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rid Almashhor" userId="51a7f7cf-8846-4653-9b43-ebe730fa8b21" providerId="ADAL" clId="{920AF864-24C1-4A26-9CCC-F200E5932B2B}"/>
    <pc:docChg chg="custSel addSld modSld">
      <pc:chgData name="Strid Almashhor" userId="51a7f7cf-8846-4653-9b43-ebe730fa8b21" providerId="ADAL" clId="{920AF864-24C1-4A26-9CCC-F200E5932B2B}" dt="2026-01-16T09:32:26.658" v="912" actId="21"/>
      <pc:docMkLst>
        <pc:docMk/>
      </pc:docMkLst>
      <pc:sldChg chg="delSp modSp mod">
        <pc:chgData name="Strid Almashhor" userId="51a7f7cf-8846-4653-9b43-ebe730fa8b21" providerId="ADAL" clId="{920AF864-24C1-4A26-9CCC-F200E5932B2B}" dt="2026-01-16T09:32:26.658" v="912" actId="21"/>
        <pc:sldMkLst>
          <pc:docMk/>
          <pc:sldMk cId="789950820" sldId="256"/>
        </pc:sldMkLst>
        <pc:spChg chg="mod">
          <ac:chgData name="Strid Almashhor" userId="51a7f7cf-8846-4653-9b43-ebe730fa8b21" providerId="ADAL" clId="{920AF864-24C1-4A26-9CCC-F200E5932B2B}" dt="2026-01-16T08:26:32.983" v="22" actId="20577"/>
          <ac:spMkLst>
            <pc:docMk/>
            <pc:sldMk cId="789950820" sldId="256"/>
            <ac:spMk id="2" creationId="{FB493737-06A5-6FF0-B54C-C16F24404E85}"/>
          </ac:spMkLst>
        </pc:spChg>
        <pc:spChg chg="del mod">
          <ac:chgData name="Strid Almashhor" userId="51a7f7cf-8846-4653-9b43-ebe730fa8b21" providerId="ADAL" clId="{920AF864-24C1-4A26-9CCC-F200E5932B2B}" dt="2026-01-16T09:32:26.658" v="912" actId="21"/>
          <ac:spMkLst>
            <pc:docMk/>
            <pc:sldMk cId="789950820" sldId="256"/>
            <ac:spMk id="3" creationId="{AF920273-5D38-961D-BEBB-E5C76E9A6424}"/>
          </ac:spMkLst>
        </pc:spChg>
      </pc:sldChg>
      <pc:sldChg chg="modSp new mod">
        <pc:chgData name="Strid Almashhor" userId="51a7f7cf-8846-4653-9b43-ebe730fa8b21" providerId="ADAL" clId="{920AF864-24C1-4A26-9CCC-F200E5932B2B}" dt="2026-01-16T08:31:47.918" v="299" actId="20577"/>
        <pc:sldMkLst>
          <pc:docMk/>
          <pc:sldMk cId="1454923676" sldId="257"/>
        </pc:sldMkLst>
        <pc:spChg chg="mod">
          <ac:chgData name="Strid Almashhor" userId="51a7f7cf-8846-4653-9b43-ebe730fa8b21" providerId="ADAL" clId="{920AF864-24C1-4A26-9CCC-F200E5932B2B}" dt="2026-01-16T08:28:14.848" v="110" actId="20577"/>
          <ac:spMkLst>
            <pc:docMk/>
            <pc:sldMk cId="1454923676" sldId="257"/>
            <ac:spMk id="2" creationId="{217BF0AA-1461-0157-91BA-48A7939CE4D1}"/>
          </ac:spMkLst>
        </pc:spChg>
        <pc:spChg chg="mod">
          <ac:chgData name="Strid Almashhor" userId="51a7f7cf-8846-4653-9b43-ebe730fa8b21" providerId="ADAL" clId="{920AF864-24C1-4A26-9CCC-F200E5932B2B}" dt="2026-01-16T08:31:47.918" v="299" actId="20577"/>
          <ac:spMkLst>
            <pc:docMk/>
            <pc:sldMk cId="1454923676" sldId="257"/>
            <ac:spMk id="3" creationId="{CEA6134C-33E9-E2DE-B9BD-13B8D58C9CE8}"/>
          </ac:spMkLst>
        </pc:spChg>
      </pc:sldChg>
      <pc:sldChg chg="modSp new mod">
        <pc:chgData name="Strid Almashhor" userId="51a7f7cf-8846-4653-9b43-ebe730fa8b21" providerId="ADAL" clId="{920AF864-24C1-4A26-9CCC-F200E5932B2B}" dt="2026-01-16T08:36:43.606" v="506" actId="20577"/>
        <pc:sldMkLst>
          <pc:docMk/>
          <pc:sldMk cId="799918404" sldId="258"/>
        </pc:sldMkLst>
        <pc:spChg chg="mod">
          <ac:chgData name="Strid Almashhor" userId="51a7f7cf-8846-4653-9b43-ebe730fa8b21" providerId="ADAL" clId="{920AF864-24C1-4A26-9CCC-F200E5932B2B}" dt="2026-01-16T08:32:08.683" v="314" actId="20577"/>
          <ac:spMkLst>
            <pc:docMk/>
            <pc:sldMk cId="799918404" sldId="258"/>
            <ac:spMk id="2" creationId="{A9E58E75-DE8E-A0D0-5346-3AD469B1B6EA}"/>
          </ac:spMkLst>
        </pc:spChg>
        <pc:spChg chg="mod">
          <ac:chgData name="Strid Almashhor" userId="51a7f7cf-8846-4653-9b43-ebe730fa8b21" providerId="ADAL" clId="{920AF864-24C1-4A26-9CCC-F200E5932B2B}" dt="2026-01-16T08:36:43.606" v="506" actId="20577"/>
          <ac:spMkLst>
            <pc:docMk/>
            <pc:sldMk cId="799918404" sldId="258"/>
            <ac:spMk id="3" creationId="{63113653-38C7-2BB5-1432-90B2E413009C}"/>
          </ac:spMkLst>
        </pc:spChg>
      </pc:sldChg>
      <pc:sldChg chg="modSp new mod">
        <pc:chgData name="Strid Almashhor" userId="51a7f7cf-8846-4653-9b43-ebe730fa8b21" providerId="ADAL" clId="{920AF864-24C1-4A26-9CCC-F200E5932B2B}" dt="2026-01-16T08:37:31.317" v="552" actId="20577"/>
        <pc:sldMkLst>
          <pc:docMk/>
          <pc:sldMk cId="1795770361" sldId="259"/>
        </pc:sldMkLst>
        <pc:spChg chg="mod">
          <ac:chgData name="Strid Almashhor" userId="51a7f7cf-8846-4653-9b43-ebe730fa8b21" providerId="ADAL" clId="{920AF864-24C1-4A26-9CCC-F200E5932B2B}" dt="2026-01-16T08:37:05.187" v="515" actId="20577"/>
          <ac:spMkLst>
            <pc:docMk/>
            <pc:sldMk cId="1795770361" sldId="259"/>
            <ac:spMk id="2" creationId="{4F3743CC-6104-1792-AE7F-0447DC5FC22A}"/>
          </ac:spMkLst>
        </pc:spChg>
        <pc:spChg chg="mod">
          <ac:chgData name="Strid Almashhor" userId="51a7f7cf-8846-4653-9b43-ebe730fa8b21" providerId="ADAL" clId="{920AF864-24C1-4A26-9CCC-F200E5932B2B}" dt="2026-01-16T08:37:31.317" v="552" actId="20577"/>
          <ac:spMkLst>
            <pc:docMk/>
            <pc:sldMk cId="1795770361" sldId="259"/>
            <ac:spMk id="3" creationId="{D2347864-A70A-66FF-C7E8-3A19CED957B1}"/>
          </ac:spMkLst>
        </pc:spChg>
      </pc:sldChg>
      <pc:sldChg chg="modSp new mod">
        <pc:chgData name="Strid Almashhor" userId="51a7f7cf-8846-4653-9b43-ebe730fa8b21" providerId="ADAL" clId="{920AF864-24C1-4A26-9CCC-F200E5932B2B}" dt="2026-01-16T08:38:09.655" v="599" actId="20577"/>
        <pc:sldMkLst>
          <pc:docMk/>
          <pc:sldMk cId="4074189509" sldId="260"/>
        </pc:sldMkLst>
        <pc:spChg chg="mod">
          <ac:chgData name="Strid Almashhor" userId="51a7f7cf-8846-4653-9b43-ebe730fa8b21" providerId="ADAL" clId="{920AF864-24C1-4A26-9CCC-F200E5932B2B}" dt="2026-01-16T08:37:44.476" v="564" actId="20577"/>
          <ac:spMkLst>
            <pc:docMk/>
            <pc:sldMk cId="4074189509" sldId="260"/>
            <ac:spMk id="2" creationId="{58754903-59E4-E0BF-05DD-EE0DC47602E8}"/>
          </ac:spMkLst>
        </pc:spChg>
        <pc:spChg chg="mod">
          <ac:chgData name="Strid Almashhor" userId="51a7f7cf-8846-4653-9b43-ebe730fa8b21" providerId="ADAL" clId="{920AF864-24C1-4A26-9CCC-F200E5932B2B}" dt="2026-01-16T08:38:09.655" v="599" actId="20577"/>
          <ac:spMkLst>
            <pc:docMk/>
            <pc:sldMk cId="4074189509" sldId="260"/>
            <ac:spMk id="3" creationId="{577C9493-9201-CA8F-F49F-B6CF8B7BDBC6}"/>
          </ac:spMkLst>
        </pc:spChg>
      </pc:sldChg>
      <pc:sldChg chg="modSp new mod">
        <pc:chgData name="Strid Almashhor" userId="51a7f7cf-8846-4653-9b43-ebe730fa8b21" providerId="ADAL" clId="{920AF864-24C1-4A26-9CCC-F200E5932B2B}" dt="2026-01-16T08:38:35.611" v="639" actId="20577"/>
        <pc:sldMkLst>
          <pc:docMk/>
          <pc:sldMk cId="2795825739" sldId="261"/>
        </pc:sldMkLst>
        <pc:spChg chg="mod">
          <ac:chgData name="Strid Almashhor" userId="51a7f7cf-8846-4653-9b43-ebe730fa8b21" providerId="ADAL" clId="{920AF864-24C1-4A26-9CCC-F200E5932B2B}" dt="2026-01-16T08:38:18.725" v="609" actId="20577"/>
          <ac:spMkLst>
            <pc:docMk/>
            <pc:sldMk cId="2795825739" sldId="261"/>
            <ac:spMk id="2" creationId="{DCE7A79A-E53B-83F6-E9A1-0D3C2171C4FF}"/>
          </ac:spMkLst>
        </pc:spChg>
        <pc:spChg chg="mod">
          <ac:chgData name="Strid Almashhor" userId="51a7f7cf-8846-4653-9b43-ebe730fa8b21" providerId="ADAL" clId="{920AF864-24C1-4A26-9CCC-F200E5932B2B}" dt="2026-01-16T08:38:35.611" v="639" actId="20577"/>
          <ac:spMkLst>
            <pc:docMk/>
            <pc:sldMk cId="2795825739" sldId="261"/>
            <ac:spMk id="3" creationId="{3D9FFA69-683A-B900-8356-35F855C55CCA}"/>
          </ac:spMkLst>
        </pc:spChg>
      </pc:sldChg>
      <pc:sldChg chg="modSp new mod">
        <pc:chgData name="Strid Almashhor" userId="51a7f7cf-8846-4653-9b43-ebe730fa8b21" providerId="ADAL" clId="{920AF864-24C1-4A26-9CCC-F200E5932B2B}" dt="2026-01-16T08:39:25.063" v="705" actId="20577"/>
        <pc:sldMkLst>
          <pc:docMk/>
          <pc:sldMk cId="1580529867" sldId="262"/>
        </pc:sldMkLst>
        <pc:spChg chg="mod">
          <ac:chgData name="Strid Almashhor" userId="51a7f7cf-8846-4653-9b43-ebe730fa8b21" providerId="ADAL" clId="{920AF864-24C1-4A26-9CCC-F200E5932B2B}" dt="2026-01-16T08:38:47.856" v="649" actId="20577"/>
          <ac:spMkLst>
            <pc:docMk/>
            <pc:sldMk cId="1580529867" sldId="262"/>
            <ac:spMk id="2" creationId="{5562293E-E555-E5BE-BA78-243DB6DA0F42}"/>
          </ac:spMkLst>
        </pc:spChg>
        <pc:spChg chg="mod">
          <ac:chgData name="Strid Almashhor" userId="51a7f7cf-8846-4653-9b43-ebe730fa8b21" providerId="ADAL" clId="{920AF864-24C1-4A26-9CCC-F200E5932B2B}" dt="2026-01-16T08:39:25.063" v="705" actId="20577"/>
          <ac:spMkLst>
            <pc:docMk/>
            <pc:sldMk cId="1580529867" sldId="262"/>
            <ac:spMk id="3" creationId="{8FE181CA-7DAB-A44C-B0EC-E0392713EEE7}"/>
          </ac:spMkLst>
        </pc:spChg>
      </pc:sldChg>
      <pc:sldChg chg="modSp new mod">
        <pc:chgData name="Strid Almashhor" userId="51a7f7cf-8846-4653-9b43-ebe730fa8b21" providerId="ADAL" clId="{920AF864-24C1-4A26-9CCC-F200E5932B2B}" dt="2026-01-16T08:40:49.513" v="818" actId="20577"/>
        <pc:sldMkLst>
          <pc:docMk/>
          <pc:sldMk cId="1585414468" sldId="263"/>
        </pc:sldMkLst>
        <pc:spChg chg="mod">
          <ac:chgData name="Strid Almashhor" userId="51a7f7cf-8846-4653-9b43-ebe730fa8b21" providerId="ADAL" clId="{920AF864-24C1-4A26-9CCC-F200E5932B2B}" dt="2026-01-16T08:39:53.948" v="737" actId="20577"/>
          <ac:spMkLst>
            <pc:docMk/>
            <pc:sldMk cId="1585414468" sldId="263"/>
            <ac:spMk id="2" creationId="{66F9C4AE-DD7C-AE56-7FEA-9BBB2CD53910}"/>
          </ac:spMkLst>
        </pc:spChg>
        <pc:spChg chg="mod">
          <ac:chgData name="Strid Almashhor" userId="51a7f7cf-8846-4653-9b43-ebe730fa8b21" providerId="ADAL" clId="{920AF864-24C1-4A26-9CCC-F200E5932B2B}" dt="2026-01-16T08:40:49.513" v="818" actId="20577"/>
          <ac:spMkLst>
            <pc:docMk/>
            <pc:sldMk cId="1585414468" sldId="263"/>
            <ac:spMk id="3" creationId="{1FD44AA3-02E6-7221-0558-2FE39E741C80}"/>
          </ac:spMkLst>
        </pc:spChg>
      </pc:sldChg>
      <pc:sldChg chg="modSp new mod">
        <pc:chgData name="Strid Almashhor" userId="51a7f7cf-8846-4653-9b43-ebe730fa8b21" providerId="ADAL" clId="{920AF864-24C1-4A26-9CCC-F200E5932B2B}" dt="2026-01-16T09:23:51.008" v="911" actId="20577"/>
        <pc:sldMkLst>
          <pc:docMk/>
          <pc:sldMk cId="1806590857" sldId="264"/>
        </pc:sldMkLst>
        <pc:spChg chg="mod">
          <ac:chgData name="Strid Almashhor" userId="51a7f7cf-8846-4653-9b43-ebe730fa8b21" providerId="ADAL" clId="{920AF864-24C1-4A26-9CCC-F200E5932B2B}" dt="2026-01-16T09:19:55.402" v="825" actId="20577"/>
          <ac:spMkLst>
            <pc:docMk/>
            <pc:sldMk cId="1806590857" sldId="264"/>
            <ac:spMk id="2" creationId="{3D193A2B-1125-2728-9F91-9CBA3D63DBC7}"/>
          </ac:spMkLst>
        </pc:spChg>
        <pc:spChg chg="mod">
          <ac:chgData name="Strid Almashhor" userId="51a7f7cf-8846-4653-9b43-ebe730fa8b21" providerId="ADAL" clId="{920AF864-24C1-4A26-9CCC-F200E5932B2B}" dt="2026-01-16T09:23:51.008" v="911" actId="20577"/>
          <ac:spMkLst>
            <pc:docMk/>
            <pc:sldMk cId="1806590857" sldId="264"/>
            <ac:spMk id="3" creationId="{7DD91284-E958-127E-2286-A9DB6C8BE1A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0D2403-0757-5770-C6F2-3F5AE64232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260FDA9-42DA-3BCD-9A28-0903AE5A2D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E115D64-191A-F1FC-EAA6-9E83206B1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27905-8632-3B47-B62B-4EA388B982EC}" type="datetimeFigureOut">
              <a:rPr lang="de-DE" smtClean="0"/>
              <a:t>16.01.26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840CE89-B112-1996-9B60-3ED8F084A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C129ACB-BE51-320A-5DE7-1325CD11D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46CC1-4169-9F44-A117-215032B7E3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1524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EF5E41-BE1E-28F2-58B2-D5A1E276A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B50ECAC-7C48-11D7-4733-9FA8A2F88E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2BA3229-130D-986E-CD3E-23A8F1BFF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27905-8632-3B47-B62B-4EA388B982EC}" type="datetimeFigureOut">
              <a:rPr lang="de-DE" smtClean="0"/>
              <a:t>16.01.26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310A5D5-82BF-899E-1D90-9C54A722B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D542771-B011-4821-3B6B-82A606A6E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46CC1-4169-9F44-A117-215032B7E3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0694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068521D-46A5-1FFE-B6E8-D5CCD90F56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CE85873-2D83-5A60-FE44-FA6808C277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8D9B68B-8643-9DD3-FB79-B3CBA3DC0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27905-8632-3B47-B62B-4EA388B982EC}" type="datetimeFigureOut">
              <a:rPr lang="de-DE" smtClean="0"/>
              <a:t>16.01.26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1AB36AD-F798-301E-9112-739DDA852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ADD9A84-166D-BAD7-2D6B-416A70540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46CC1-4169-9F44-A117-215032B7E3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0964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857904-0622-A62C-4F4C-62C81155E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25EC69D-664C-6016-C01B-6AA966433D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377E4A8-A941-12D3-F5A1-1CD7A5280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27905-8632-3B47-B62B-4EA388B982EC}" type="datetimeFigureOut">
              <a:rPr lang="de-DE" smtClean="0"/>
              <a:t>16.01.26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0AD1DDB-83E9-454F-94C3-509D5BDDF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A757836-7185-4AD6-EE33-4290FF894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46CC1-4169-9F44-A117-215032B7E3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6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CCCA31-0E95-F0F6-93E0-8D9F35360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2CA2A9B-6A9E-9B92-6B0A-B0DB449A7B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65B77F8-BD40-1EC4-F74F-856395650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27905-8632-3B47-B62B-4EA388B982EC}" type="datetimeFigureOut">
              <a:rPr lang="de-DE" smtClean="0"/>
              <a:t>16.01.26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104E2A1-B46A-2A39-F110-9520C0A7A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DEDCA9C-63E2-1BB1-2C6B-646E4D1C8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46CC1-4169-9F44-A117-215032B7E3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0816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77D6BD-AF6F-AE37-7BA8-668D6AFFF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013B896-EFFB-5D35-2F80-BD9825B4A0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F1BF81E-A95D-9D43-E5A8-97317FD5F0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A825466-1AD3-EB2A-09E5-3750A4FFC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27905-8632-3B47-B62B-4EA388B982EC}" type="datetimeFigureOut">
              <a:rPr lang="de-DE" smtClean="0"/>
              <a:t>16.01.26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697CA68-FC2C-6A84-8046-97D8A73B5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6C7900D-3CC8-859F-B48E-C56934CCB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46CC1-4169-9F44-A117-215032B7E3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1199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AF5505-991D-4D60-5782-115428486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0DDB61E-619D-4B49-C3B2-12A1F340CA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3A64800-1500-D358-5D24-3963FBE67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7F44F1A-9707-4872-B364-0B6DE2D82C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D642B8A-F2C4-C53A-46B2-CC5517D8DC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5E7ABDE6-CDB8-EE94-38F7-371585D26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27905-8632-3B47-B62B-4EA388B982EC}" type="datetimeFigureOut">
              <a:rPr lang="de-DE" smtClean="0"/>
              <a:t>16.01.26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2C41C62-B37E-FF23-D670-F81466F57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415DB3E-6E46-9B16-6481-C8B6D1277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46CC1-4169-9F44-A117-215032B7E3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261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922A02-6CF6-6B53-B893-BF9E0DBEE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225D6B1-00F4-2232-35A3-1DC2E338F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27905-8632-3B47-B62B-4EA388B982EC}" type="datetimeFigureOut">
              <a:rPr lang="de-DE" smtClean="0"/>
              <a:t>16.01.26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6C6D11B-7C9E-CC0C-6DD2-7C00B86B3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0F8E6F1-8831-5F2D-8FED-0DFD1490D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46CC1-4169-9F44-A117-215032B7E3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3151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884E2D2-E5D5-53D0-2B9F-C87B280BB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27905-8632-3B47-B62B-4EA388B982EC}" type="datetimeFigureOut">
              <a:rPr lang="de-DE" smtClean="0"/>
              <a:t>16.01.26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31A8FFE-E865-B71D-7FF3-AD504F607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93E9560-E92E-5197-737F-3D2AFF7BA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46CC1-4169-9F44-A117-215032B7E3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3196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96904B-980B-90FD-6E87-9A0BCA0D5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C3D0D76-EBAC-0908-0F78-865A1A60B2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295CDED-2EA3-8E50-D107-F693F98CD7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BF7B0AC-A2D0-78CE-90A9-738F93FDB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27905-8632-3B47-B62B-4EA388B982EC}" type="datetimeFigureOut">
              <a:rPr lang="de-DE" smtClean="0"/>
              <a:t>16.01.26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93C7C08-8CC7-815E-90CB-4D0909ECB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997938C-5B7C-037F-E26B-647FABA4E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46CC1-4169-9F44-A117-215032B7E3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8560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F89225-E847-DE6D-96E8-809390F73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F6451E1-1761-99B6-1FBE-27497EC974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CC45D7D-49BE-BC41-9D0B-C1E29B74B2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97C97D1-EF64-57B5-1C46-E84581429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27905-8632-3B47-B62B-4EA388B982EC}" type="datetimeFigureOut">
              <a:rPr lang="de-DE" smtClean="0"/>
              <a:t>16.01.26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A3B8BD2-7349-B7D5-B1EF-A3B0BE9C0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7DC73DD-FBDD-A08C-2908-A9D33B1B8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46CC1-4169-9F44-A117-215032B7E3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0074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3CFFB36-B1C9-88F9-F24B-F8BA150152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58B9A6B-E40E-07A8-5A38-6AC4498986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0F1ADB3-B907-AAD1-B360-AC0892D059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A27905-8632-3B47-B62B-4EA388B982EC}" type="datetimeFigureOut">
              <a:rPr lang="de-DE" smtClean="0"/>
              <a:t>16.01.26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45BD3EC-76D9-8AAC-FB8A-DCC66D557A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DD9239E-02AB-3D74-DA91-A6C0F508B7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946CC1-4169-9F44-A117-215032B7E3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2520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493737-06A5-6FF0-B54C-C16F24404E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Eine offene Operation </a:t>
            </a:r>
          </a:p>
        </p:txBody>
      </p:sp>
    </p:spTree>
    <p:extLst>
      <p:ext uri="{BB962C8B-B14F-4D97-AF65-F5344CB8AC3E}">
        <p14:creationId xmlns:p14="http://schemas.microsoft.com/office/powerpoint/2010/main" val="789950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7BF0AA-1461-0157-91BA-48A7939CE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eine offene Operation ist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EA6134C-33E9-E2DE-B9BD-13B8D58C9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533" y="1690688"/>
            <a:ext cx="10515600" cy="4351338"/>
          </a:xfrm>
        </p:spPr>
        <p:txBody>
          <a:bodyPr/>
          <a:lstStyle/>
          <a:p>
            <a:r>
              <a:rPr lang="de-DE" dirty="0"/>
              <a:t>Eine offene Operation ist eine operation mit großem Hautschnitt</a:t>
            </a:r>
          </a:p>
          <a:p>
            <a:r>
              <a:rPr lang="de-DE" dirty="0"/>
              <a:t>Der Arzt kann dann direkt in den Körper schauen</a:t>
            </a:r>
          </a:p>
          <a:p>
            <a:r>
              <a:rPr lang="de-DE" dirty="0"/>
              <a:t>Der Körper wird weit geöffnet</a:t>
            </a:r>
          </a:p>
          <a:p>
            <a:r>
              <a:rPr lang="de-DE" dirty="0"/>
              <a:t>Es wird eine Vollnarkose benutzt</a:t>
            </a:r>
          </a:p>
          <a:p>
            <a:r>
              <a:rPr lang="de-DE" dirty="0"/>
              <a:t>Die OP dauert oft auch länger</a:t>
            </a:r>
          </a:p>
          <a:p>
            <a:r>
              <a:rPr lang="de-DE" dirty="0"/>
              <a:t>Die Heilung braucht auch mehr Zeit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54923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E58E75-DE8E-A0D0-5346-3AD469B1B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Typische Beispiele für eine offene Operation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3113653-38C7-2BB5-1432-90B2E41300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Ein Kaiserschnitt</a:t>
            </a:r>
          </a:p>
          <a:p>
            <a:r>
              <a:rPr lang="de-DE" dirty="0"/>
              <a:t>Große Bauch Operation</a:t>
            </a:r>
          </a:p>
          <a:p>
            <a:r>
              <a:rPr lang="de-DE" dirty="0"/>
              <a:t>Herzoperation</a:t>
            </a:r>
          </a:p>
          <a:p>
            <a:r>
              <a:rPr lang="de-DE" dirty="0" err="1"/>
              <a:t>Explorative</a:t>
            </a:r>
            <a:r>
              <a:rPr lang="de-DE" dirty="0"/>
              <a:t> </a:t>
            </a:r>
            <a:r>
              <a:rPr lang="de-DE" dirty="0" err="1"/>
              <a:t>laparotomie</a:t>
            </a:r>
            <a:r>
              <a:rPr lang="de-DE" dirty="0"/>
              <a:t> </a:t>
            </a:r>
          </a:p>
          <a:p>
            <a:r>
              <a:rPr lang="de-DE" dirty="0"/>
              <a:t>Nierenoperation</a:t>
            </a:r>
          </a:p>
          <a:p>
            <a:r>
              <a:rPr lang="de-DE" dirty="0"/>
              <a:t>Magen Operation </a:t>
            </a:r>
          </a:p>
          <a:p>
            <a:r>
              <a:rPr lang="de-DE" dirty="0"/>
              <a:t>Tumoroperation</a:t>
            </a:r>
          </a:p>
        </p:txBody>
      </p:sp>
    </p:spTree>
    <p:extLst>
      <p:ext uri="{BB962C8B-B14F-4D97-AF65-F5344CB8AC3E}">
        <p14:creationId xmlns:p14="http://schemas.microsoft.com/office/powerpoint/2010/main" val="799918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3743CC-6104-1792-AE7F-0447DC5FC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Warum wird das genutzt?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2347864-A70A-66FF-C7E8-3A19CED957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Wenn die Operation sehr kompliziert ist</a:t>
            </a:r>
          </a:p>
          <a:p>
            <a:r>
              <a:rPr lang="de-DE" dirty="0"/>
              <a:t>Wenn der Arzt viel sehen muss</a:t>
            </a:r>
          </a:p>
          <a:p>
            <a:r>
              <a:rPr lang="de-DE" dirty="0"/>
              <a:t>Bei Notfällen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95770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754903-59E4-E0BF-05DD-EE0DC4760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Wofür ist eine offene Operation geeignet?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77C9493-9201-CA8F-F49F-B6CF8B7BDB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Große Organe, wie zum Beispiel Herz und Darm</a:t>
            </a:r>
          </a:p>
          <a:p>
            <a:r>
              <a:rPr lang="de-DE" dirty="0"/>
              <a:t>Wenn ein Patient auch starke Blutungen hat</a:t>
            </a:r>
          </a:p>
          <a:p>
            <a:r>
              <a:rPr lang="de-DE" dirty="0"/>
              <a:t>Wenn ein Tumor entfernt wird</a:t>
            </a:r>
          </a:p>
          <a:p>
            <a:r>
              <a:rPr lang="de-DE" dirty="0"/>
              <a:t>Wenn ein Patient auch schwere Verletzungen hat</a:t>
            </a:r>
          </a:p>
        </p:txBody>
      </p:sp>
    </p:spTree>
    <p:extLst>
      <p:ext uri="{BB962C8B-B14F-4D97-AF65-F5344CB8AC3E}">
        <p14:creationId xmlns:p14="http://schemas.microsoft.com/office/powerpoint/2010/main" val="4074189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E7A79A-E53B-83F6-E9A1-0D3C2171C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Vorteile eine offene Operation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D9FFA69-683A-B900-8356-35F855C55C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Gute Übersicht für den Arzt</a:t>
            </a:r>
          </a:p>
          <a:p>
            <a:r>
              <a:rPr lang="de-DE" dirty="0"/>
              <a:t>Sehr genaues arbeiten möglich</a:t>
            </a:r>
          </a:p>
          <a:p>
            <a:r>
              <a:rPr lang="de-DE" dirty="0"/>
              <a:t>Ist auch sehr geeignet für schwere Erkrankungen</a:t>
            </a:r>
          </a:p>
        </p:txBody>
      </p:sp>
    </p:spTree>
    <p:extLst>
      <p:ext uri="{BB962C8B-B14F-4D97-AF65-F5344CB8AC3E}">
        <p14:creationId xmlns:p14="http://schemas.microsoft.com/office/powerpoint/2010/main" val="2795825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193A2B-1125-2728-9F91-9CBA3D63D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Nachteile eine offene Operation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D91284-E958-127E-2286-A9DB6C8BE1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533" y="2141537"/>
            <a:ext cx="10515600" cy="4351338"/>
          </a:xfrm>
        </p:spPr>
        <p:txBody>
          <a:bodyPr/>
          <a:lstStyle/>
          <a:p>
            <a:r>
              <a:rPr lang="de-DE" dirty="0"/>
              <a:t>Patienten werden eine große Narbe kriegen</a:t>
            </a:r>
          </a:p>
          <a:p>
            <a:r>
              <a:rPr lang="de-DE" dirty="0"/>
              <a:t>Es ist auch ne hohes Risiko für eine </a:t>
            </a:r>
            <a:r>
              <a:rPr lang="de-DE" dirty="0" err="1"/>
              <a:t>Wundheilungstörung</a:t>
            </a:r>
            <a:endParaRPr lang="de-DE" dirty="0"/>
          </a:p>
          <a:p>
            <a:r>
              <a:rPr lang="de-DE" dirty="0"/>
              <a:t>Die werden Schmerzmittel nötig haben</a:t>
            </a:r>
          </a:p>
          <a:p>
            <a:r>
              <a:rPr lang="de-DE" dirty="0"/>
              <a:t>Die werden Blut verlieren. Manchmal auch Blutinfusionen nötig.</a:t>
            </a:r>
          </a:p>
          <a:p>
            <a:r>
              <a:rPr lang="de-DE" dirty="0"/>
              <a:t>Es ist auch größere körperliche Belastung, wie zum Beispiel bei älteren Menschen oder die schon </a:t>
            </a:r>
            <a:r>
              <a:rPr lang="de-DE" dirty="0" err="1"/>
              <a:t>Vorerkrankung</a:t>
            </a:r>
            <a:r>
              <a:rPr lang="de-DE" dirty="0"/>
              <a:t> haben</a:t>
            </a:r>
          </a:p>
        </p:txBody>
      </p:sp>
    </p:spTree>
    <p:extLst>
      <p:ext uri="{BB962C8B-B14F-4D97-AF65-F5344CB8AC3E}">
        <p14:creationId xmlns:p14="http://schemas.microsoft.com/office/powerpoint/2010/main" val="1806590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62293E-E555-E5BE-BA78-243DB6DA0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Auswirkungen auf die zu pflegenden Menschen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FE181CA-7DAB-A44C-B0EC-E0392713EE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Sie werden mehr Schmerzen haben</a:t>
            </a:r>
          </a:p>
          <a:p>
            <a:r>
              <a:rPr lang="de-DE" dirty="0"/>
              <a:t>Sie werden länger im Krankenhaus bleiben</a:t>
            </a:r>
          </a:p>
          <a:p>
            <a:r>
              <a:rPr lang="de-DE" dirty="0"/>
              <a:t>Die werden sich wenig bewegen am Anfang</a:t>
            </a:r>
          </a:p>
          <a:p>
            <a:r>
              <a:rPr lang="de-DE" dirty="0"/>
              <a:t>Sie brauchen mehr Hilfe im Alltag</a:t>
            </a:r>
          </a:p>
        </p:txBody>
      </p:sp>
    </p:spTree>
    <p:extLst>
      <p:ext uri="{BB962C8B-B14F-4D97-AF65-F5344CB8AC3E}">
        <p14:creationId xmlns:p14="http://schemas.microsoft.com/office/powerpoint/2010/main" val="1580529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F9C4AE-DD7C-AE56-7FEA-9BBB2CD53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Bedeutung für Pflegeperson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FD44AA3-02E6-7221-0558-2FE39E741C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Wundpflege wenn der Arzt sich die Wunde angucken will</a:t>
            </a:r>
          </a:p>
          <a:p>
            <a:r>
              <a:rPr lang="de-DE" dirty="0"/>
              <a:t>Die Schmerzen werden beobachtet</a:t>
            </a:r>
          </a:p>
          <a:p>
            <a:r>
              <a:rPr lang="de-DE" dirty="0"/>
              <a:t>Die Patienten brauchen Hilfe bei Bewegungen am Anfang</a:t>
            </a:r>
          </a:p>
          <a:p>
            <a:r>
              <a:rPr lang="de-DE" dirty="0"/>
              <a:t>Die Hygiene ist auch wichtig, um Infektionen zu vermeiden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85414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Breitbild</PresentationFormat>
  <Slides>9</Slides>
  <Notes>0</Notes>
  <HiddenSlides>0</HiddenSlide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0" baseType="lpstr">
      <vt:lpstr>Office</vt:lpstr>
      <vt:lpstr>Eine offene Operation </vt:lpstr>
      <vt:lpstr>Was eine offene Operation ist </vt:lpstr>
      <vt:lpstr>Typische Beispiele für eine offene Operation</vt:lpstr>
      <vt:lpstr>Warum wird das genutzt?</vt:lpstr>
      <vt:lpstr>Wofür ist eine offene Operation geeignet?</vt:lpstr>
      <vt:lpstr>Vorteile eine offene Operation</vt:lpstr>
      <vt:lpstr>Nachteile eine offene Operation</vt:lpstr>
      <vt:lpstr>Auswirkungen auf die zu pflegenden Menschen</vt:lpstr>
      <vt:lpstr>Bedeutung für Pflegeperson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Eine offene Operation </dc:title>
  <dc:creator>Strid Almashhor</dc:creator>
  <cp:lastModifiedBy>Strid Almashhor</cp:lastModifiedBy>
  <cp:revision>1</cp:revision>
  <dcterms:created xsi:type="dcterms:W3CDTF">2026-01-16T08:26:05Z</dcterms:created>
  <dcterms:modified xsi:type="dcterms:W3CDTF">2026-01-16T09:32:36Z</dcterms:modified>
</cp:coreProperties>
</file>