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notesMasterIdLst>
    <p:notesMasterId r:id="rId27"/>
  </p:notesMasterIdLst>
  <p:sldIdLst>
    <p:sldId id="256" r:id="rId5"/>
    <p:sldId id="257" r:id="rId6"/>
    <p:sldId id="279" r:id="rId7"/>
    <p:sldId id="258" r:id="rId8"/>
    <p:sldId id="280" r:id="rId9"/>
    <p:sldId id="276" r:id="rId10"/>
    <p:sldId id="260" r:id="rId11"/>
    <p:sldId id="277" r:id="rId12"/>
    <p:sldId id="262" r:id="rId13"/>
    <p:sldId id="282" r:id="rId14"/>
    <p:sldId id="283" r:id="rId15"/>
    <p:sldId id="284" r:id="rId16"/>
    <p:sldId id="269" r:id="rId17"/>
    <p:sldId id="273" r:id="rId18"/>
    <p:sldId id="272" r:id="rId19"/>
    <p:sldId id="270" r:id="rId20"/>
    <p:sldId id="274" r:id="rId21"/>
    <p:sldId id="271" r:id="rId22"/>
    <p:sldId id="275" r:id="rId23"/>
    <p:sldId id="267" r:id="rId24"/>
    <p:sldId id="281" r:id="rId25"/>
    <p:sldId id="268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ike Buse" userId="669e62cd-9dc5-439c-8a05-84fe62371254" providerId="ADAL" clId="{E3BD4B68-E1C9-4AAA-ABF2-FEC57482A2C1}"/>
    <pc:docChg chg="custSel addSld delSld modSld">
      <pc:chgData name="Mareike Buse" userId="669e62cd-9dc5-439c-8a05-84fe62371254" providerId="ADAL" clId="{E3BD4B68-E1C9-4AAA-ABF2-FEC57482A2C1}" dt="2025-12-12T11:05:03.513" v="791" actId="20577"/>
      <pc:docMkLst>
        <pc:docMk/>
      </pc:docMkLst>
      <pc:sldChg chg="modSp mod">
        <pc:chgData name="Mareike Buse" userId="669e62cd-9dc5-439c-8a05-84fe62371254" providerId="ADAL" clId="{E3BD4B68-E1C9-4AAA-ABF2-FEC57482A2C1}" dt="2025-12-12T10:55:21.569" v="23" actId="20577"/>
        <pc:sldMkLst>
          <pc:docMk/>
          <pc:sldMk cId="3339896421" sldId="262"/>
        </pc:sldMkLst>
        <pc:spChg chg="mod">
          <ac:chgData name="Mareike Buse" userId="669e62cd-9dc5-439c-8a05-84fe62371254" providerId="ADAL" clId="{E3BD4B68-E1C9-4AAA-ABF2-FEC57482A2C1}" dt="2025-12-12T10:55:21.569" v="23" actId="20577"/>
          <ac:spMkLst>
            <pc:docMk/>
            <pc:sldMk cId="3339896421" sldId="262"/>
            <ac:spMk id="4" creationId="{70B95C25-BA7A-9C48-83B1-C8666E99F849}"/>
          </ac:spMkLst>
        </pc:spChg>
      </pc:sldChg>
      <pc:sldChg chg="del">
        <pc:chgData name="Mareike Buse" userId="669e62cd-9dc5-439c-8a05-84fe62371254" providerId="ADAL" clId="{E3BD4B68-E1C9-4AAA-ABF2-FEC57482A2C1}" dt="2025-12-12T10:58:08.875" v="196" actId="2696"/>
        <pc:sldMkLst>
          <pc:docMk/>
          <pc:sldMk cId="3271854484" sldId="263"/>
        </pc:sldMkLst>
      </pc:sldChg>
      <pc:sldChg chg="del">
        <pc:chgData name="Mareike Buse" userId="669e62cd-9dc5-439c-8a05-84fe62371254" providerId="ADAL" clId="{E3BD4B68-E1C9-4AAA-ABF2-FEC57482A2C1}" dt="2025-12-12T10:59:07.722" v="379" actId="2696"/>
        <pc:sldMkLst>
          <pc:docMk/>
          <pc:sldMk cId="1016576723" sldId="264"/>
        </pc:sldMkLst>
      </pc:sldChg>
      <pc:sldChg chg="del">
        <pc:chgData name="Mareike Buse" userId="669e62cd-9dc5-439c-8a05-84fe62371254" providerId="ADAL" clId="{E3BD4B68-E1C9-4AAA-ABF2-FEC57482A2C1}" dt="2025-12-12T10:59:22.594" v="381" actId="2696"/>
        <pc:sldMkLst>
          <pc:docMk/>
          <pc:sldMk cId="1357456526" sldId="265"/>
        </pc:sldMkLst>
      </pc:sldChg>
      <pc:sldChg chg="del">
        <pc:chgData name="Mareike Buse" userId="669e62cd-9dc5-439c-8a05-84fe62371254" providerId="ADAL" clId="{E3BD4B68-E1C9-4AAA-ABF2-FEC57482A2C1}" dt="2025-12-12T10:59:11.370" v="380" actId="2696"/>
        <pc:sldMkLst>
          <pc:docMk/>
          <pc:sldMk cId="4236106099" sldId="266"/>
        </pc:sldMkLst>
      </pc:sldChg>
      <pc:sldChg chg="modSp mod">
        <pc:chgData name="Mareike Buse" userId="669e62cd-9dc5-439c-8a05-84fe62371254" providerId="ADAL" clId="{E3BD4B68-E1C9-4AAA-ABF2-FEC57482A2C1}" dt="2025-12-12T11:05:03.513" v="791" actId="20577"/>
        <pc:sldMkLst>
          <pc:docMk/>
          <pc:sldMk cId="1114470252" sldId="278"/>
        </pc:sldMkLst>
        <pc:spChg chg="mod">
          <ac:chgData name="Mareike Buse" userId="669e62cd-9dc5-439c-8a05-84fe62371254" providerId="ADAL" clId="{E3BD4B68-E1C9-4AAA-ABF2-FEC57482A2C1}" dt="2025-12-12T11:05:03.513" v="791" actId="20577"/>
          <ac:spMkLst>
            <pc:docMk/>
            <pc:sldMk cId="1114470252" sldId="278"/>
            <ac:spMk id="3" creationId="{E127A4F9-A57F-6EB3-CA1A-C97810EB8B20}"/>
          </ac:spMkLst>
        </pc:spChg>
      </pc:sldChg>
      <pc:sldChg chg="modSp new mod">
        <pc:chgData name="Mareike Buse" userId="669e62cd-9dc5-439c-8a05-84fe62371254" providerId="ADAL" clId="{E3BD4B68-E1C9-4AAA-ABF2-FEC57482A2C1}" dt="2025-12-12T10:56:54.212" v="128" actId="20577"/>
        <pc:sldMkLst>
          <pc:docMk/>
          <pc:sldMk cId="401893132" sldId="282"/>
        </pc:sldMkLst>
        <pc:spChg chg="mod">
          <ac:chgData name="Mareike Buse" userId="669e62cd-9dc5-439c-8a05-84fe62371254" providerId="ADAL" clId="{E3BD4B68-E1C9-4AAA-ABF2-FEC57482A2C1}" dt="2025-12-12T10:55:32.067" v="37" actId="20577"/>
          <ac:spMkLst>
            <pc:docMk/>
            <pc:sldMk cId="401893132" sldId="282"/>
            <ac:spMk id="2" creationId="{3A770690-19B1-F59B-A5A8-F284AFC19256}"/>
          </ac:spMkLst>
        </pc:spChg>
        <pc:spChg chg="mod">
          <ac:chgData name="Mareike Buse" userId="669e62cd-9dc5-439c-8a05-84fe62371254" providerId="ADAL" clId="{E3BD4B68-E1C9-4AAA-ABF2-FEC57482A2C1}" dt="2025-12-12T10:56:54.212" v="128" actId="20577"/>
          <ac:spMkLst>
            <pc:docMk/>
            <pc:sldMk cId="401893132" sldId="282"/>
            <ac:spMk id="3" creationId="{FE1DCD9C-820A-2C3F-0AA7-049EA511CA4C}"/>
          </ac:spMkLst>
        </pc:spChg>
      </pc:sldChg>
      <pc:sldChg chg="modSp add mod">
        <pc:chgData name="Mareike Buse" userId="669e62cd-9dc5-439c-8a05-84fe62371254" providerId="ADAL" clId="{E3BD4B68-E1C9-4AAA-ABF2-FEC57482A2C1}" dt="2025-12-12T10:58:02.268" v="195" actId="15"/>
        <pc:sldMkLst>
          <pc:docMk/>
          <pc:sldMk cId="478107038" sldId="283"/>
        </pc:sldMkLst>
        <pc:spChg chg="mod">
          <ac:chgData name="Mareike Buse" userId="669e62cd-9dc5-439c-8a05-84fe62371254" providerId="ADAL" clId="{E3BD4B68-E1C9-4AAA-ABF2-FEC57482A2C1}" dt="2025-12-12T10:58:02.268" v="195" actId="15"/>
          <ac:spMkLst>
            <pc:docMk/>
            <pc:sldMk cId="478107038" sldId="283"/>
            <ac:spMk id="3" creationId="{DFC2B756-AB16-9228-9B49-667B38BA5FFB}"/>
          </ac:spMkLst>
        </pc:spChg>
      </pc:sldChg>
      <pc:sldChg chg="modSp add mod">
        <pc:chgData name="Mareike Buse" userId="669e62cd-9dc5-439c-8a05-84fe62371254" providerId="ADAL" clId="{E3BD4B68-E1C9-4AAA-ABF2-FEC57482A2C1}" dt="2025-12-12T10:59:02.654" v="378" actId="20577"/>
        <pc:sldMkLst>
          <pc:docMk/>
          <pc:sldMk cId="1750301321" sldId="284"/>
        </pc:sldMkLst>
        <pc:spChg chg="mod">
          <ac:chgData name="Mareike Buse" userId="669e62cd-9dc5-439c-8a05-84fe62371254" providerId="ADAL" clId="{E3BD4B68-E1C9-4AAA-ABF2-FEC57482A2C1}" dt="2025-12-12T10:59:02.654" v="378" actId="20577"/>
          <ac:spMkLst>
            <pc:docMk/>
            <pc:sldMk cId="1750301321" sldId="284"/>
            <ac:spMk id="3" creationId="{77C27E46-9E88-9969-F8F9-4DE48539CA6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49F4D-6618-4864-80B3-C1CBD5DEFD0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7E0412-C77C-4E14-87AD-6BEE237A8307}">
      <dgm:prSet/>
      <dgm:spPr/>
      <dgm:t>
        <a:bodyPr/>
        <a:lstStyle/>
        <a:p>
          <a:r>
            <a:rPr lang="de-DE"/>
            <a:t>Minimal-invasiv</a:t>
          </a:r>
          <a:endParaRPr lang="en-US"/>
        </a:p>
      </dgm:t>
    </dgm:pt>
    <dgm:pt modelId="{C516CD29-2D04-4779-B41E-4DE41D1E5163}" type="parTrans" cxnId="{0C90BF49-7C10-4E07-A93C-45281D6B76DD}">
      <dgm:prSet/>
      <dgm:spPr/>
      <dgm:t>
        <a:bodyPr/>
        <a:lstStyle/>
        <a:p>
          <a:endParaRPr lang="en-US"/>
        </a:p>
      </dgm:t>
    </dgm:pt>
    <dgm:pt modelId="{A985F533-89F9-4B8A-85CA-E335AEF0162F}" type="sibTrans" cxnId="{0C90BF49-7C10-4E07-A93C-45281D6B76DD}">
      <dgm:prSet/>
      <dgm:spPr/>
      <dgm:t>
        <a:bodyPr/>
        <a:lstStyle/>
        <a:p>
          <a:endParaRPr lang="en-US"/>
        </a:p>
      </dgm:t>
    </dgm:pt>
    <dgm:pt modelId="{F65F63CE-6D3E-4680-A92E-28F15C3EFCA4}">
      <dgm:prSet/>
      <dgm:spPr/>
      <dgm:t>
        <a:bodyPr/>
        <a:lstStyle/>
        <a:p>
          <a:r>
            <a:rPr lang="de-DE"/>
            <a:t>Offen</a:t>
          </a:r>
          <a:endParaRPr lang="en-US"/>
        </a:p>
      </dgm:t>
    </dgm:pt>
    <dgm:pt modelId="{A7B1C631-5780-4048-97BB-7089EDC86D7C}" type="parTrans" cxnId="{71767E6D-FF86-49A3-9724-BA5554D77A3E}">
      <dgm:prSet/>
      <dgm:spPr/>
      <dgm:t>
        <a:bodyPr/>
        <a:lstStyle/>
        <a:p>
          <a:endParaRPr lang="en-US"/>
        </a:p>
      </dgm:t>
    </dgm:pt>
    <dgm:pt modelId="{5842394D-ECB2-4A72-98A2-5D42B644C97B}" type="sibTrans" cxnId="{71767E6D-FF86-49A3-9724-BA5554D77A3E}">
      <dgm:prSet/>
      <dgm:spPr/>
      <dgm:t>
        <a:bodyPr/>
        <a:lstStyle/>
        <a:p>
          <a:endParaRPr lang="en-US"/>
        </a:p>
      </dgm:t>
    </dgm:pt>
    <dgm:pt modelId="{495D77D4-D9C1-48C0-A3FF-EE38E55E5C25}">
      <dgm:prSet/>
      <dgm:spPr/>
      <dgm:t>
        <a:bodyPr/>
        <a:lstStyle/>
        <a:p>
          <a:r>
            <a:rPr lang="de-DE"/>
            <a:t>Endoskopisch</a:t>
          </a:r>
          <a:endParaRPr lang="en-US"/>
        </a:p>
      </dgm:t>
    </dgm:pt>
    <dgm:pt modelId="{1180BAA3-A592-45BB-AF02-42D1B05F9467}" type="parTrans" cxnId="{19983593-915E-4CFB-B99A-AE6C6D453782}">
      <dgm:prSet/>
      <dgm:spPr/>
      <dgm:t>
        <a:bodyPr/>
        <a:lstStyle/>
        <a:p>
          <a:endParaRPr lang="en-US"/>
        </a:p>
      </dgm:t>
    </dgm:pt>
    <dgm:pt modelId="{A08FE61D-40C7-49E6-ABE4-5329116CD377}" type="sibTrans" cxnId="{19983593-915E-4CFB-B99A-AE6C6D453782}">
      <dgm:prSet/>
      <dgm:spPr/>
      <dgm:t>
        <a:bodyPr/>
        <a:lstStyle/>
        <a:p>
          <a:endParaRPr lang="en-US"/>
        </a:p>
      </dgm:t>
    </dgm:pt>
    <dgm:pt modelId="{DDCF2594-4A42-4AA9-9AC5-A39FE35B0DF6}" type="pres">
      <dgm:prSet presAssocID="{73049F4D-6618-4864-80B3-C1CBD5DEFD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337A8E-2208-45E9-B45F-5ED814F06488}" type="pres">
      <dgm:prSet presAssocID="{687E0412-C77C-4E14-87AD-6BEE237A8307}" presName="hierRoot1" presStyleCnt="0"/>
      <dgm:spPr/>
    </dgm:pt>
    <dgm:pt modelId="{355B930B-E1EE-40C2-8ACE-72E222288D2E}" type="pres">
      <dgm:prSet presAssocID="{687E0412-C77C-4E14-87AD-6BEE237A8307}" presName="composite" presStyleCnt="0"/>
      <dgm:spPr/>
    </dgm:pt>
    <dgm:pt modelId="{F511DDA0-DA90-4C56-BB57-C5184C5DA89B}" type="pres">
      <dgm:prSet presAssocID="{687E0412-C77C-4E14-87AD-6BEE237A8307}" presName="background" presStyleLbl="node0" presStyleIdx="0" presStyleCnt="3"/>
      <dgm:spPr/>
    </dgm:pt>
    <dgm:pt modelId="{858E6D66-8864-40F4-A7E1-6787A4D73A0E}" type="pres">
      <dgm:prSet presAssocID="{687E0412-C77C-4E14-87AD-6BEE237A8307}" presName="text" presStyleLbl="fgAcc0" presStyleIdx="0" presStyleCnt="3">
        <dgm:presLayoutVars>
          <dgm:chPref val="3"/>
        </dgm:presLayoutVars>
      </dgm:prSet>
      <dgm:spPr/>
    </dgm:pt>
    <dgm:pt modelId="{A6C46120-FDBC-43A2-B231-F75A781C6F7E}" type="pres">
      <dgm:prSet presAssocID="{687E0412-C77C-4E14-87AD-6BEE237A8307}" presName="hierChild2" presStyleCnt="0"/>
      <dgm:spPr/>
    </dgm:pt>
    <dgm:pt modelId="{5691D448-8B2B-4035-A240-2BE159A85CB4}" type="pres">
      <dgm:prSet presAssocID="{F65F63CE-6D3E-4680-A92E-28F15C3EFCA4}" presName="hierRoot1" presStyleCnt="0"/>
      <dgm:spPr/>
    </dgm:pt>
    <dgm:pt modelId="{35E524C7-18B2-46C3-BB71-433445FD8768}" type="pres">
      <dgm:prSet presAssocID="{F65F63CE-6D3E-4680-A92E-28F15C3EFCA4}" presName="composite" presStyleCnt="0"/>
      <dgm:spPr/>
    </dgm:pt>
    <dgm:pt modelId="{DBCC8680-1E20-4684-B03B-806AA1E36B6B}" type="pres">
      <dgm:prSet presAssocID="{F65F63CE-6D3E-4680-A92E-28F15C3EFCA4}" presName="background" presStyleLbl="node0" presStyleIdx="1" presStyleCnt="3"/>
      <dgm:spPr/>
    </dgm:pt>
    <dgm:pt modelId="{F58F9D51-2E76-49B4-9B47-C9EB0D4975B8}" type="pres">
      <dgm:prSet presAssocID="{F65F63CE-6D3E-4680-A92E-28F15C3EFCA4}" presName="text" presStyleLbl="fgAcc0" presStyleIdx="1" presStyleCnt="3">
        <dgm:presLayoutVars>
          <dgm:chPref val="3"/>
        </dgm:presLayoutVars>
      </dgm:prSet>
      <dgm:spPr/>
    </dgm:pt>
    <dgm:pt modelId="{B93B3081-2010-4B76-A2A7-05FFC2F7CFBF}" type="pres">
      <dgm:prSet presAssocID="{F65F63CE-6D3E-4680-A92E-28F15C3EFCA4}" presName="hierChild2" presStyleCnt="0"/>
      <dgm:spPr/>
    </dgm:pt>
    <dgm:pt modelId="{9E8B20A8-4667-4FC2-83FC-2EF2103D651F}" type="pres">
      <dgm:prSet presAssocID="{495D77D4-D9C1-48C0-A3FF-EE38E55E5C25}" presName="hierRoot1" presStyleCnt="0"/>
      <dgm:spPr/>
    </dgm:pt>
    <dgm:pt modelId="{0FEF3E63-4F3C-47AE-A34B-C95F391E3336}" type="pres">
      <dgm:prSet presAssocID="{495D77D4-D9C1-48C0-A3FF-EE38E55E5C25}" presName="composite" presStyleCnt="0"/>
      <dgm:spPr/>
    </dgm:pt>
    <dgm:pt modelId="{DFB4B9E7-31B7-4868-AB48-C297D53E48B5}" type="pres">
      <dgm:prSet presAssocID="{495D77D4-D9C1-48C0-A3FF-EE38E55E5C25}" presName="background" presStyleLbl="node0" presStyleIdx="2" presStyleCnt="3"/>
      <dgm:spPr/>
    </dgm:pt>
    <dgm:pt modelId="{82F39127-7600-459D-9667-52DD00E23080}" type="pres">
      <dgm:prSet presAssocID="{495D77D4-D9C1-48C0-A3FF-EE38E55E5C25}" presName="text" presStyleLbl="fgAcc0" presStyleIdx="2" presStyleCnt="3">
        <dgm:presLayoutVars>
          <dgm:chPref val="3"/>
        </dgm:presLayoutVars>
      </dgm:prSet>
      <dgm:spPr/>
    </dgm:pt>
    <dgm:pt modelId="{3F471441-21E1-471E-8130-28FDBECB4519}" type="pres">
      <dgm:prSet presAssocID="{495D77D4-D9C1-48C0-A3FF-EE38E55E5C25}" presName="hierChild2" presStyleCnt="0"/>
      <dgm:spPr/>
    </dgm:pt>
  </dgm:ptLst>
  <dgm:cxnLst>
    <dgm:cxn modelId="{0C90BF49-7C10-4E07-A93C-45281D6B76DD}" srcId="{73049F4D-6618-4864-80B3-C1CBD5DEFD04}" destId="{687E0412-C77C-4E14-87AD-6BEE237A8307}" srcOrd="0" destOrd="0" parTransId="{C516CD29-2D04-4779-B41E-4DE41D1E5163}" sibTransId="{A985F533-89F9-4B8A-85CA-E335AEF0162F}"/>
    <dgm:cxn modelId="{71767E6D-FF86-49A3-9724-BA5554D77A3E}" srcId="{73049F4D-6618-4864-80B3-C1CBD5DEFD04}" destId="{F65F63CE-6D3E-4680-A92E-28F15C3EFCA4}" srcOrd="1" destOrd="0" parTransId="{A7B1C631-5780-4048-97BB-7089EDC86D7C}" sibTransId="{5842394D-ECB2-4A72-98A2-5D42B644C97B}"/>
    <dgm:cxn modelId="{E7EBE856-45B0-4269-BDAF-1BC0038ACE9E}" type="presOf" srcId="{687E0412-C77C-4E14-87AD-6BEE237A8307}" destId="{858E6D66-8864-40F4-A7E1-6787A4D73A0E}" srcOrd="0" destOrd="0" presId="urn:microsoft.com/office/officeart/2005/8/layout/hierarchy1"/>
    <dgm:cxn modelId="{19983593-915E-4CFB-B99A-AE6C6D453782}" srcId="{73049F4D-6618-4864-80B3-C1CBD5DEFD04}" destId="{495D77D4-D9C1-48C0-A3FF-EE38E55E5C25}" srcOrd="2" destOrd="0" parTransId="{1180BAA3-A592-45BB-AF02-42D1B05F9467}" sibTransId="{A08FE61D-40C7-49E6-ABE4-5329116CD377}"/>
    <dgm:cxn modelId="{4F596399-0393-457A-BE6F-FBFE29964126}" type="presOf" srcId="{495D77D4-D9C1-48C0-A3FF-EE38E55E5C25}" destId="{82F39127-7600-459D-9667-52DD00E23080}" srcOrd="0" destOrd="0" presId="urn:microsoft.com/office/officeart/2005/8/layout/hierarchy1"/>
    <dgm:cxn modelId="{7EA5FC9D-9296-4EFA-BCB9-6481BA2D790E}" type="presOf" srcId="{73049F4D-6618-4864-80B3-C1CBD5DEFD04}" destId="{DDCF2594-4A42-4AA9-9AC5-A39FE35B0DF6}" srcOrd="0" destOrd="0" presId="urn:microsoft.com/office/officeart/2005/8/layout/hierarchy1"/>
    <dgm:cxn modelId="{950692FD-8667-4419-9F7A-B823A4DFE28E}" type="presOf" srcId="{F65F63CE-6D3E-4680-A92E-28F15C3EFCA4}" destId="{F58F9D51-2E76-49B4-9B47-C9EB0D4975B8}" srcOrd="0" destOrd="0" presId="urn:microsoft.com/office/officeart/2005/8/layout/hierarchy1"/>
    <dgm:cxn modelId="{7FD8AA5C-1F71-4DA5-B792-633C46D52E5F}" type="presParOf" srcId="{DDCF2594-4A42-4AA9-9AC5-A39FE35B0DF6}" destId="{2E337A8E-2208-45E9-B45F-5ED814F06488}" srcOrd="0" destOrd="0" presId="urn:microsoft.com/office/officeart/2005/8/layout/hierarchy1"/>
    <dgm:cxn modelId="{B9F6A7D0-D38B-4370-A1EB-60684638F9A0}" type="presParOf" srcId="{2E337A8E-2208-45E9-B45F-5ED814F06488}" destId="{355B930B-E1EE-40C2-8ACE-72E222288D2E}" srcOrd="0" destOrd="0" presId="urn:microsoft.com/office/officeart/2005/8/layout/hierarchy1"/>
    <dgm:cxn modelId="{5D999B7E-8E32-4EF6-8108-93D5C155147C}" type="presParOf" srcId="{355B930B-E1EE-40C2-8ACE-72E222288D2E}" destId="{F511DDA0-DA90-4C56-BB57-C5184C5DA89B}" srcOrd="0" destOrd="0" presId="urn:microsoft.com/office/officeart/2005/8/layout/hierarchy1"/>
    <dgm:cxn modelId="{F1367A77-1254-4F6E-A8D4-D29B5FD65EC9}" type="presParOf" srcId="{355B930B-E1EE-40C2-8ACE-72E222288D2E}" destId="{858E6D66-8864-40F4-A7E1-6787A4D73A0E}" srcOrd="1" destOrd="0" presId="urn:microsoft.com/office/officeart/2005/8/layout/hierarchy1"/>
    <dgm:cxn modelId="{7D43F67A-E11E-4BFF-8B01-C311D66C8E5B}" type="presParOf" srcId="{2E337A8E-2208-45E9-B45F-5ED814F06488}" destId="{A6C46120-FDBC-43A2-B231-F75A781C6F7E}" srcOrd="1" destOrd="0" presId="urn:microsoft.com/office/officeart/2005/8/layout/hierarchy1"/>
    <dgm:cxn modelId="{9F061BC8-0E28-4E85-A5D3-808A6C4585C5}" type="presParOf" srcId="{DDCF2594-4A42-4AA9-9AC5-A39FE35B0DF6}" destId="{5691D448-8B2B-4035-A240-2BE159A85CB4}" srcOrd="1" destOrd="0" presId="urn:microsoft.com/office/officeart/2005/8/layout/hierarchy1"/>
    <dgm:cxn modelId="{C689868A-F4D8-4621-B6AC-328AB4771AF3}" type="presParOf" srcId="{5691D448-8B2B-4035-A240-2BE159A85CB4}" destId="{35E524C7-18B2-46C3-BB71-433445FD8768}" srcOrd="0" destOrd="0" presId="urn:microsoft.com/office/officeart/2005/8/layout/hierarchy1"/>
    <dgm:cxn modelId="{D2AB0BA5-2245-458C-BB37-A2E61047A432}" type="presParOf" srcId="{35E524C7-18B2-46C3-BB71-433445FD8768}" destId="{DBCC8680-1E20-4684-B03B-806AA1E36B6B}" srcOrd="0" destOrd="0" presId="urn:microsoft.com/office/officeart/2005/8/layout/hierarchy1"/>
    <dgm:cxn modelId="{EED85D68-28E4-4206-A576-101968FA2F71}" type="presParOf" srcId="{35E524C7-18B2-46C3-BB71-433445FD8768}" destId="{F58F9D51-2E76-49B4-9B47-C9EB0D4975B8}" srcOrd="1" destOrd="0" presId="urn:microsoft.com/office/officeart/2005/8/layout/hierarchy1"/>
    <dgm:cxn modelId="{5CF3EC43-3C87-4BF0-B4FC-2B73C588B381}" type="presParOf" srcId="{5691D448-8B2B-4035-A240-2BE159A85CB4}" destId="{B93B3081-2010-4B76-A2A7-05FFC2F7CFBF}" srcOrd="1" destOrd="0" presId="urn:microsoft.com/office/officeart/2005/8/layout/hierarchy1"/>
    <dgm:cxn modelId="{3EBDF489-4E4A-40BD-BF6E-DBD33E1A9561}" type="presParOf" srcId="{DDCF2594-4A42-4AA9-9AC5-A39FE35B0DF6}" destId="{9E8B20A8-4667-4FC2-83FC-2EF2103D651F}" srcOrd="2" destOrd="0" presId="urn:microsoft.com/office/officeart/2005/8/layout/hierarchy1"/>
    <dgm:cxn modelId="{F3FA7FD2-AE66-40AD-B3FD-55BBA75E6E3F}" type="presParOf" srcId="{9E8B20A8-4667-4FC2-83FC-2EF2103D651F}" destId="{0FEF3E63-4F3C-47AE-A34B-C95F391E3336}" srcOrd="0" destOrd="0" presId="urn:microsoft.com/office/officeart/2005/8/layout/hierarchy1"/>
    <dgm:cxn modelId="{33867B35-E219-471B-8FFA-ACD717546BD5}" type="presParOf" srcId="{0FEF3E63-4F3C-47AE-A34B-C95F391E3336}" destId="{DFB4B9E7-31B7-4868-AB48-C297D53E48B5}" srcOrd="0" destOrd="0" presId="urn:microsoft.com/office/officeart/2005/8/layout/hierarchy1"/>
    <dgm:cxn modelId="{487940C7-0228-4242-B5C3-E0D9685A0BA7}" type="presParOf" srcId="{0FEF3E63-4F3C-47AE-A34B-C95F391E3336}" destId="{82F39127-7600-459D-9667-52DD00E23080}" srcOrd="1" destOrd="0" presId="urn:microsoft.com/office/officeart/2005/8/layout/hierarchy1"/>
    <dgm:cxn modelId="{1FB56496-445B-463C-96E0-CFE20C91DB3F}" type="presParOf" srcId="{9E8B20A8-4667-4FC2-83FC-2EF2103D651F}" destId="{3F471441-21E1-471E-8130-28FDBECB45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A7541-2F25-4132-BB84-C4104067A80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ECB3FCB-4D22-4423-AC9D-C0BB34D4C9AC}">
      <dgm:prSet/>
      <dgm:spPr/>
      <dgm:t>
        <a:bodyPr/>
        <a:lstStyle/>
        <a:p>
          <a:r>
            <a:rPr lang="de-DE"/>
            <a:t>MIC </a:t>
          </a:r>
          <a:r>
            <a:rPr lang="de-DE">
              <a:sym typeface="Wingdings" panose="05000000000000000000" pitchFamily="2" charset="2"/>
            </a:rPr>
            <a:t></a:t>
          </a:r>
          <a:r>
            <a:rPr lang="de-DE"/>
            <a:t> Minimalinvasive Chirurgie</a:t>
          </a:r>
          <a:endParaRPr lang="en-US"/>
        </a:p>
      </dgm:t>
    </dgm:pt>
    <dgm:pt modelId="{00B126E6-C0A2-425B-BA9E-DE23F9C271F4}" type="parTrans" cxnId="{3918B4BD-0551-431A-A0B5-EBE5FF61551F}">
      <dgm:prSet/>
      <dgm:spPr/>
      <dgm:t>
        <a:bodyPr/>
        <a:lstStyle/>
        <a:p>
          <a:endParaRPr lang="en-US"/>
        </a:p>
      </dgm:t>
    </dgm:pt>
    <dgm:pt modelId="{FF82461B-5095-4B73-8FB5-84044DC526F0}" type="sibTrans" cxnId="{3918B4BD-0551-431A-A0B5-EBE5FF61551F}">
      <dgm:prSet/>
      <dgm:spPr/>
      <dgm:t>
        <a:bodyPr/>
        <a:lstStyle/>
        <a:p>
          <a:endParaRPr lang="en-US"/>
        </a:p>
      </dgm:t>
    </dgm:pt>
    <dgm:pt modelId="{A8AB6D01-E84B-4643-8320-9783CA0934EC}">
      <dgm:prSet/>
      <dgm:spPr/>
      <dgm:t>
        <a:bodyPr/>
        <a:lstStyle/>
        <a:p>
          <a:r>
            <a:rPr lang="de-DE"/>
            <a:t>Möglichst kleine (mehrere) Einstichstelle </a:t>
          </a:r>
          <a:r>
            <a:rPr lang="de-DE">
              <a:sym typeface="Wingdings" panose="05000000000000000000" pitchFamily="2" charset="2"/>
            </a:rPr>
            <a:t></a:t>
          </a:r>
          <a:r>
            <a:rPr lang="de-DE"/>
            <a:t> Verletzungen gering halten</a:t>
          </a:r>
          <a:endParaRPr lang="en-US"/>
        </a:p>
      </dgm:t>
    </dgm:pt>
    <dgm:pt modelId="{B97CDE78-1688-4485-849B-149E6BBDBAF0}" type="parTrans" cxnId="{9EB121B9-A03D-48B9-B5D3-C3B61D329B57}">
      <dgm:prSet/>
      <dgm:spPr/>
      <dgm:t>
        <a:bodyPr/>
        <a:lstStyle/>
        <a:p>
          <a:endParaRPr lang="en-US"/>
        </a:p>
      </dgm:t>
    </dgm:pt>
    <dgm:pt modelId="{7BC782AF-4EAF-4939-A9EE-053674632E78}" type="sibTrans" cxnId="{9EB121B9-A03D-48B9-B5D3-C3B61D329B57}">
      <dgm:prSet/>
      <dgm:spPr/>
      <dgm:t>
        <a:bodyPr/>
        <a:lstStyle/>
        <a:p>
          <a:endParaRPr lang="en-US"/>
        </a:p>
      </dgm:t>
    </dgm:pt>
    <dgm:pt modelId="{4E72413C-2C34-46C2-9261-0D315B6407AE}">
      <dgm:prSet/>
      <dgm:spPr/>
      <dgm:t>
        <a:bodyPr/>
        <a:lstStyle/>
        <a:p>
          <a:r>
            <a:rPr lang="de-DE"/>
            <a:t>Videoassistiert oder ohne (spezielle Instrumente)</a:t>
          </a:r>
          <a:endParaRPr lang="en-US"/>
        </a:p>
      </dgm:t>
    </dgm:pt>
    <dgm:pt modelId="{B90907D8-6929-41B3-ACE4-1E81F06EC013}" type="parTrans" cxnId="{5A333C80-4C42-4BB2-8BEB-6FDA93E06F19}">
      <dgm:prSet/>
      <dgm:spPr/>
      <dgm:t>
        <a:bodyPr/>
        <a:lstStyle/>
        <a:p>
          <a:endParaRPr lang="en-US"/>
        </a:p>
      </dgm:t>
    </dgm:pt>
    <dgm:pt modelId="{7ECA59D3-D8FC-44BE-8935-2580C34DF01A}" type="sibTrans" cxnId="{5A333C80-4C42-4BB2-8BEB-6FDA93E06F19}">
      <dgm:prSet/>
      <dgm:spPr/>
      <dgm:t>
        <a:bodyPr/>
        <a:lstStyle/>
        <a:p>
          <a:endParaRPr lang="en-US"/>
        </a:p>
      </dgm:t>
    </dgm:pt>
    <dgm:pt modelId="{FCFDE53F-8BE4-4AF4-9270-B74E16E2BC94}">
      <dgm:prSet/>
      <dgm:spPr/>
      <dgm:t>
        <a:bodyPr/>
        <a:lstStyle/>
        <a:p>
          <a:r>
            <a:rPr lang="de-DE"/>
            <a:t>Synonyme: Laparoskopisch, Knopfloch-, Schlüsselloch-Chirurgie</a:t>
          </a:r>
          <a:endParaRPr lang="en-US"/>
        </a:p>
      </dgm:t>
    </dgm:pt>
    <dgm:pt modelId="{0EEF64B5-EA6A-4C63-B735-B861F9DA4ACD}" type="parTrans" cxnId="{FED9D03F-DCE6-4F7F-A848-A1DE169A4F9E}">
      <dgm:prSet/>
      <dgm:spPr/>
      <dgm:t>
        <a:bodyPr/>
        <a:lstStyle/>
        <a:p>
          <a:endParaRPr lang="en-US"/>
        </a:p>
      </dgm:t>
    </dgm:pt>
    <dgm:pt modelId="{A3D1BDBB-0078-4FF9-A3F3-3820E61211BC}" type="sibTrans" cxnId="{FED9D03F-DCE6-4F7F-A848-A1DE169A4F9E}">
      <dgm:prSet/>
      <dgm:spPr/>
      <dgm:t>
        <a:bodyPr/>
        <a:lstStyle/>
        <a:p>
          <a:endParaRPr lang="en-US"/>
        </a:p>
      </dgm:t>
    </dgm:pt>
    <dgm:pt modelId="{04CA0FF1-0010-40D0-87D0-6D36D8E1099E}" type="pres">
      <dgm:prSet presAssocID="{983A7541-2F25-4132-BB84-C4104067A80B}" presName="vert0" presStyleCnt="0">
        <dgm:presLayoutVars>
          <dgm:dir/>
          <dgm:animOne val="branch"/>
          <dgm:animLvl val="lvl"/>
        </dgm:presLayoutVars>
      </dgm:prSet>
      <dgm:spPr/>
    </dgm:pt>
    <dgm:pt modelId="{B8DF1C4D-8CC6-41B7-AEBA-61D96C19DD28}" type="pres">
      <dgm:prSet presAssocID="{6ECB3FCB-4D22-4423-AC9D-C0BB34D4C9AC}" presName="thickLine" presStyleLbl="alignNode1" presStyleIdx="0" presStyleCnt="4"/>
      <dgm:spPr/>
    </dgm:pt>
    <dgm:pt modelId="{1E1F13DE-690E-4F8D-8757-C552F54FE6DB}" type="pres">
      <dgm:prSet presAssocID="{6ECB3FCB-4D22-4423-AC9D-C0BB34D4C9AC}" presName="horz1" presStyleCnt="0"/>
      <dgm:spPr/>
    </dgm:pt>
    <dgm:pt modelId="{6A92B86D-9596-4290-8B25-AED7567BFEA0}" type="pres">
      <dgm:prSet presAssocID="{6ECB3FCB-4D22-4423-AC9D-C0BB34D4C9AC}" presName="tx1" presStyleLbl="revTx" presStyleIdx="0" presStyleCnt="4"/>
      <dgm:spPr/>
    </dgm:pt>
    <dgm:pt modelId="{CCF73C81-D40A-4810-818F-9EE6E1CB201E}" type="pres">
      <dgm:prSet presAssocID="{6ECB3FCB-4D22-4423-AC9D-C0BB34D4C9AC}" presName="vert1" presStyleCnt="0"/>
      <dgm:spPr/>
    </dgm:pt>
    <dgm:pt modelId="{3FA8298D-C0F0-44EB-8E1E-5FB777AB0311}" type="pres">
      <dgm:prSet presAssocID="{A8AB6D01-E84B-4643-8320-9783CA0934EC}" presName="thickLine" presStyleLbl="alignNode1" presStyleIdx="1" presStyleCnt="4"/>
      <dgm:spPr/>
    </dgm:pt>
    <dgm:pt modelId="{4A345323-A1E0-4792-B2DE-23E1065AD403}" type="pres">
      <dgm:prSet presAssocID="{A8AB6D01-E84B-4643-8320-9783CA0934EC}" presName="horz1" presStyleCnt="0"/>
      <dgm:spPr/>
    </dgm:pt>
    <dgm:pt modelId="{192E1F6E-8529-4CBE-98A7-FF80BBEC0E0D}" type="pres">
      <dgm:prSet presAssocID="{A8AB6D01-E84B-4643-8320-9783CA0934EC}" presName="tx1" presStyleLbl="revTx" presStyleIdx="1" presStyleCnt="4"/>
      <dgm:spPr/>
    </dgm:pt>
    <dgm:pt modelId="{7408B343-EE9B-44D5-8160-CF9F5CA23A65}" type="pres">
      <dgm:prSet presAssocID="{A8AB6D01-E84B-4643-8320-9783CA0934EC}" presName="vert1" presStyleCnt="0"/>
      <dgm:spPr/>
    </dgm:pt>
    <dgm:pt modelId="{F6EA96A5-5D9D-43CF-A1B0-A88746F5F7DA}" type="pres">
      <dgm:prSet presAssocID="{4E72413C-2C34-46C2-9261-0D315B6407AE}" presName="thickLine" presStyleLbl="alignNode1" presStyleIdx="2" presStyleCnt="4"/>
      <dgm:spPr/>
    </dgm:pt>
    <dgm:pt modelId="{88F8BBF6-7522-48B0-9BD2-F1A47BEF7EC3}" type="pres">
      <dgm:prSet presAssocID="{4E72413C-2C34-46C2-9261-0D315B6407AE}" presName="horz1" presStyleCnt="0"/>
      <dgm:spPr/>
    </dgm:pt>
    <dgm:pt modelId="{40C4347F-4661-45FF-BC95-C2A4ED82708E}" type="pres">
      <dgm:prSet presAssocID="{4E72413C-2C34-46C2-9261-0D315B6407AE}" presName="tx1" presStyleLbl="revTx" presStyleIdx="2" presStyleCnt="4"/>
      <dgm:spPr/>
    </dgm:pt>
    <dgm:pt modelId="{AA429AED-79F7-4104-A499-62DAB1A9C216}" type="pres">
      <dgm:prSet presAssocID="{4E72413C-2C34-46C2-9261-0D315B6407AE}" presName="vert1" presStyleCnt="0"/>
      <dgm:spPr/>
    </dgm:pt>
    <dgm:pt modelId="{38AB5D13-8F31-42B3-B42B-6C476D268280}" type="pres">
      <dgm:prSet presAssocID="{FCFDE53F-8BE4-4AF4-9270-B74E16E2BC94}" presName="thickLine" presStyleLbl="alignNode1" presStyleIdx="3" presStyleCnt="4"/>
      <dgm:spPr/>
    </dgm:pt>
    <dgm:pt modelId="{89A32086-121C-4A22-8B88-A376FCA550EE}" type="pres">
      <dgm:prSet presAssocID="{FCFDE53F-8BE4-4AF4-9270-B74E16E2BC94}" presName="horz1" presStyleCnt="0"/>
      <dgm:spPr/>
    </dgm:pt>
    <dgm:pt modelId="{0C5C63BB-07FB-4446-910D-1ADAE5D86432}" type="pres">
      <dgm:prSet presAssocID="{FCFDE53F-8BE4-4AF4-9270-B74E16E2BC94}" presName="tx1" presStyleLbl="revTx" presStyleIdx="3" presStyleCnt="4"/>
      <dgm:spPr/>
    </dgm:pt>
    <dgm:pt modelId="{79A8F7A3-038D-448C-B86E-D49310B68200}" type="pres">
      <dgm:prSet presAssocID="{FCFDE53F-8BE4-4AF4-9270-B74E16E2BC94}" presName="vert1" presStyleCnt="0"/>
      <dgm:spPr/>
    </dgm:pt>
  </dgm:ptLst>
  <dgm:cxnLst>
    <dgm:cxn modelId="{23495D2C-D9D2-476B-BA7B-87D219EC8894}" type="presOf" srcId="{4E72413C-2C34-46C2-9261-0D315B6407AE}" destId="{40C4347F-4661-45FF-BC95-C2A4ED82708E}" srcOrd="0" destOrd="0" presId="urn:microsoft.com/office/officeart/2008/layout/LinedList"/>
    <dgm:cxn modelId="{FED9D03F-DCE6-4F7F-A848-A1DE169A4F9E}" srcId="{983A7541-2F25-4132-BB84-C4104067A80B}" destId="{FCFDE53F-8BE4-4AF4-9270-B74E16E2BC94}" srcOrd="3" destOrd="0" parTransId="{0EEF64B5-EA6A-4C63-B735-B861F9DA4ACD}" sibTransId="{A3D1BDBB-0078-4FF9-A3F3-3820E61211BC}"/>
    <dgm:cxn modelId="{97F8386C-CA04-49D9-9327-8F3B0C020105}" type="presOf" srcId="{6ECB3FCB-4D22-4423-AC9D-C0BB34D4C9AC}" destId="{6A92B86D-9596-4290-8B25-AED7567BFEA0}" srcOrd="0" destOrd="0" presId="urn:microsoft.com/office/officeart/2008/layout/LinedList"/>
    <dgm:cxn modelId="{5A333C80-4C42-4BB2-8BEB-6FDA93E06F19}" srcId="{983A7541-2F25-4132-BB84-C4104067A80B}" destId="{4E72413C-2C34-46C2-9261-0D315B6407AE}" srcOrd="2" destOrd="0" parTransId="{B90907D8-6929-41B3-ACE4-1E81F06EC013}" sibTransId="{7ECA59D3-D8FC-44BE-8935-2580C34DF01A}"/>
    <dgm:cxn modelId="{197A539D-338A-4ACA-BCB5-B711F67A7CEC}" type="presOf" srcId="{983A7541-2F25-4132-BB84-C4104067A80B}" destId="{04CA0FF1-0010-40D0-87D0-6D36D8E1099E}" srcOrd="0" destOrd="0" presId="urn:microsoft.com/office/officeart/2008/layout/LinedList"/>
    <dgm:cxn modelId="{9EB121B9-A03D-48B9-B5D3-C3B61D329B57}" srcId="{983A7541-2F25-4132-BB84-C4104067A80B}" destId="{A8AB6D01-E84B-4643-8320-9783CA0934EC}" srcOrd="1" destOrd="0" parTransId="{B97CDE78-1688-4485-849B-149E6BBDBAF0}" sibTransId="{7BC782AF-4EAF-4939-A9EE-053674632E78}"/>
    <dgm:cxn modelId="{3918B4BD-0551-431A-A0B5-EBE5FF61551F}" srcId="{983A7541-2F25-4132-BB84-C4104067A80B}" destId="{6ECB3FCB-4D22-4423-AC9D-C0BB34D4C9AC}" srcOrd="0" destOrd="0" parTransId="{00B126E6-C0A2-425B-BA9E-DE23F9C271F4}" sibTransId="{FF82461B-5095-4B73-8FB5-84044DC526F0}"/>
    <dgm:cxn modelId="{7920ACEB-EFC7-4A6D-82A0-142FF2121AE6}" type="presOf" srcId="{FCFDE53F-8BE4-4AF4-9270-B74E16E2BC94}" destId="{0C5C63BB-07FB-4446-910D-1ADAE5D86432}" srcOrd="0" destOrd="0" presId="urn:microsoft.com/office/officeart/2008/layout/LinedList"/>
    <dgm:cxn modelId="{6FC4E9FC-C4CA-4AFD-A538-A16C35FD1F2F}" type="presOf" srcId="{A8AB6D01-E84B-4643-8320-9783CA0934EC}" destId="{192E1F6E-8529-4CBE-98A7-FF80BBEC0E0D}" srcOrd="0" destOrd="0" presId="urn:microsoft.com/office/officeart/2008/layout/LinedList"/>
    <dgm:cxn modelId="{9E22BC92-CF10-45CE-9E61-4FA9B4645B35}" type="presParOf" srcId="{04CA0FF1-0010-40D0-87D0-6D36D8E1099E}" destId="{B8DF1C4D-8CC6-41B7-AEBA-61D96C19DD28}" srcOrd="0" destOrd="0" presId="urn:microsoft.com/office/officeart/2008/layout/LinedList"/>
    <dgm:cxn modelId="{69C779E7-7B5D-4537-AB1E-D9C42CD148BA}" type="presParOf" srcId="{04CA0FF1-0010-40D0-87D0-6D36D8E1099E}" destId="{1E1F13DE-690E-4F8D-8757-C552F54FE6DB}" srcOrd="1" destOrd="0" presId="urn:microsoft.com/office/officeart/2008/layout/LinedList"/>
    <dgm:cxn modelId="{E196B3ED-CBEB-4883-9B79-16318DD6FCF3}" type="presParOf" srcId="{1E1F13DE-690E-4F8D-8757-C552F54FE6DB}" destId="{6A92B86D-9596-4290-8B25-AED7567BFEA0}" srcOrd="0" destOrd="0" presId="urn:microsoft.com/office/officeart/2008/layout/LinedList"/>
    <dgm:cxn modelId="{633D8C70-D7F5-43DE-A98F-6CA24508052D}" type="presParOf" srcId="{1E1F13DE-690E-4F8D-8757-C552F54FE6DB}" destId="{CCF73C81-D40A-4810-818F-9EE6E1CB201E}" srcOrd="1" destOrd="0" presId="urn:microsoft.com/office/officeart/2008/layout/LinedList"/>
    <dgm:cxn modelId="{159FD61F-00BF-4F31-813A-7C66AD550F5C}" type="presParOf" srcId="{04CA0FF1-0010-40D0-87D0-6D36D8E1099E}" destId="{3FA8298D-C0F0-44EB-8E1E-5FB777AB0311}" srcOrd="2" destOrd="0" presId="urn:microsoft.com/office/officeart/2008/layout/LinedList"/>
    <dgm:cxn modelId="{F10665BD-9A52-4388-9D9C-06C8EB0D3454}" type="presParOf" srcId="{04CA0FF1-0010-40D0-87D0-6D36D8E1099E}" destId="{4A345323-A1E0-4792-B2DE-23E1065AD403}" srcOrd="3" destOrd="0" presId="urn:microsoft.com/office/officeart/2008/layout/LinedList"/>
    <dgm:cxn modelId="{EE0DEEC0-9EDF-4439-8C98-62D5666345D9}" type="presParOf" srcId="{4A345323-A1E0-4792-B2DE-23E1065AD403}" destId="{192E1F6E-8529-4CBE-98A7-FF80BBEC0E0D}" srcOrd="0" destOrd="0" presId="urn:microsoft.com/office/officeart/2008/layout/LinedList"/>
    <dgm:cxn modelId="{2D3E74B2-D46A-4943-AC76-A0CB7A1692AA}" type="presParOf" srcId="{4A345323-A1E0-4792-B2DE-23E1065AD403}" destId="{7408B343-EE9B-44D5-8160-CF9F5CA23A65}" srcOrd="1" destOrd="0" presId="urn:microsoft.com/office/officeart/2008/layout/LinedList"/>
    <dgm:cxn modelId="{08AFCFA6-8D97-44B8-91A1-0ABA67B9C1C4}" type="presParOf" srcId="{04CA0FF1-0010-40D0-87D0-6D36D8E1099E}" destId="{F6EA96A5-5D9D-43CF-A1B0-A88746F5F7DA}" srcOrd="4" destOrd="0" presId="urn:microsoft.com/office/officeart/2008/layout/LinedList"/>
    <dgm:cxn modelId="{E8E480FB-1633-4F21-B8E9-2264352A7FC3}" type="presParOf" srcId="{04CA0FF1-0010-40D0-87D0-6D36D8E1099E}" destId="{88F8BBF6-7522-48B0-9BD2-F1A47BEF7EC3}" srcOrd="5" destOrd="0" presId="urn:microsoft.com/office/officeart/2008/layout/LinedList"/>
    <dgm:cxn modelId="{DADEE6F7-1713-4D6D-9CE3-4A2BB6CE2A41}" type="presParOf" srcId="{88F8BBF6-7522-48B0-9BD2-F1A47BEF7EC3}" destId="{40C4347F-4661-45FF-BC95-C2A4ED82708E}" srcOrd="0" destOrd="0" presId="urn:microsoft.com/office/officeart/2008/layout/LinedList"/>
    <dgm:cxn modelId="{27869B26-2422-42B6-B9C7-3C0CFBDA4528}" type="presParOf" srcId="{88F8BBF6-7522-48B0-9BD2-F1A47BEF7EC3}" destId="{AA429AED-79F7-4104-A499-62DAB1A9C216}" srcOrd="1" destOrd="0" presId="urn:microsoft.com/office/officeart/2008/layout/LinedList"/>
    <dgm:cxn modelId="{ACD77B21-0A2F-4FA1-9913-A45E99A153AB}" type="presParOf" srcId="{04CA0FF1-0010-40D0-87D0-6D36D8E1099E}" destId="{38AB5D13-8F31-42B3-B42B-6C476D268280}" srcOrd="6" destOrd="0" presId="urn:microsoft.com/office/officeart/2008/layout/LinedList"/>
    <dgm:cxn modelId="{95C520EE-9D2C-4877-B30F-673B69C6962B}" type="presParOf" srcId="{04CA0FF1-0010-40D0-87D0-6D36D8E1099E}" destId="{89A32086-121C-4A22-8B88-A376FCA550EE}" srcOrd="7" destOrd="0" presId="urn:microsoft.com/office/officeart/2008/layout/LinedList"/>
    <dgm:cxn modelId="{414C2350-41CC-4DDC-9F36-BA4211346270}" type="presParOf" srcId="{89A32086-121C-4A22-8B88-A376FCA550EE}" destId="{0C5C63BB-07FB-4446-910D-1ADAE5D86432}" srcOrd="0" destOrd="0" presId="urn:microsoft.com/office/officeart/2008/layout/LinedList"/>
    <dgm:cxn modelId="{3D08AB25-EC98-4639-B287-A31A7A14027A}" type="presParOf" srcId="{89A32086-121C-4A22-8B88-A376FCA550EE}" destId="{79A8F7A3-038D-448C-B86E-D49310B682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09B8D0-5C11-44EC-9107-079C59E4D1E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986FDD-8535-4939-92F7-9411AC60760B}">
      <dgm:prSet/>
      <dgm:spPr/>
      <dgm:t>
        <a:bodyPr/>
        <a:lstStyle/>
        <a:p>
          <a:r>
            <a:rPr lang="de-DE"/>
            <a:t>Chir. Manipulationen nur durch Instrumente</a:t>
          </a:r>
          <a:endParaRPr lang="en-US"/>
        </a:p>
      </dgm:t>
    </dgm:pt>
    <dgm:pt modelId="{FE8EB9CC-1CD7-405E-9463-A07321A38055}" type="parTrans" cxnId="{6681EF37-5923-488A-8EC5-02D11C66405E}">
      <dgm:prSet/>
      <dgm:spPr/>
      <dgm:t>
        <a:bodyPr/>
        <a:lstStyle/>
        <a:p>
          <a:endParaRPr lang="en-US"/>
        </a:p>
      </dgm:t>
    </dgm:pt>
    <dgm:pt modelId="{0C247901-5DFC-4E95-99B0-C21201EEA58E}" type="sibTrans" cxnId="{6681EF37-5923-488A-8EC5-02D11C66405E}">
      <dgm:prSet/>
      <dgm:spPr/>
      <dgm:t>
        <a:bodyPr/>
        <a:lstStyle/>
        <a:p>
          <a:endParaRPr lang="en-US"/>
        </a:p>
      </dgm:t>
    </dgm:pt>
    <dgm:pt modelId="{6D82FEE3-38A2-4670-AD7E-206C2113990A}">
      <dgm:prSet/>
      <dgm:spPr/>
      <dgm:t>
        <a:bodyPr/>
        <a:lstStyle/>
        <a:p>
          <a:r>
            <a:rPr lang="de-DE"/>
            <a:t>Ca. die Hälfte aller Eingriffe minimalinvasiv</a:t>
          </a:r>
          <a:endParaRPr lang="en-US"/>
        </a:p>
      </dgm:t>
    </dgm:pt>
    <dgm:pt modelId="{46F79466-1129-4B22-A3A1-402C5B3B59FB}" type="parTrans" cxnId="{16A65115-178B-448D-B427-127FD7BE7941}">
      <dgm:prSet/>
      <dgm:spPr/>
      <dgm:t>
        <a:bodyPr/>
        <a:lstStyle/>
        <a:p>
          <a:endParaRPr lang="en-US"/>
        </a:p>
      </dgm:t>
    </dgm:pt>
    <dgm:pt modelId="{D832DD59-2447-4912-9E03-A3FDC9C0DCCE}" type="sibTrans" cxnId="{16A65115-178B-448D-B427-127FD7BE7941}">
      <dgm:prSet/>
      <dgm:spPr/>
      <dgm:t>
        <a:bodyPr/>
        <a:lstStyle/>
        <a:p>
          <a:endParaRPr lang="en-US"/>
        </a:p>
      </dgm:t>
    </dgm:pt>
    <dgm:pt modelId="{77BDCE5A-2FD0-4A91-A8CF-9C72424D8C60}">
      <dgm:prSet/>
      <dgm:spPr/>
      <dgm:t>
        <a:bodyPr/>
        <a:lstStyle/>
        <a:p>
          <a:r>
            <a:rPr lang="de-DE" u="sng" dirty="0"/>
            <a:t>Beispiele: </a:t>
          </a:r>
          <a:r>
            <a:rPr lang="de-DE" dirty="0"/>
            <a:t>Laparoskopisch, thorakoskopisch</a:t>
          </a:r>
          <a:endParaRPr lang="en-US" dirty="0"/>
        </a:p>
      </dgm:t>
    </dgm:pt>
    <dgm:pt modelId="{9815A901-31DD-45A9-B212-68CF3CFA6660}" type="parTrans" cxnId="{1DCB8BA3-4FFB-4C73-844E-8E888C40AFE7}">
      <dgm:prSet/>
      <dgm:spPr/>
      <dgm:t>
        <a:bodyPr/>
        <a:lstStyle/>
        <a:p>
          <a:endParaRPr lang="en-US"/>
        </a:p>
      </dgm:t>
    </dgm:pt>
    <dgm:pt modelId="{FF5DCCFF-81A4-46DE-BDD7-08207C72F750}" type="sibTrans" cxnId="{1DCB8BA3-4FFB-4C73-844E-8E888C40AFE7}">
      <dgm:prSet/>
      <dgm:spPr/>
      <dgm:t>
        <a:bodyPr/>
        <a:lstStyle/>
        <a:p>
          <a:endParaRPr lang="en-US"/>
        </a:p>
      </dgm:t>
    </dgm:pt>
    <dgm:pt modelId="{DC9F8F97-92CC-47CF-8814-C705A8F7B396}" type="pres">
      <dgm:prSet presAssocID="{B509B8D0-5C11-44EC-9107-079C59E4D1EB}" presName="vert0" presStyleCnt="0">
        <dgm:presLayoutVars>
          <dgm:dir/>
          <dgm:animOne val="branch"/>
          <dgm:animLvl val="lvl"/>
        </dgm:presLayoutVars>
      </dgm:prSet>
      <dgm:spPr/>
    </dgm:pt>
    <dgm:pt modelId="{D4E907F3-B50C-485D-B551-E83A2D8A9688}" type="pres">
      <dgm:prSet presAssocID="{CD986FDD-8535-4939-92F7-9411AC60760B}" presName="thickLine" presStyleLbl="alignNode1" presStyleIdx="0" presStyleCnt="3"/>
      <dgm:spPr/>
    </dgm:pt>
    <dgm:pt modelId="{FEE871AC-FB7E-44CA-AD82-680A728AA3B2}" type="pres">
      <dgm:prSet presAssocID="{CD986FDD-8535-4939-92F7-9411AC60760B}" presName="horz1" presStyleCnt="0"/>
      <dgm:spPr/>
    </dgm:pt>
    <dgm:pt modelId="{69E3D5DB-638B-46DE-B8C2-5AF281E291F8}" type="pres">
      <dgm:prSet presAssocID="{CD986FDD-8535-4939-92F7-9411AC60760B}" presName="tx1" presStyleLbl="revTx" presStyleIdx="0" presStyleCnt="3"/>
      <dgm:spPr/>
    </dgm:pt>
    <dgm:pt modelId="{FC80270A-36F4-4F78-8C74-C2423DEBD0B5}" type="pres">
      <dgm:prSet presAssocID="{CD986FDD-8535-4939-92F7-9411AC60760B}" presName="vert1" presStyleCnt="0"/>
      <dgm:spPr/>
    </dgm:pt>
    <dgm:pt modelId="{60C40A07-79CC-4CF3-90A6-A1F97FAB346A}" type="pres">
      <dgm:prSet presAssocID="{6D82FEE3-38A2-4670-AD7E-206C2113990A}" presName="thickLine" presStyleLbl="alignNode1" presStyleIdx="1" presStyleCnt="3"/>
      <dgm:spPr/>
    </dgm:pt>
    <dgm:pt modelId="{349ACF3C-5FDA-4AD0-B264-D84BB0C3E747}" type="pres">
      <dgm:prSet presAssocID="{6D82FEE3-38A2-4670-AD7E-206C2113990A}" presName="horz1" presStyleCnt="0"/>
      <dgm:spPr/>
    </dgm:pt>
    <dgm:pt modelId="{9C17167F-B63D-4A63-B0CE-00117C72C11A}" type="pres">
      <dgm:prSet presAssocID="{6D82FEE3-38A2-4670-AD7E-206C2113990A}" presName="tx1" presStyleLbl="revTx" presStyleIdx="1" presStyleCnt="3"/>
      <dgm:spPr/>
    </dgm:pt>
    <dgm:pt modelId="{E2D1D530-6446-4E49-B25C-D6827E72F7BF}" type="pres">
      <dgm:prSet presAssocID="{6D82FEE3-38A2-4670-AD7E-206C2113990A}" presName="vert1" presStyleCnt="0"/>
      <dgm:spPr/>
    </dgm:pt>
    <dgm:pt modelId="{A7B81C0A-59AD-480F-A3B9-745D423DCDB9}" type="pres">
      <dgm:prSet presAssocID="{77BDCE5A-2FD0-4A91-A8CF-9C72424D8C60}" presName="thickLine" presStyleLbl="alignNode1" presStyleIdx="2" presStyleCnt="3"/>
      <dgm:spPr/>
    </dgm:pt>
    <dgm:pt modelId="{446E9088-E9CC-4CB5-91F0-298573F8BF23}" type="pres">
      <dgm:prSet presAssocID="{77BDCE5A-2FD0-4A91-A8CF-9C72424D8C60}" presName="horz1" presStyleCnt="0"/>
      <dgm:spPr/>
    </dgm:pt>
    <dgm:pt modelId="{18AA9676-7C59-4EA7-9767-7B3EB0F648EB}" type="pres">
      <dgm:prSet presAssocID="{77BDCE5A-2FD0-4A91-A8CF-9C72424D8C60}" presName="tx1" presStyleLbl="revTx" presStyleIdx="2" presStyleCnt="3"/>
      <dgm:spPr/>
    </dgm:pt>
    <dgm:pt modelId="{FBB87DBB-A371-4BAC-BDC3-1FEFB6C89C95}" type="pres">
      <dgm:prSet presAssocID="{77BDCE5A-2FD0-4A91-A8CF-9C72424D8C60}" presName="vert1" presStyleCnt="0"/>
      <dgm:spPr/>
    </dgm:pt>
  </dgm:ptLst>
  <dgm:cxnLst>
    <dgm:cxn modelId="{7FB9370E-A90E-483A-9165-59E6EEF38672}" type="presOf" srcId="{CD986FDD-8535-4939-92F7-9411AC60760B}" destId="{69E3D5DB-638B-46DE-B8C2-5AF281E291F8}" srcOrd="0" destOrd="0" presId="urn:microsoft.com/office/officeart/2008/layout/LinedList"/>
    <dgm:cxn modelId="{16A65115-178B-448D-B427-127FD7BE7941}" srcId="{B509B8D0-5C11-44EC-9107-079C59E4D1EB}" destId="{6D82FEE3-38A2-4670-AD7E-206C2113990A}" srcOrd="1" destOrd="0" parTransId="{46F79466-1129-4B22-A3A1-402C5B3B59FB}" sibTransId="{D832DD59-2447-4912-9E03-A3FDC9C0DCCE}"/>
    <dgm:cxn modelId="{6681EF37-5923-488A-8EC5-02D11C66405E}" srcId="{B509B8D0-5C11-44EC-9107-079C59E4D1EB}" destId="{CD986FDD-8535-4939-92F7-9411AC60760B}" srcOrd="0" destOrd="0" parTransId="{FE8EB9CC-1CD7-405E-9463-A07321A38055}" sibTransId="{0C247901-5DFC-4E95-99B0-C21201EEA58E}"/>
    <dgm:cxn modelId="{1F795F4F-34EB-4541-8D3E-BCF22AC41C6A}" type="presOf" srcId="{B509B8D0-5C11-44EC-9107-079C59E4D1EB}" destId="{DC9F8F97-92CC-47CF-8814-C705A8F7B396}" srcOrd="0" destOrd="0" presId="urn:microsoft.com/office/officeart/2008/layout/LinedList"/>
    <dgm:cxn modelId="{8FBBCE9D-DE45-4D7D-8120-C02E7111D0B8}" type="presOf" srcId="{6D82FEE3-38A2-4670-AD7E-206C2113990A}" destId="{9C17167F-B63D-4A63-B0CE-00117C72C11A}" srcOrd="0" destOrd="0" presId="urn:microsoft.com/office/officeart/2008/layout/LinedList"/>
    <dgm:cxn modelId="{1DCB8BA3-4FFB-4C73-844E-8E888C40AFE7}" srcId="{B509B8D0-5C11-44EC-9107-079C59E4D1EB}" destId="{77BDCE5A-2FD0-4A91-A8CF-9C72424D8C60}" srcOrd="2" destOrd="0" parTransId="{9815A901-31DD-45A9-B212-68CF3CFA6660}" sibTransId="{FF5DCCFF-81A4-46DE-BDD7-08207C72F750}"/>
    <dgm:cxn modelId="{B8FCECEB-BE11-4B0D-8DFA-3851BA11384B}" type="presOf" srcId="{77BDCE5A-2FD0-4A91-A8CF-9C72424D8C60}" destId="{18AA9676-7C59-4EA7-9767-7B3EB0F648EB}" srcOrd="0" destOrd="0" presId="urn:microsoft.com/office/officeart/2008/layout/LinedList"/>
    <dgm:cxn modelId="{0EA8BFD4-84E5-44AE-BAAB-3C3D5F3A03A3}" type="presParOf" srcId="{DC9F8F97-92CC-47CF-8814-C705A8F7B396}" destId="{D4E907F3-B50C-485D-B551-E83A2D8A9688}" srcOrd="0" destOrd="0" presId="urn:microsoft.com/office/officeart/2008/layout/LinedList"/>
    <dgm:cxn modelId="{B4515208-561F-446B-91BE-79610F4CF41F}" type="presParOf" srcId="{DC9F8F97-92CC-47CF-8814-C705A8F7B396}" destId="{FEE871AC-FB7E-44CA-AD82-680A728AA3B2}" srcOrd="1" destOrd="0" presId="urn:microsoft.com/office/officeart/2008/layout/LinedList"/>
    <dgm:cxn modelId="{69D88767-F55B-43DA-86BA-EE21F5610D7C}" type="presParOf" srcId="{FEE871AC-FB7E-44CA-AD82-680A728AA3B2}" destId="{69E3D5DB-638B-46DE-B8C2-5AF281E291F8}" srcOrd="0" destOrd="0" presId="urn:microsoft.com/office/officeart/2008/layout/LinedList"/>
    <dgm:cxn modelId="{F8E5AE18-FBFC-41C0-9CDB-E614A315AF3A}" type="presParOf" srcId="{FEE871AC-FB7E-44CA-AD82-680A728AA3B2}" destId="{FC80270A-36F4-4F78-8C74-C2423DEBD0B5}" srcOrd="1" destOrd="0" presId="urn:microsoft.com/office/officeart/2008/layout/LinedList"/>
    <dgm:cxn modelId="{D385D5AF-0D36-42B8-B878-224E225E4E23}" type="presParOf" srcId="{DC9F8F97-92CC-47CF-8814-C705A8F7B396}" destId="{60C40A07-79CC-4CF3-90A6-A1F97FAB346A}" srcOrd="2" destOrd="0" presId="urn:microsoft.com/office/officeart/2008/layout/LinedList"/>
    <dgm:cxn modelId="{519C991F-E756-4D62-83A8-8A6075411659}" type="presParOf" srcId="{DC9F8F97-92CC-47CF-8814-C705A8F7B396}" destId="{349ACF3C-5FDA-4AD0-B264-D84BB0C3E747}" srcOrd="3" destOrd="0" presId="urn:microsoft.com/office/officeart/2008/layout/LinedList"/>
    <dgm:cxn modelId="{C245C451-4EA3-423B-8EF0-B988732773A5}" type="presParOf" srcId="{349ACF3C-5FDA-4AD0-B264-D84BB0C3E747}" destId="{9C17167F-B63D-4A63-B0CE-00117C72C11A}" srcOrd="0" destOrd="0" presId="urn:microsoft.com/office/officeart/2008/layout/LinedList"/>
    <dgm:cxn modelId="{C14DBC39-9974-4679-98C8-95C63A8520D7}" type="presParOf" srcId="{349ACF3C-5FDA-4AD0-B264-D84BB0C3E747}" destId="{E2D1D530-6446-4E49-B25C-D6827E72F7BF}" srcOrd="1" destOrd="0" presId="urn:microsoft.com/office/officeart/2008/layout/LinedList"/>
    <dgm:cxn modelId="{60E390C6-C153-4926-9147-63D82A8C7738}" type="presParOf" srcId="{DC9F8F97-92CC-47CF-8814-C705A8F7B396}" destId="{A7B81C0A-59AD-480F-A3B9-745D423DCDB9}" srcOrd="4" destOrd="0" presId="urn:microsoft.com/office/officeart/2008/layout/LinedList"/>
    <dgm:cxn modelId="{11A7214D-CE1F-4B93-8832-B9601D761F0A}" type="presParOf" srcId="{DC9F8F97-92CC-47CF-8814-C705A8F7B396}" destId="{446E9088-E9CC-4CB5-91F0-298573F8BF23}" srcOrd="5" destOrd="0" presId="urn:microsoft.com/office/officeart/2008/layout/LinedList"/>
    <dgm:cxn modelId="{062D2D72-4D48-4CF6-A5CA-CD98B4314A79}" type="presParOf" srcId="{446E9088-E9CC-4CB5-91F0-298573F8BF23}" destId="{18AA9676-7C59-4EA7-9767-7B3EB0F648EB}" srcOrd="0" destOrd="0" presId="urn:microsoft.com/office/officeart/2008/layout/LinedList"/>
    <dgm:cxn modelId="{696C3E94-A399-4766-A044-393FC6ACA248}" type="presParOf" srcId="{446E9088-E9CC-4CB5-91F0-298573F8BF23}" destId="{FBB87DBB-A371-4BAC-BDC3-1FEFB6C89C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BA4099-02B1-473E-A619-B76C868F9FD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2448EB5-39E6-4627-84FE-86F647413FC8}">
      <dgm:prSet/>
      <dgm:spPr/>
      <dgm:t>
        <a:bodyPr/>
        <a:lstStyle/>
        <a:p>
          <a:r>
            <a:rPr lang="de-DE"/>
            <a:t>Großer Schnitt</a:t>
          </a:r>
          <a:endParaRPr lang="en-US"/>
        </a:p>
      </dgm:t>
    </dgm:pt>
    <dgm:pt modelId="{948B9691-0755-4E79-A12D-F4EBD9834F0C}" type="parTrans" cxnId="{814FDCDF-54D9-404E-8CD4-D9844C77EC55}">
      <dgm:prSet/>
      <dgm:spPr/>
      <dgm:t>
        <a:bodyPr/>
        <a:lstStyle/>
        <a:p>
          <a:endParaRPr lang="en-US"/>
        </a:p>
      </dgm:t>
    </dgm:pt>
    <dgm:pt modelId="{0BDEBBF8-4B23-4566-9208-8D0A9B33E5BD}" type="sibTrans" cxnId="{814FDCDF-54D9-404E-8CD4-D9844C77EC55}">
      <dgm:prSet/>
      <dgm:spPr/>
      <dgm:t>
        <a:bodyPr/>
        <a:lstStyle/>
        <a:p>
          <a:endParaRPr lang="en-US"/>
        </a:p>
      </dgm:t>
    </dgm:pt>
    <dgm:pt modelId="{38D00109-0130-4E5F-B201-94CE4E8E61B6}">
      <dgm:prSet/>
      <dgm:spPr/>
      <dgm:t>
        <a:bodyPr/>
        <a:lstStyle/>
        <a:p>
          <a:r>
            <a:rPr lang="de-DE"/>
            <a:t>Offene Sicht</a:t>
          </a:r>
          <a:endParaRPr lang="en-US"/>
        </a:p>
      </dgm:t>
    </dgm:pt>
    <dgm:pt modelId="{BFC08181-2D5D-4B83-86EB-9A07ACF6F31D}" type="parTrans" cxnId="{33E6EF58-BBB9-40C3-8D6B-8861A4BBAEE6}">
      <dgm:prSet/>
      <dgm:spPr/>
      <dgm:t>
        <a:bodyPr/>
        <a:lstStyle/>
        <a:p>
          <a:endParaRPr lang="en-US"/>
        </a:p>
      </dgm:t>
    </dgm:pt>
    <dgm:pt modelId="{594C7A90-A01F-4FC7-8A49-FC0FE4C96FC2}" type="sibTrans" cxnId="{33E6EF58-BBB9-40C3-8D6B-8861A4BBAEE6}">
      <dgm:prSet/>
      <dgm:spPr/>
      <dgm:t>
        <a:bodyPr/>
        <a:lstStyle/>
        <a:p>
          <a:endParaRPr lang="en-US"/>
        </a:p>
      </dgm:t>
    </dgm:pt>
    <dgm:pt modelId="{AFB40463-870A-4115-8F3E-F807E100FE48}">
      <dgm:prSet/>
      <dgm:spPr/>
      <dgm:t>
        <a:bodyPr/>
        <a:lstStyle/>
        <a:p>
          <a:r>
            <a:rPr lang="de-DE"/>
            <a:t>Zugriff auf den gesamten Bereich</a:t>
          </a:r>
          <a:endParaRPr lang="en-US"/>
        </a:p>
      </dgm:t>
    </dgm:pt>
    <dgm:pt modelId="{69BC760F-3406-4D4B-8E4F-23C23B4D63DC}" type="parTrans" cxnId="{56261001-FC46-41C3-9757-7BA40F2385D8}">
      <dgm:prSet/>
      <dgm:spPr/>
      <dgm:t>
        <a:bodyPr/>
        <a:lstStyle/>
        <a:p>
          <a:endParaRPr lang="en-US"/>
        </a:p>
      </dgm:t>
    </dgm:pt>
    <dgm:pt modelId="{68820F67-430F-4DDE-AA91-5D60423994CD}" type="sibTrans" cxnId="{56261001-FC46-41C3-9757-7BA40F2385D8}">
      <dgm:prSet/>
      <dgm:spPr/>
      <dgm:t>
        <a:bodyPr/>
        <a:lstStyle/>
        <a:p>
          <a:endParaRPr lang="en-US"/>
        </a:p>
      </dgm:t>
    </dgm:pt>
    <dgm:pt modelId="{D4EC3D79-B05F-4273-A9C1-1CDE62E74A00}" type="pres">
      <dgm:prSet presAssocID="{B3BA4099-02B1-473E-A619-B76C868F9FD7}" presName="vert0" presStyleCnt="0">
        <dgm:presLayoutVars>
          <dgm:dir/>
          <dgm:animOne val="branch"/>
          <dgm:animLvl val="lvl"/>
        </dgm:presLayoutVars>
      </dgm:prSet>
      <dgm:spPr/>
    </dgm:pt>
    <dgm:pt modelId="{7490821F-3027-4FAF-9424-AA7647C556F8}" type="pres">
      <dgm:prSet presAssocID="{42448EB5-39E6-4627-84FE-86F647413FC8}" presName="thickLine" presStyleLbl="alignNode1" presStyleIdx="0" presStyleCnt="3"/>
      <dgm:spPr/>
    </dgm:pt>
    <dgm:pt modelId="{AE4D491C-E0B4-41B9-A192-C10382500A0A}" type="pres">
      <dgm:prSet presAssocID="{42448EB5-39E6-4627-84FE-86F647413FC8}" presName="horz1" presStyleCnt="0"/>
      <dgm:spPr/>
    </dgm:pt>
    <dgm:pt modelId="{12BD46E6-5584-4A62-AEF3-F1438ADD4609}" type="pres">
      <dgm:prSet presAssocID="{42448EB5-39E6-4627-84FE-86F647413FC8}" presName="tx1" presStyleLbl="revTx" presStyleIdx="0" presStyleCnt="3"/>
      <dgm:spPr/>
    </dgm:pt>
    <dgm:pt modelId="{E7D53343-84F9-457E-8698-F303A9388F2A}" type="pres">
      <dgm:prSet presAssocID="{42448EB5-39E6-4627-84FE-86F647413FC8}" presName="vert1" presStyleCnt="0"/>
      <dgm:spPr/>
    </dgm:pt>
    <dgm:pt modelId="{EFB1D83A-E005-4085-892A-BA2C26CB1432}" type="pres">
      <dgm:prSet presAssocID="{38D00109-0130-4E5F-B201-94CE4E8E61B6}" presName="thickLine" presStyleLbl="alignNode1" presStyleIdx="1" presStyleCnt="3"/>
      <dgm:spPr/>
    </dgm:pt>
    <dgm:pt modelId="{4576EE0C-C439-4781-921A-1C0E0899C8BB}" type="pres">
      <dgm:prSet presAssocID="{38D00109-0130-4E5F-B201-94CE4E8E61B6}" presName="horz1" presStyleCnt="0"/>
      <dgm:spPr/>
    </dgm:pt>
    <dgm:pt modelId="{E683693E-D809-4D07-B04B-C3C362447AF9}" type="pres">
      <dgm:prSet presAssocID="{38D00109-0130-4E5F-B201-94CE4E8E61B6}" presName="tx1" presStyleLbl="revTx" presStyleIdx="1" presStyleCnt="3"/>
      <dgm:spPr/>
    </dgm:pt>
    <dgm:pt modelId="{F0DFB29F-84FC-4925-B98B-6BC7FE285C06}" type="pres">
      <dgm:prSet presAssocID="{38D00109-0130-4E5F-B201-94CE4E8E61B6}" presName="vert1" presStyleCnt="0"/>
      <dgm:spPr/>
    </dgm:pt>
    <dgm:pt modelId="{5D1E1FE9-DE78-4E69-8B5E-4E12BD3CA867}" type="pres">
      <dgm:prSet presAssocID="{AFB40463-870A-4115-8F3E-F807E100FE48}" presName="thickLine" presStyleLbl="alignNode1" presStyleIdx="2" presStyleCnt="3"/>
      <dgm:spPr/>
    </dgm:pt>
    <dgm:pt modelId="{A897A1AF-FC96-41BD-B9B9-E9914CA41866}" type="pres">
      <dgm:prSet presAssocID="{AFB40463-870A-4115-8F3E-F807E100FE48}" presName="horz1" presStyleCnt="0"/>
      <dgm:spPr/>
    </dgm:pt>
    <dgm:pt modelId="{7ACB8129-70F5-4ACD-AE46-A560E08330D6}" type="pres">
      <dgm:prSet presAssocID="{AFB40463-870A-4115-8F3E-F807E100FE48}" presName="tx1" presStyleLbl="revTx" presStyleIdx="2" presStyleCnt="3"/>
      <dgm:spPr/>
    </dgm:pt>
    <dgm:pt modelId="{A5966B9C-8512-4FD3-AA8C-3F21540C545E}" type="pres">
      <dgm:prSet presAssocID="{AFB40463-870A-4115-8F3E-F807E100FE48}" presName="vert1" presStyleCnt="0"/>
      <dgm:spPr/>
    </dgm:pt>
  </dgm:ptLst>
  <dgm:cxnLst>
    <dgm:cxn modelId="{56261001-FC46-41C3-9757-7BA40F2385D8}" srcId="{B3BA4099-02B1-473E-A619-B76C868F9FD7}" destId="{AFB40463-870A-4115-8F3E-F807E100FE48}" srcOrd="2" destOrd="0" parTransId="{69BC760F-3406-4D4B-8E4F-23C23B4D63DC}" sibTransId="{68820F67-430F-4DDE-AA91-5D60423994CD}"/>
    <dgm:cxn modelId="{6286FD3C-4B8D-4267-B967-C21A31B90622}" type="presOf" srcId="{38D00109-0130-4E5F-B201-94CE4E8E61B6}" destId="{E683693E-D809-4D07-B04B-C3C362447AF9}" srcOrd="0" destOrd="0" presId="urn:microsoft.com/office/officeart/2008/layout/LinedList"/>
    <dgm:cxn modelId="{C58C9F49-9E9F-4A0A-AEF8-A346EF70CB4D}" type="presOf" srcId="{B3BA4099-02B1-473E-A619-B76C868F9FD7}" destId="{D4EC3D79-B05F-4273-A9C1-1CDE62E74A00}" srcOrd="0" destOrd="0" presId="urn:microsoft.com/office/officeart/2008/layout/LinedList"/>
    <dgm:cxn modelId="{33E6EF58-BBB9-40C3-8D6B-8861A4BBAEE6}" srcId="{B3BA4099-02B1-473E-A619-B76C868F9FD7}" destId="{38D00109-0130-4E5F-B201-94CE4E8E61B6}" srcOrd="1" destOrd="0" parTransId="{BFC08181-2D5D-4B83-86EB-9A07ACF6F31D}" sibTransId="{594C7A90-A01F-4FC7-8A49-FC0FE4C96FC2}"/>
    <dgm:cxn modelId="{BA2AD379-262F-4B83-B760-C0194D98908F}" type="presOf" srcId="{AFB40463-870A-4115-8F3E-F807E100FE48}" destId="{7ACB8129-70F5-4ACD-AE46-A560E08330D6}" srcOrd="0" destOrd="0" presId="urn:microsoft.com/office/officeart/2008/layout/LinedList"/>
    <dgm:cxn modelId="{814FDCDF-54D9-404E-8CD4-D9844C77EC55}" srcId="{B3BA4099-02B1-473E-A619-B76C868F9FD7}" destId="{42448EB5-39E6-4627-84FE-86F647413FC8}" srcOrd="0" destOrd="0" parTransId="{948B9691-0755-4E79-A12D-F4EBD9834F0C}" sibTransId="{0BDEBBF8-4B23-4566-9208-8D0A9B33E5BD}"/>
    <dgm:cxn modelId="{957A9FF8-1EFB-4265-8F10-30569BFEE777}" type="presOf" srcId="{42448EB5-39E6-4627-84FE-86F647413FC8}" destId="{12BD46E6-5584-4A62-AEF3-F1438ADD4609}" srcOrd="0" destOrd="0" presId="urn:microsoft.com/office/officeart/2008/layout/LinedList"/>
    <dgm:cxn modelId="{EEF476EB-C13D-444A-B695-8BC578E71BB5}" type="presParOf" srcId="{D4EC3D79-B05F-4273-A9C1-1CDE62E74A00}" destId="{7490821F-3027-4FAF-9424-AA7647C556F8}" srcOrd="0" destOrd="0" presId="urn:microsoft.com/office/officeart/2008/layout/LinedList"/>
    <dgm:cxn modelId="{5D2B5F5E-958B-4947-BBA1-604BE6614289}" type="presParOf" srcId="{D4EC3D79-B05F-4273-A9C1-1CDE62E74A00}" destId="{AE4D491C-E0B4-41B9-A192-C10382500A0A}" srcOrd="1" destOrd="0" presId="urn:microsoft.com/office/officeart/2008/layout/LinedList"/>
    <dgm:cxn modelId="{DB3470A8-2480-4FAA-9A62-BA4331A722AC}" type="presParOf" srcId="{AE4D491C-E0B4-41B9-A192-C10382500A0A}" destId="{12BD46E6-5584-4A62-AEF3-F1438ADD4609}" srcOrd="0" destOrd="0" presId="urn:microsoft.com/office/officeart/2008/layout/LinedList"/>
    <dgm:cxn modelId="{F05BEEF2-96BE-403F-AC63-3CA15162E99B}" type="presParOf" srcId="{AE4D491C-E0B4-41B9-A192-C10382500A0A}" destId="{E7D53343-84F9-457E-8698-F303A9388F2A}" srcOrd="1" destOrd="0" presId="urn:microsoft.com/office/officeart/2008/layout/LinedList"/>
    <dgm:cxn modelId="{FCB604BB-65B0-45CC-B21C-CE0AF9A48EAE}" type="presParOf" srcId="{D4EC3D79-B05F-4273-A9C1-1CDE62E74A00}" destId="{EFB1D83A-E005-4085-892A-BA2C26CB1432}" srcOrd="2" destOrd="0" presId="urn:microsoft.com/office/officeart/2008/layout/LinedList"/>
    <dgm:cxn modelId="{B3F2C91B-5815-4110-920B-4FF6176CA84C}" type="presParOf" srcId="{D4EC3D79-B05F-4273-A9C1-1CDE62E74A00}" destId="{4576EE0C-C439-4781-921A-1C0E0899C8BB}" srcOrd="3" destOrd="0" presId="urn:microsoft.com/office/officeart/2008/layout/LinedList"/>
    <dgm:cxn modelId="{8A33DD01-BBC1-4462-9D6A-0E178005CCD2}" type="presParOf" srcId="{4576EE0C-C439-4781-921A-1C0E0899C8BB}" destId="{E683693E-D809-4D07-B04B-C3C362447AF9}" srcOrd="0" destOrd="0" presId="urn:microsoft.com/office/officeart/2008/layout/LinedList"/>
    <dgm:cxn modelId="{52A10B68-E52D-4128-A1A6-2694E03C435D}" type="presParOf" srcId="{4576EE0C-C439-4781-921A-1C0E0899C8BB}" destId="{F0DFB29F-84FC-4925-B98B-6BC7FE285C06}" srcOrd="1" destOrd="0" presId="urn:microsoft.com/office/officeart/2008/layout/LinedList"/>
    <dgm:cxn modelId="{97CF35C6-93B2-4561-8E8A-7B5C80D40D61}" type="presParOf" srcId="{D4EC3D79-B05F-4273-A9C1-1CDE62E74A00}" destId="{5D1E1FE9-DE78-4E69-8B5E-4E12BD3CA867}" srcOrd="4" destOrd="0" presId="urn:microsoft.com/office/officeart/2008/layout/LinedList"/>
    <dgm:cxn modelId="{AE000343-32B7-4857-929A-7FF1A6E2E3C5}" type="presParOf" srcId="{D4EC3D79-B05F-4273-A9C1-1CDE62E74A00}" destId="{A897A1AF-FC96-41BD-B9B9-E9914CA41866}" srcOrd="5" destOrd="0" presId="urn:microsoft.com/office/officeart/2008/layout/LinedList"/>
    <dgm:cxn modelId="{B13E6013-C8CB-4A01-8C72-3823EE9315FC}" type="presParOf" srcId="{A897A1AF-FC96-41BD-B9B9-E9914CA41866}" destId="{7ACB8129-70F5-4ACD-AE46-A560E08330D6}" srcOrd="0" destOrd="0" presId="urn:microsoft.com/office/officeart/2008/layout/LinedList"/>
    <dgm:cxn modelId="{F159CDA3-9F4E-49E3-BAB7-A7D828F70A62}" type="presParOf" srcId="{A897A1AF-FC96-41BD-B9B9-E9914CA41866}" destId="{A5966B9C-8512-4FD3-AA8C-3F21540C54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FA2649-7155-420A-A9CD-D243F79C5C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E9D2FD-9BB4-4D18-BDFC-8621CB8A5C47}">
      <dgm:prSet/>
      <dgm:spPr/>
      <dgm:t>
        <a:bodyPr/>
        <a:lstStyle/>
        <a:p>
          <a:r>
            <a:rPr lang="de-DE"/>
            <a:t>Inspektion verschiedener Organsysteme im Körperinneren</a:t>
          </a:r>
          <a:endParaRPr lang="en-US"/>
        </a:p>
      </dgm:t>
    </dgm:pt>
    <dgm:pt modelId="{1130427A-9BC5-4653-89D5-BBD4DDBF2F3C}" type="parTrans" cxnId="{0C77DC37-020F-44F2-A818-FFD04BE8685E}">
      <dgm:prSet/>
      <dgm:spPr/>
      <dgm:t>
        <a:bodyPr/>
        <a:lstStyle/>
        <a:p>
          <a:endParaRPr lang="en-US"/>
        </a:p>
      </dgm:t>
    </dgm:pt>
    <dgm:pt modelId="{2E8AE810-1314-4419-A433-8C9718F268ED}" type="sibTrans" cxnId="{0C77DC37-020F-44F2-A818-FFD04BE8685E}">
      <dgm:prSet/>
      <dgm:spPr/>
      <dgm:t>
        <a:bodyPr/>
        <a:lstStyle/>
        <a:p>
          <a:endParaRPr lang="en-US"/>
        </a:p>
      </dgm:t>
    </dgm:pt>
    <dgm:pt modelId="{439E8060-31EE-41A5-831E-B0DF4587B603}">
      <dgm:prSet/>
      <dgm:spPr/>
      <dgm:t>
        <a:bodyPr/>
        <a:lstStyle/>
        <a:p>
          <a:r>
            <a:rPr lang="de-DE"/>
            <a:t>Mithilfe eines Monitors</a:t>
          </a:r>
          <a:endParaRPr lang="en-US"/>
        </a:p>
      </dgm:t>
    </dgm:pt>
    <dgm:pt modelId="{30B90696-5FC9-49C1-8A7A-9A8931B98666}" type="parTrans" cxnId="{5FA59F2C-C2BD-4AD1-A4B3-BC61B515E311}">
      <dgm:prSet/>
      <dgm:spPr/>
      <dgm:t>
        <a:bodyPr/>
        <a:lstStyle/>
        <a:p>
          <a:endParaRPr lang="en-US"/>
        </a:p>
      </dgm:t>
    </dgm:pt>
    <dgm:pt modelId="{215A8B27-485D-4A51-86F9-AC27C44E040C}" type="sibTrans" cxnId="{5FA59F2C-C2BD-4AD1-A4B3-BC61B515E311}">
      <dgm:prSet/>
      <dgm:spPr/>
      <dgm:t>
        <a:bodyPr/>
        <a:lstStyle/>
        <a:p>
          <a:endParaRPr lang="en-US"/>
        </a:p>
      </dgm:t>
    </dgm:pt>
    <dgm:pt modelId="{A6663BFE-5B7E-409D-A5B8-B0D23C81D19E}">
      <dgm:prSet/>
      <dgm:spPr/>
      <dgm:t>
        <a:bodyPr/>
        <a:lstStyle/>
        <a:p>
          <a:r>
            <a:rPr lang="de-DE"/>
            <a:t>Beispiele:</a:t>
          </a:r>
          <a:endParaRPr lang="en-US"/>
        </a:p>
      </dgm:t>
    </dgm:pt>
    <dgm:pt modelId="{79F7D3DE-9030-4E8F-A6C0-543B5C8B76C3}" type="parTrans" cxnId="{832C8436-32AA-4C93-97DD-CC5BCA7C317D}">
      <dgm:prSet/>
      <dgm:spPr/>
      <dgm:t>
        <a:bodyPr/>
        <a:lstStyle/>
        <a:p>
          <a:endParaRPr lang="en-US"/>
        </a:p>
      </dgm:t>
    </dgm:pt>
    <dgm:pt modelId="{0EBE3BA8-1651-4BB4-9040-79C87C246F02}" type="sibTrans" cxnId="{832C8436-32AA-4C93-97DD-CC5BCA7C317D}">
      <dgm:prSet/>
      <dgm:spPr/>
      <dgm:t>
        <a:bodyPr/>
        <a:lstStyle/>
        <a:p>
          <a:endParaRPr lang="en-US"/>
        </a:p>
      </dgm:t>
    </dgm:pt>
    <dgm:pt modelId="{73766CBC-5468-4352-9179-2120F90357B8}">
      <dgm:prSet/>
      <dgm:spPr/>
      <dgm:t>
        <a:bodyPr/>
        <a:lstStyle/>
        <a:p>
          <a:r>
            <a:rPr lang="de-DE"/>
            <a:t>Entnahme von Gewebeproben, Diagnostik, Doku, Absaugungen, Blutsrillungen, Stein- oder Fremdkörperextraktion)</a:t>
          </a:r>
          <a:endParaRPr lang="en-US"/>
        </a:p>
      </dgm:t>
    </dgm:pt>
    <dgm:pt modelId="{B1826885-8C35-458A-B660-089AD5D33D8A}" type="parTrans" cxnId="{7E2B398A-7E90-40AD-9DB0-66E334AD73C8}">
      <dgm:prSet/>
      <dgm:spPr/>
      <dgm:t>
        <a:bodyPr/>
        <a:lstStyle/>
        <a:p>
          <a:endParaRPr lang="en-US"/>
        </a:p>
      </dgm:t>
    </dgm:pt>
    <dgm:pt modelId="{230F0D04-A81E-482C-9465-5DEC779BA3EC}" type="sibTrans" cxnId="{7E2B398A-7E90-40AD-9DB0-66E334AD73C8}">
      <dgm:prSet/>
      <dgm:spPr/>
      <dgm:t>
        <a:bodyPr/>
        <a:lstStyle/>
        <a:p>
          <a:endParaRPr lang="en-US"/>
        </a:p>
      </dgm:t>
    </dgm:pt>
    <dgm:pt modelId="{5DAD11F7-5D25-41F0-9CE2-0D88C1055227}">
      <dgm:prSet/>
      <dgm:spPr/>
      <dgm:t>
        <a:bodyPr/>
        <a:lstStyle/>
        <a:p>
          <a:r>
            <a:rPr lang="de-DE"/>
            <a:t>Durch natürliche Öffnungen (bspw. Mund, After, etc.)</a:t>
          </a:r>
          <a:endParaRPr lang="en-US"/>
        </a:p>
      </dgm:t>
    </dgm:pt>
    <dgm:pt modelId="{102DA4DB-540F-4F45-A4E6-7F1AECE26EA9}" type="parTrans" cxnId="{F501ED04-E1C5-496F-9099-817AA7F2DA6E}">
      <dgm:prSet/>
      <dgm:spPr/>
      <dgm:t>
        <a:bodyPr/>
        <a:lstStyle/>
        <a:p>
          <a:endParaRPr lang="en-US"/>
        </a:p>
      </dgm:t>
    </dgm:pt>
    <dgm:pt modelId="{6135B334-2DCE-4AA6-8B80-98E62D0A1939}" type="sibTrans" cxnId="{F501ED04-E1C5-496F-9099-817AA7F2DA6E}">
      <dgm:prSet/>
      <dgm:spPr/>
      <dgm:t>
        <a:bodyPr/>
        <a:lstStyle/>
        <a:p>
          <a:endParaRPr lang="en-US"/>
        </a:p>
      </dgm:t>
    </dgm:pt>
    <dgm:pt modelId="{3F0367B7-729D-4813-9616-E226C17CD8BD}">
      <dgm:prSet/>
      <dgm:spPr/>
      <dgm:t>
        <a:bodyPr/>
        <a:lstStyle/>
        <a:p>
          <a:r>
            <a:rPr lang="de-DE"/>
            <a:t>Auch intraoperativ (bspw. Angioskopie)</a:t>
          </a:r>
          <a:endParaRPr lang="en-US"/>
        </a:p>
      </dgm:t>
    </dgm:pt>
    <dgm:pt modelId="{9079AD19-30BC-4692-9781-91718EDFF922}" type="parTrans" cxnId="{E85F00CB-C9C8-49C1-8CFA-00267ADA9789}">
      <dgm:prSet/>
      <dgm:spPr/>
      <dgm:t>
        <a:bodyPr/>
        <a:lstStyle/>
        <a:p>
          <a:endParaRPr lang="en-US"/>
        </a:p>
      </dgm:t>
    </dgm:pt>
    <dgm:pt modelId="{C3E8A58D-2E8B-4393-9260-FDE6B1C7D624}" type="sibTrans" cxnId="{E85F00CB-C9C8-49C1-8CFA-00267ADA9789}">
      <dgm:prSet/>
      <dgm:spPr/>
      <dgm:t>
        <a:bodyPr/>
        <a:lstStyle/>
        <a:p>
          <a:endParaRPr lang="en-US"/>
        </a:p>
      </dgm:t>
    </dgm:pt>
    <dgm:pt modelId="{80EBFAF4-4DE7-45C1-9A64-822F968236D9}" type="pres">
      <dgm:prSet presAssocID="{C9FA2649-7155-420A-A9CD-D243F79C5C41}" presName="linear" presStyleCnt="0">
        <dgm:presLayoutVars>
          <dgm:animLvl val="lvl"/>
          <dgm:resizeHandles val="exact"/>
        </dgm:presLayoutVars>
      </dgm:prSet>
      <dgm:spPr/>
    </dgm:pt>
    <dgm:pt modelId="{AB3769F3-2BA0-4935-A3D0-67E3E70268FA}" type="pres">
      <dgm:prSet presAssocID="{2BE9D2FD-9BB4-4D18-BDFC-8621CB8A5C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1F0C63-6074-49FF-A960-61E7DC1A21FB}" type="pres">
      <dgm:prSet presAssocID="{2E8AE810-1314-4419-A433-8C9718F268ED}" presName="spacer" presStyleCnt="0"/>
      <dgm:spPr/>
    </dgm:pt>
    <dgm:pt modelId="{B000D89D-4BBA-43D3-9CAF-7B6874F12667}" type="pres">
      <dgm:prSet presAssocID="{439E8060-31EE-41A5-831E-B0DF4587B6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13278B-25F3-4FF1-A2F4-9EBCEEC72E9E}" type="pres">
      <dgm:prSet presAssocID="{215A8B27-485D-4A51-86F9-AC27C44E040C}" presName="spacer" presStyleCnt="0"/>
      <dgm:spPr/>
    </dgm:pt>
    <dgm:pt modelId="{C3152D54-093D-4BC6-B0C4-CAE818ED1647}" type="pres">
      <dgm:prSet presAssocID="{A6663BFE-5B7E-409D-A5B8-B0D23C81D1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CED0BD4-1F1E-4215-960C-1387AACF13D6}" type="pres">
      <dgm:prSet presAssocID="{A6663BFE-5B7E-409D-A5B8-B0D23C81D19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501ED04-E1C5-496F-9099-817AA7F2DA6E}" srcId="{A6663BFE-5B7E-409D-A5B8-B0D23C81D19E}" destId="{5DAD11F7-5D25-41F0-9CE2-0D88C1055227}" srcOrd="1" destOrd="0" parTransId="{102DA4DB-540F-4F45-A4E6-7F1AECE26EA9}" sibTransId="{6135B334-2DCE-4AA6-8B80-98E62D0A1939}"/>
    <dgm:cxn modelId="{5FA59F2C-C2BD-4AD1-A4B3-BC61B515E311}" srcId="{C9FA2649-7155-420A-A9CD-D243F79C5C41}" destId="{439E8060-31EE-41A5-831E-B0DF4587B603}" srcOrd="1" destOrd="0" parTransId="{30B90696-5FC9-49C1-8A7A-9A8931B98666}" sibTransId="{215A8B27-485D-4A51-86F9-AC27C44E040C}"/>
    <dgm:cxn modelId="{832C8436-32AA-4C93-97DD-CC5BCA7C317D}" srcId="{C9FA2649-7155-420A-A9CD-D243F79C5C41}" destId="{A6663BFE-5B7E-409D-A5B8-B0D23C81D19E}" srcOrd="2" destOrd="0" parTransId="{79F7D3DE-9030-4E8F-A6C0-543B5C8B76C3}" sibTransId="{0EBE3BA8-1651-4BB4-9040-79C87C246F02}"/>
    <dgm:cxn modelId="{0C77DC37-020F-44F2-A818-FFD04BE8685E}" srcId="{C9FA2649-7155-420A-A9CD-D243F79C5C41}" destId="{2BE9D2FD-9BB4-4D18-BDFC-8621CB8A5C47}" srcOrd="0" destOrd="0" parTransId="{1130427A-9BC5-4653-89D5-BBD4DDBF2F3C}" sibTransId="{2E8AE810-1314-4419-A433-8C9718F268ED}"/>
    <dgm:cxn modelId="{3A2E9F4D-0BA0-4813-8855-1A0B8A16CCE5}" type="presOf" srcId="{C9FA2649-7155-420A-A9CD-D243F79C5C41}" destId="{80EBFAF4-4DE7-45C1-9A64-822F968236D9}" srcOrd="0" destOrd="0" presId="urn:microsoft.com/office/officeart/2005/8/layout/vList2"/>
    <dgm:cxn modelId="{22FD1B82-A199-447D-8F4A-0B35DD1D4502}" type="presOf" srcId="{A6663BFE-5B7E-409D-A5B8-B0D23C81D19E}" destId="{C3152D54-093D-4BC6-B0C4-CAE818ED1647}" srcOrd="0" destOrd="0" presId="urn:microsoft.com/office/officeart/2005/8/layout/vList2"/>
    <dgm:cxn modelId="{7E2B398A-7E90-40AD-9DB0-66E334AD73C8}" srcId="{A6663BFE-5B7E-409D-A5B8-B0D23C81D19E}" destId="{73766CBC-5468-4352-9179-2120F90357B8}" srcOrd="0" destOrd="0" parTransId="{B1826885-8C35-458A-B660-089AD5D33D8A}" sibTransId="{230F0D04-A81E-482C-9465-5DEC779BA3EC}"/>
    <dgm:cxn modelId="{F1986AAC-1ADF-4E27-AA80-A5EE65D05F7F}" type="presOf" srcId="{439E8060-31EE-41A5-831E-B0DF4587B603}" destId="{B000D89D-4BBA-43D3-9CAF-7B6874F12667}" srcOrd="0" destOrd="0" presId="urn:microsoft.com/office/officeart/2005/8/layout/vList2"/>
    <dgm:cxn modelId="{1F5FBEB4-96D6-4A40-8234-0B2AC3B1B981}" type="presOf" srcId="{73766CBC-5468-4352-9179-2120F90357B8}" destId="{7CED0BD4-1F1E-4215-960C-1387AACF13D6}" srcOrd="0" destOrd="0" presId="urn:microsoft.com/office/officeart/2005/8/layout/vList2"/>
    <dgm:cxn modelId="{1AD012C0-005A-4022-9ABC-EFFE2CDD99D4}" type="presOf" srcId="{3F0367B7-729D-4813-9616-E226C17CD8BD}" destId="{7CED0BD4-1F1E-4215-960C-1387AACF13D6}" srcOrd="0" destOrd="2" presId="urn:microsoft.com/office/officeart/2005/8/layout/vList2"/>
    <dgm:cxn modelId="{E85F00CB-C9C8-49C1-8CFA-00267ADA9789}" srcId="{A6663BFE-5B7E-409D-A5B8-B0D23C81D19E}" destId="{3F0367B7-729D-4813-9616-E226C17CD8BD}" srcOrd="2" destOrd="0" parTransId="{9079AD19-30BC-4692-9781-91718EDFF922}" sibTransId="{C3E8A58D-2E8B-4393-9260-FDE6B1C7D624}"/>
    <dgm:cxn modelId="{FB70E4E4-349F-402A-BCD3-B0A0BFD5340F}" type="presOf" srcId="{5DAD11F7-5D25-41F0-9CE2-0D88C1055227}" destId="{7CED0BD4-1F1E-4215-960C-1387AACF13D6}" srcOrd="0" destOrd="1" presId="urn:microsoft.com/office/officeart/2005/8/layout/vList2"/>
    <dgm:cxn modelId="{08C686FD-6000-4664-A678-624BA911E38B}" type="presOf" srcId="{2BE9D2FD-9BB4-4D18-BDFC-8621CB8A5C47}" destId="{AB3769F3-2BA0-4935-A3D0-67E3E70268FA}" srcOrd="0" destOrd="0" presId="urn:microsoft.com/office/officeart/2005/8/layout/vList2"/>
    <dgm:cxn modelId="{BF499892-AB9E-4AEB-BB83-044C68F70202}" type="presParOf" srcId="{80EBFAF4-4DE7-45C1-9A64-822F968236D9}" destId="{AB3769F3-2BA0-4935-A3D0-67E3E70268FA}" srcOrd="0" destOrd="0" presId="urn:microsoft.com/office/officeart/2005/8/layout/vList2"/>
    <dgm:cxn modelId="{018E0126-81B4-468E-A4EF-C9109EA42745}" type="presParOf" srcId="{80EBFAF4-4DE7-45C1-9A64-822F968236D9}" destId="{831F0C63-6074-49FF-A960-61E7DC1A21FB}" srcOrd="1" destOrd="0" presId="urn:microsoft.com/office/officeart/2005/8/layout/vList2"/>
    <dgm:cxn modelId="{E20B196D-62E8-49D9-9F6E-8292916E118B}" type="presParOf" srcId="{80EBFAF4-4DE7-45C1-9A64-822F968236D9}" destId="{B000D89D-4BBA-43D3-9CAF-7B6874F12667}" srcOrd="2" destOrd="0" presId="urn:microsoft.com/office/officeart/2005/8/layout/vList2"/>
    <dgm:cxn modelId="{76BB4452-546D-4F89-9867-1D96AC958860}" type="presParOf" srcId="{80EBFAF4-4DE7-45C1-9A64-822F968236D9}" destId="{5B13278B-25F3-4FF1-A2F4-9EBCEEC72E9E}" srcOrd="3" destOrd="0" presId="urn:microsoft.com/office/officeart/2005/8/layout/vList2"/>
    <dgm:cxn modelId="{0523520C-61C5-45FB-96A7-50F60C4CCA66}" type="presParOf" srcId="{80EBFAF4-4DE7-45C1-9A64-822F968236D9}" destId="{C3152D54-093D-4BC6-B0C4-CAE818ED1647}" srcOrd="4" destOrd="0" presId="urn:microsoft.com/office/officeart/2005/8/layout/vList2"/>
    <dgm:cxn modelId="{F643D68C-B791-487E-99D5-211E0F79EF62}" type="presParOf" srcId="{80EBFAF4-4DE7-45C1-9A64-822F968236D9}" destId="{7CED0BD4-1F1E-4215-960C-1387AACF13D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1DDA0-DA90-4C56-BB57-C5184C5DA89B}">
      <dsp:nvSpPr>
        <dsp:cNvPr id="0" name=""/>
        <dsp:cNvSpPr/>
      </dsp:nvSpPr>
      <dsp:spPr>
        <a:xfrm>
          <a:off x="0" y="494634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6D66-8864-40F4-A7E1-6787A4D73A0E}">
      <dsp:nvSpPr>
        <dsp:cNvPr id="0" name=""/>
        <dsp:cNvSpPr/>
      </dsp:nvSpPr>
      <dsp:spPr>
        <a:xfrm>
          <a:off x="328612" y="806816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Minimal-invasiv</a:t>
          </a:r>
          <a:endParaRPr lang="en-US" sz="3100" kern="1200"/>
        </a:p>
      </dsp:txBody>
      <dsp:txXfrm>
        <a:off x="383617" y="861821"/>
        <a:ext cx="2847502" cy="1768010"/>
      </dsp:txXfrm>
    </dsp:sp>
    <dsp:sp modelId="{DBCC8680-1E20-4684-B03B-806AA1E36B6B}">
      <dsp:nvSpPr>
        <dsp:cNvPr id="0" name=""/>
        <dsp:cNvSpPr/>
      </dsp:nvSpPr>
      <dsp:spPr>
        <a:xfrm>
          <a:off x="3614737" y="494634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F9D51-2E76-49B4-9B47-C9EB0D4975B8}">
      <dsp:nvSpPr>
        <dsp:cNvPr id="0" name=""/>
        <dsp:cNvSpPr/>
      </dsp:nvSpPr>
      <dsp:spPr>
        <a:xfrm>
          <a:off x="3943350" y="806816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Offen</a:t>
          </a:r>
          <a:endParaRPr lang="en-US" sz="3100" kern="1200"/>
        </a:p>
      </dsp:txBody>
      <dsp:txXfrm>
        <a:off x="3998355" y="861821"/>
        <a:ext cx="2847502" cy="1768010"/>
      </dsp:txXfrm>
    </dsp:sp>
    <dsp:sp modelId="{DFB4B9E7-31B7-4868-AB48-C297D53E48B5}">
      <dsp:nvSpPr>
        <dsp:cNvPr id="0" name=""/>
        <dsp:cNvSpPr/>
      </dsp:nvSpPr>
      <dsp:spPr>
        <a:xfrm>
          <a:off x="7229475" y="494634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39127-7600-459D-9667-52DD00E23080}">
      <dsp:nvSpPr>
        <dsp:cNvPr id="0" name=""/>
        <dsp:cNvSpPr/>
      </dsp:nvSpPr>
      <dsp:spPr>
        <a:xfrm>
          <a:off x="7558087" y="806816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Endoskopisch</a:t>
          </a:r>
          <a:endParaRPr lang="en-US" sz="3100" kern="1200"/>
        </a:p>
      </dsp:txBody>
      <dsp:txXfrm>
        <a:off x="7613092" y="861821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F1C4D-8CC6-41B7-AEBA-61D96C19DD28}">
      <dsp:nvSpPr>
        <dsp:cNvPr id="0" name=""/>
        <dsp:cNvSpPr/>
      </dsp:nvSpPr>
      <dsp:spPr>
        <a:xfrm>
          <a:off x="0" y="0"/>
          <a:ext cx="6651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2B86D-9596-4290-8B25-AED7567BFEA0}">
      <dsp:nvSpPr>
        <dsp:cNvPr id="0" name=""/>
        <dsp:cNvSpPr/>
      </dsp:nvSpPr>
      <dsp:spPr>
        <a:xfrm>
          <a:off x="0" y="0"/>
          <a:ext cx="6651253" cy="133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MIC </a:t>
          </a:r>
          <a:r>
            <a:rPr lang="de-DE" sz="2600" kern="1200">
              <a:sym typeface="Wingdings" panose="05000000000000000000" pitchFamily="2" charset="2"/>
            </a:rPr>
            <a:t></a:t>
          </a:r>
          <a:r>
            <a:rPr lang="de-DE" sz="2600" kern="1200"/>
            <a:t> Minimalinvasive Chirurgie</a:t>
          </a:r>
          <a:endParaRPr lang="en-US" sz="2600" kern="1200"/>
        </a:p>
      </dsp:txBody>
      <dsp:txXfrm>
        <a:off x="0" y="0"/>
        <a:ext cx="6651253" cy="1334691"/>
      </dsp:txXfrm>
    </dsp:sp>
    <dsp:sp modelId="{3FA8298D-C0F0-44EB-8E1E-5FB777AB0311}">
      <dsp:nvSpPr>
        <dsp:cNvPr id="0" name=""/>
        <dsp:cNvSpPr/>
      </dsp:nvSpPr>
      <dsp:spPr>
        <a:xfrm>
          <a:off x="0" y="1334691"/>
          <a:ext cx="6651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E1F6E-8529-4CBE-98A7-FF80BBEC0E0D}">
      <dsp:nvSpPr>
        <dsp:cNvPr id="0" name=""/>
        <dsp:cNvSpPr/>
      </dsp:nvSpPr>
      <dsp:spPr>
        <a:xfrm>
          <a:off x="0" y="1334691"/>
          <a:ext cx="6651253" cy="133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Möglichst kleine (mehrere) Einstichstelle </a:t>
          </a:r>
          <a:r>
            <a:rPr lang="de-DE" sz="2600" kern="1200">
              <a:sym typeface="Wingdings" panose="05000000000000000000" pitchFamily="2" charset="2"/>
            </a:rPr>
            <a:t></a:t>
          </a:r>
          <a:r>
            <a:rPr lang="de-DE" sz="2600" kern="1200"/>
            <a:t> Verletzungen gering halten</a:t>
          </a:r>
          <a:endParaRPr lang="en-US" sz="2600" kern="1200"/>
        </a:p>
      </dsp:txBody>
      <dsp:txXfrm>
        <a:off x="0" y="1334691"/>
        <a:ext cx="6651253" cy="1334691"/>
      </dsp:txXfrm>
    </dsp:sp>
    <dsp:sp modelId="{F6EA96A5-5D9D-43CF-A1B0-A88746F5F7DA}">
      <dsp:nvSpPr>
        <dsp:cNvPr id="0" name=""/>
        <dsp:cNvSpPr/>
      </dsp:nvSpPr>
      <dsp:spPr>
        <a:xfrm>
          <a:off x="0" y="2669382"/>
          <a:ext cx="6651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4347F-4661-45FF-BC95-C2A4ED82708E}">
      <dsp:nvSpPr>
        <dsp:cNvPr id="0" name=""/>
        <dsp:cNvSpPr/>
      </dsp:nvSpPr>
      <dsp:spPr>
        <a:xfrm>
          <a:off x="0" y="2669382"/>
          <a:ext cx="6651253" cy="133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Videoassistiert oder ohne (spezielle Instrumente)</a:t>
          </a:r>
          <a:endParaRPr lang="en-US" sz="2600" kern="1200"/>
        </a:p>
      </dsp:txBody>
      <dsp:txXfrm>
        <a:off x="0" y="2669382"/>
        <a:ext cx="6651253" cy="1334691"/>
      </dsp:txXfrm>
    </dsp:sp>
    <dsp:sp modelId="{38AB5D13-8F31-42B3-B42B-6C476D268280}">
      <dsp:nvSpPr>
        <dsp:cNvPr id="0" name=""/>
        <dsp:cNvSpPr/>
      </dsp:nvSpPr>
      <dsp:spPr>
        <a:xfrm>
          <a:off x="0" y="4004073"/>
          <a:ext cx="6651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C63BB-07FB-4446-910D-1ADAE5D86432}">
      <dsp:nvSpPr>
        <dsp:cNvPr id="0" name=""/>
        <dsp:cNvSpPr/>
      </dsp:nvSpPr>
      <dsp:spPr>
        <a:xfrm>
          <a:off x="0" y="4004073"/>
          <a:ext cx="6651253" cy="133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/>
            <a:t>Synonyme: Laparoskopisch, Knopfloch-, Schlüsselloch-Chirurgie</a:t>
          </a:r>
          <a:endParaRPr lang="en-US" sz="2600" kern="1200"/>
        </a:p>
      </dsp:txBody>
      <dsp:txXfrm>
        <a:off x="0" y="4004073"/>
        <a:ext cx="6651253" cy="1334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907F3-B50C-485D-B551-E83A2D8A9688}">
      <dsp:nvSpPr>
        <dsp:cNvPr id="0" name=""/>
        <dsp:cNvSpPr/>
      </dsp:nvSpPr>
      <dsp:spPr>
        <a:xfrm>
          <a:off x="0" y="2606"/>
          <a:ext cx="6651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3D5DB-638B-46DE-B8C2-5AF281E291F8}">
      <dsp:nvSpPr>
        <dsp:cNvPr id="0" name=""/>
        <dsp:cNvSpPr/>
      </dsp:nvSpPr>
      <dsp:spPr>
        <a:xfrm>
          <a:off x="0" y="2606"/>
          <a:ext cx="6651253" cy="177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/>
            <a:t>Chir. Manipulationen nur durch Instrumente</a:t>
          </a:r>
          <a:endParaRPr lang="en-US" sz="3900" kern="1200"/>
        </a:p>
      </dsp:txBody>
      <dsp:txXfrm>
        <a:off x="0" y="2606"/>
        <a:ext cx="6651253" cy="1777850"/>
      </dsp:txXfrm>
    </dsp:sp>
    <dsp:sp modelId="{60C40A07-79CC-4CF3-90A6-A1F97FAB346A}">
      <dsp:nvSpPr>
        <dsp:cNvPr id="0" name=""/>
        <dsp:cNvSpPr/>
      </dsp:nvSpPr>
      <dsp:spPr>
        <a:xfrm>
          <a:off x="0" y="1780456"/>
          <a:ext cx="6651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7167F-B63D-4A63-B0CE-00117C72C11A}">
      <dsp:nvSpPr>
        <dsp:cNvPr id="0" name=""/>
        <dsp:cNvSpPr/>
      </dsp:nvSpPr>
      <dsp:spPr>
        <a:xfrm>
          <a:off x="0" y="1780456"/>
          <a:ext cx="6651253" cy="177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kern="1200"/>
            <a:t>Ca. die Hälfte aller Eingriffe minimalinvasiv</a:t>
          </a:r>
          <a:endParaRPr lang="en-US" sz="3900" kern="1200"/>
        </a:p>
      </dsp:txBody>
      <dsp:txXfrm>
        <a:off x="0" y="1780456"/>
        <a:ext cx="6651253" cy="1777850"/>
      </dsp:txXfrm>
    </dsp:sp>
    <dsp:sp modelId="{A7B81C0A-59AD-480F-A3B9-745D423DCDB9}">
      <dsp:nvSpPr>
        <dsp:cNvPr id="0" name=""/>
        <dsp:cNvSpPr/>
      </dsp:nvSpPr>
      <dsp:spPr>
        <a:xfrm>
          <a:off x="0" y="3558307"/>
          <a:ext cx="6651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A9676-7C59-4EA7-9767-7B3EB0F648EB}">
      <dsp:nvSpPr>
        <dsp:cNvPr id="0" name=""/>
        <dsp:cNvSpPr/>
      </dsp:nvSpPr>
      <dsp:spPr>
        <a:xfrm>
          <a:off x="0" y="3558307"/>
          <a:ext cx="6651253" cy="177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u="sng" kern="1200" dirty="0"/>
            <a:t>Beispiele: </a:t>
          </a:r>
          <a:r>
            <a:rPr lang="de-DE" sz="3900" kern="1200" dirty="0"/>
            <a:t>Laparoskopisch, thorakoskopisch</a:t>
          </a:r>
          <a:endParaRPr lang="en-US" sz="3900" kern="1200" dirty="0"/>
        </a:p>
      </dsp:txBody>
      <dsp:txXfrm>
        <a:off x="0" y="3558307"/>
        <a:ext cx="6651253" cy="1777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0821F-3027-4FAF-9424-AA7647C556F8}">
      <dsp:nvSpPr>
        <dsp:cNvPr id="0" name=""/>
        <dsp:cNvSpPr/>
      </dsp:nvSpPr>
      <dsp:spPr>
        <a:xfrm>
          <a:off x="0" y="2606"/>
          <a:ext cx="6651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D46E6-5584-4A62-AEF3-F1438ADD4609}">
      <dsp:nvSpPr>
        <dsp:cNvPr id="0" name=""/>
        <dsp:cNvSpPr/>
      </dsp:nvSpPr>
      <dsp:spPr>
        <a:xfrm>
          <a:off x="0" y="2606"/>
          <a:ext cx="6651253" cy="177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900" kern="1200"/>
            <a:t>Großer Schnitt</a:t>
          </a:r>
          <a:endParaRPr lang="en-US" sz="4900" kern="1200"/>
        </a:p>
      </dsp:txBody>
      <dsp:txXfrm>
        <a:off x="0" y="2606"/>
        <a:ext cx="6651253" cy="1777850"/>
      </dsp:txXfrm>
    </dsp:sp>
    <dsp:sp modelId="{EFB1D83A-E005-4085-892A-BA2C26CB1432}">
      <dsp:nvSpPr>
        <dsp:cNvPr id="0" name=""/>
        <dsp:cNvSpPr/>
      </dsp:nvSpPr>
      <dsp:spPr>
        <a:xfrm>
          <a:off x="0" y="1780456"/>
          <a:ext cx="66512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3693E-D809-4D07-B04B-C3C362447AF9}">
      <dsp:nvSpPr>
        <dsp:cNvPr id="0" name=""/>
        <dsp:cNvSpPr/>
      </dsp:nvSpPr>
      <dsp:spPr>
        <a:xfrm>
          <a:off x="0" y="1780456"/>
          <a:ext cx="6651253" cy="177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900" kern="1200"/>
            <a:t>Offene Sicht</a:t>
          </a:r>
          <a:endParaRPr lang="en-US" sz="4900" kern="1200"/>
        </a:p>
      </dsp:txBody>
      <dsp:txXfrm>
        <a:off x="0" y="1780456"/>
        <a:ext cx="6651253" cy="1777850"/>
      </dsp:txXfrm>
    </dsp:sp>
    <dsp:sp modelId="{5D1E1FE9-DE78-4E69-8B5E-4E12BD3CA867}">
      <dsp:nvSpPr>
        <dsp:cNvPr id="0" name=""/>
        <dsp:cNvSpPr/>
      </dsp:nvSpPr>
      <dsp:spPr>
        <a:xfrm>
          <a:off x="0" y="3558307"/>
          <a:ext cx="665125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8129-70F5-4ACD-AE46-A560E08330D6}">
      <dsp:nvSpPr>
        <dsp:cNvPr id="0" name=""/>
        <dsp:cNvSpPr/>
      </dsp:nvSpPr>
      <dsp:spPr>
        <a:xfrm>
          <a:off x="0" y="3558307"/>
          <a:ext cx="6651253" cy="177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900" kern="1200"/>
            <a:t>Zugriff auf den gesamten Bereich</a:t>
          </a:r>
          <a:endParaRPr lang="en-US" sz="4900" kern="1200"/>
        </a:p>
      </dsp:txBody>
      <dsp:txXfrm>
        <a:off x="0" y="3558307"/>
        <a:ext cx="6651253" cy="1777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769F3-2BA0-4935-A3D0-67E3E70268FA}">
      <dsp:nvSpPr>
        <dsp:cNvPr id="0" name=""/>
        <dsp:cNvSpPr/>
      </dsp:nvSpPr>
      <dsp:spPr>
        <a:xfrm>
          <a:off x="0" y="267749"/>
          <a:ext cx="10515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Inspektion verschiedener Organsysteme im Körperinneren</a:t>
          </a:r>
          <a:endParaRPr lang="en-US" sz="2800" kern="1200"/>
        </a:p>
      </dsp:txBody>
      <dsp:txXfrm>
        <a:off x="32784" y="300533"/>
        <a:ext cx="10450032" cy="606012"/>
      </dsp:txXfrm>
    </dsp:sp>
    <dsp:sp modelId="{B000D89D-4BBA-43D3-9CAF-7B6874F12667}">
      <dsp:nvSpPr>
        <dsp:cNvPr id="0" name=""/>
        <dsp:cNvSpPr/>
      </dsp:nvSpPr>
      <dsp:spPr>
        <a:xfrm>
          <a:off x="0" y="1019969"/>
          <a:ext cx="10515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Mithilfe eines Monitors</a:t>
          </a:r>
          <a:endParaRPr lang="en-US" sz="2800" kern="1200"/>
        </a:p>
      </dsp:txBody>
      <dsp:txXfrm>
        <a:off x="32784" y="1052753"/>
        <a:ext cx="10450032" cy="606012"/>
      </dsp:txXfrm>
    </dsp:sp>
    <dsp:sp modelId="{C3152D54-093D-4BC6-B0C4-CAE818ED1647}">
      <dsp:nvSpPr>
        <dsp:cNvPr id="0" name=""/>
        <dsp:cNvSpPr/>
      </dsp:nvSpPr>
      <dsp:spPr>
        <a:xfrm>
          <a:off x="0" y="1772190"/>
          <a:ext cx="10515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/>
            <a:t>Beispiele:</a:t>
          </a:r>
          <a:endParaRPr lang="en-US" sz="2800" kern="1200"/>
        </a:p>
      </dsp:txBody>
      <dsp:txXfrm>
        <a:off x="32784" y="1804974"/>
        <a:ext cx="10450032" cy="606012"/>
      </dsp:txXfrm>
    </dsp:sp>
    <dsp:sp modelId="{7CED0BD4-1F1E-4215-960C-1387AACF13D6}">
      <dsp:nvSpPr>
        <dsp:cNvPr id="0" name=""/>
        <dsp:cNvSpPr/>
      </dsp:nvSpPr>
      <dsp:spPr>
        <a:xfrm>
          <a:off x="0" y="2443769"/>
          <a:ext cx="1051560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/>
            <a:t>Entnahme von Gewebeproben, Diagnostik, Doku, Absaugungen, Blutsrillungen, Stein- oder Fremdkörperextraktion)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/>
            <a:t>Durch natürliche Öffnungen (bspw. Mund, After, etc.)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200" kern="1200"/>
            <a:t>Auch intraoperativ (bspw. Angioskopie)</a:t>
          </a:r>
          <a:endParaRPr lang="en-US" sz="2200" kern="1200"/>
        </a:p>
      </dsp:txBody>
      <dsp:txXfrm>
        <a:off x="0" y="2443769"/>
        <a:ext cx="10515600" cy="144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D928C-9398-4EA6-B3D7-4247A61706A4}" type="datetimeFigureOut">
              <a:rPr lang="de-DE" smtClean="0"/>
              <a:t>16.01.2026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A9348-99CF-47EE-B604-611D3CB814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82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A9348-99CF-47EE-B604-611D3CB814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61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1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0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3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ygR9RZo8TQ" TargetMode="External"/><Relationship Id="rId2" Type="http://schemas.openxmlformats.org/officeDocument/2006/relationships/hyperlink" Target="https://www.youtube.com/watch?v=oZ93yoMDGa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5FBBF37D-6DCE-E41C-BC3B-0621FA236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91"/>
          <a:stretch/>
        </p:blipFill>
        <p:spPr>
          <a:xfrm>
            <a:off x="20" y="94603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A83F9E-63DA-0549-F54D-8C65EF9C6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de-DE" sz="4400"/>
              <a:t>7c.2</a:t>
            </a:r>
            <a:br>
              <a:rPr lang="de-DE" sz="4400"/>
            </a:br>
            <a:r>
              <a:rPr lang="de-DE" sz="4400"/>
              <a:t>Isabelles Blog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5F5A19-83A2-7A19-1F89-216E54D0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de-DE" sz="2000"/>
              <a:t>Fachbereich Viszeralchirurgie</a:t>
            </a:r>
          </a:p>
        </p:txBody>
      </p:sp>
    </p:spTree>
    <p:extLst>
      <p:ext uri="{BB962C8B-B14F-4D97-AF65-F5344CB8AC3E}">
        <p14:creationId xmlns:p14="http://schemas.microsoft.com/office/powerpoint/2010/main" val="182725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70690-19B1-F59B-A5A8-F284AFC1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1DCD9C-820A-2C3F-0AA7-049EA511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Bilden Sie drei Gruppen</a:t>
            </a:r>
          </a:p>
          <a:p>
            <a:pPr lvl="1"/>
            <a:r>
              <a:rPr lang="de-DE" dirty="0"/>
              <a:t>Besprechen Sie welches Operationsverfahren Sie bearbeiten möchten</a:t>
            </a:r>
          </a:p>
        </p:txBody>
      </p:sp>
    </p:spTree>
    <p:extLst>
      <p:ext uri="{BB962C8B-B14F-4D97-AF65-F5344CB8AC3E}">
        <p14:creationId xmlns:p14="http://schemas.microsoft.com/office/powerpoint/2010/main" val="40189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4D937-C960-070E-309C-1DD7824E1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74B45-C673-D086-B261-70A94772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C2B756-AB16-9228-9B49-667B38BA5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Recherchieren Sie nun zu Ihrem Operationsverfahren</a:t>
            </a:r>
          </a:p>
          <a:p>
            <a:pPr lvl="1"/>
            <a:r>
              <a:rPr lang="de-DE" dirty="0"/>
              <a:t>Was genau ist das?</a:t>
            </a:r>
          </a:p>
          <a:p>
            <a:pPr lvl="1"/>
            <a:r>
              <a:rPr lang="de-DE" dirty="0"/>
              <a:t>Gibt es typische Beispiele für das Verfahren?</a:t>
            </a:r>
          </a:p>
          <a:p>
            <a:pPr lvl="1"/>
            <a:r>
              <a:rPr lang="de-DE" dirty="0"/>
              <a:t>Warum wird das genutzt?</a:t>
            </a:r>
          </a:p>
          <a:p>
            <a:pPr lvl="1"/>
            <a:r>
              <a:rPr lang="de-DE" dirty="0"/>
              <a:t>Was für Vor- und Nachteile gibt es?</a:t>
            </a:r>
          </a:p>
          <a:p>
            <a:pPr lvl="1"/>
            <a:r>
              <a:rPr lang="de-DE" dirty="0"/>
              <a:t>Was für Auswirkungen hat das Verfahren für die zu pflegenden Menschen?</a:t>
            </a:r>
          </a:p>
          <a:p>
            <a:pPr lvl="2"/>
            <a:r>
              <a:rPr lang="de-DE" dirty="0"/>
              <a:t>Und was bedeutet das, für Sie als pflegende Personen?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10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70B70-8BEE-4E4B-E375-BC34291F8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DDCF5-87CB-3BCC-220B-56541779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C27E46-9E88-9969-F8F9-4DE48539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Erstellen Sie ein Medium, mit welchem Sie das Thema Ihrem Kurs präsentieren können</a:t>
            </a:r>
          </a:p>
          <a:p>
            <a:pPr lvl="1"/>
            <a:r>
              <a:rPr lang="de-DE" dirty="0"/>
              <a:t>PowerPoint, </a:t>
            </a:r>
            <a:r>
              <a:rPr lang="de-DE" dirty="0" err="1"/>
              <a:t>Canva</a:t>
            </a:r>
            <a:r>
              <a:rPr lang="de-DE" dirty="0"/>
              <a:t>, Keynote, Plakate, etc. </a:t>
            </a:r>
          </a:p>
        </p:txBody>
      </p:sp>
    </p:spTree>
    <p:extLst>
      <p:ext uri="{BB962C8B-B14F-4D97-AF65-F5344CB8AC3E}">
        <p14:creationId xmlns:p14="http://schemas.microsoft.com/office/powerpoint/2010/main" val="175030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BA82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62B225-55D3-29D6-48FD-1F0906F5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de-DE" sz="2800"/>
              <a:t>Minimal-Invasiv</a:t>
            </a:r>
          </a:p>
        </p:txBody>
      </p:sp>
      <p:graphicFrame>
        <p:nvGraphicFramePr>
          <p:cNvPr id="13" name="Inhaltsplatzhalter 2">
            <a:extLst>
              <a:ext uri="{FF2B5EF4-FFF2-40B4-BE49-F238E27FC236}">
                <a16:creationId xmlns:a16="http://schemas.microsoft.com/office/drawing/2014/main" id="{BDB256BE-2B3E-EE7E-0642-DC0262A0A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914694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87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BA82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62B225-55D3-29D6-48FD-1F0906F5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de-DE" sz="2800"/>
              <a:t>Minimal-Invasiv</a:t>
            </a:r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CD0694E9-1F71-17C3-B4A1-5E5E96025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091500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61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2B225-55D3-29D6-48FD-1F0906F5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Minimal-Invasiv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D925EF-1496-6017-4AA8-2AFDA106E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Vorteile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C7E8E12-BA73-B39F-95ED-D6C9FE8B99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/>
              <a:t>Schnellere Genesung</a:t>
            </a:r>
          </a:p>
          <a:p>
            <a:r>
              <a:rPr lang="de-DE"/>
              <a:t>Weniger Narbenbildung (kosmetisch)</a:t>
            </a:r>
          </a:p>
          <a:p>
            <a:r>
              <a:rPr lang="de-DE"/>
              <a:t>Weniger Schmerzen</a:t>
            </a:r>
          </a:p>
          <a:p>
            <a:r>
              <a:rPr lang="de-DE"/>
              <a:t>Weniger </a:t>
            </a:r>
            <a:r>
              <a:rPr lang="de-DE" err="1"/>
              <a:t>postop</a:t>
            </a:r>
            <a:r>
              <a:rPr lang="de-DE"/>
              <a:t>. Morbidität</a:t>
            </a:r>
          </a:p>
          <a:p>
            <a:r>
              <a:rPr lang="de-DE"/>
              <a:t>Weniger </a:t>
            </a:r>
            <a:r>
              <a:rPr lang="de-DE" err="1"/>
              <a:t>postop</a:t>
            </a:r>
            <a:r>
              <a:rPr lang="de-DE"/>
              <a:t>. Verwachsungen</a:t>
            </a:r>
          </a:p>
          <a:p>
            <a:r>
              <a:rPr lang="de-DE"/>
              <a:t>Kürzere Behandlungszeit &amp; Arbeitsunfähigkeit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7A3C1BF-7A48-E7EA-DCE9-E6D8F6AD0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Nachteile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1C105D4-AB72-955C-FE52-8D150A28DC9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de-DE" dirty="0"/>
              <a:t>Kein direkter Einblick </a:t>
            </a:r>
            <a:r>
              <a:rPr lang="de-DE" dirty="0">
                <a:sym typeface="Wingdings" panose="05000000000000000000" pitchFamily="2" charset="2"/>
              </a:rPr>
              <a:t> nur über Monitore</a:t>
            </a:r>
          </a:p>
          <a:p>
            <a:r>
              <a:rPr lang="de-DE" dirty="0">
                <a:sym typeface="Wingdings" panose="05000000000000000000" pitchFamily="2" charset="2"/>
              </a:rPr>
              <a:t>Technische anspruchsvoll</a:t>
            </a:r>
          </a:p>
          <a:p>
            <a:r>
              <a:rPr lang="de-DE" dirty="0"/>
              <a:t>Kein Tastsinn</a:t>
            </a:r>
          </a:p>
          <a:p>
            <a:r>
              <a:rPr lang="de-DE" dirty="0"/>
              <a:t>Ggf. Höhere Kosten</a:t>
            </a:r>
          </a:p>
          <a:p>
            <a:r>
              <a:rPr lang="de-DE" dirty="0"/>
              <a:t>Ggf. Zeitintensiver</a:t>
            </a:r>
          </a:p>
        </p:txBody>
      </p:sp>
    </p:spTree>
    <p:extLst>
      <p:ext uri="{BB962C8B-B14F-4D97-AF65-F5344CB8AC3E}">
        <p14:creationId xmlns:p14="http://schemas.microsoft.com/office/powerpoint/2010/main" val="174793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780058"/>
            <a:ext cx="3781618" cy="289914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BA82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8B8D2E-B6B0-D3D9-3BC0-4739261A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2620477"/>
            <a:ext cx="3010737" cy="1497475"/>
          </a:xfrm>
        </p:spPr>
        <p:txBody>
          <a:bodyPr>
            <a:normAutofit/>
          </a:bodyPr>
          <a:lstStyle/>
          <a:p>
            <a:r>
              <a:rPr lang="de-DE" sz="2800"/>
              <a:t>Offen-chirurgisch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3269D124-C3A0-C0CF-02B3-FC934591F3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772502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40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B8D2E-B6B0-D3D9-3BC0-4739261A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Offen-chirurgisch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33B04E-C01E-7B72-04A9-CF33C46C0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Vorteile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7551556-F722-5C78-97BF-289AF805AF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de-DE" dirty="0"/>
              <a:t>Klare Sicht</a:t>
            </a:r>
          </a:p>
          <a:p>
            <a:r>
              <a:rPr lang="de-DE" dirty="0"/>
              <a:t>Tastmöglichkeit</a:t>
            </a:r>
          </a:p>
          <a:p>
            <a:r>
              <a:rPr lang="de-DE" dirty="0"/>
              <a:t>Komplexe Eingriffe</a:t>
            </a:r>
          </a:p>
          <a:p>
            <a:r>
              <a:rPr lang="de-DE" dirty="0"/>
              <a:t>Diagnostik</a:t>
            </a:r>
          </a:p>
          <a:p>
            <a:r>
              <a:rPr lang="de-DE" dirty="0"/>
              <a:t>Schnellere Reaktion bei „Notfällen“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8A0D061-ED85-2BA6-6C3A-476BF9910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Nachteile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56826FB-2C87-E705-DF43-E84902F0F95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de-DE" dirty="0"/>
              <a:t>Große Narben</a:t>
            </a:r>
          </a:p>
          <a:p>
            <a:r>
              <a:rPr lang="de-DE" dirty="0"/>
              <a:t>Längere Heilung</a:t>
            </a:r>
          </a:p>
          <a:p>
            <a:r>
              <a:rPr lang="de-DE" dirty="0"/>
              <a:t>Ggf. mehr Schmerzen</a:t>
            </a:r>
          </a:p>
          <a:p>
            <a:r>
              <a:rPr lang="de-DE" dirty="0"/>
              <a:t>Weniger </a:t>
            </a:r>
            <a:r>
              <a:rPr lang="de-DE" dirty="0" err="1"/>
              <a:t>postop</a:t>
            </a:r>
            <a:r>
              <a:rPr lang="de-DE" dirty="0"/>
              <a:t>. Morbidität</a:t>
            </a:r>
          </a:p>
          <a:p>
            <a:r>
              <a:rPr lang="de-DE" dirty="0"/>
              <a:t>Weniger </a:t>
            </a:r>
            <a:r>
              <a:rPr lang="de-DE" dirty="0" err="1"/>
              <a:t>postop</a:t>
            </a:r>
            <a:r>
              <a:rPr lang="de-DE" dirty="0"/>
              <a:t>. Verwachsungen</a:t>
            </a:r>
          </a:p>
          <a:p>
            <a:r>
              <a:rPr lang="de-DE" dirty="0"/>
              <a:t>Längere Behandlungszeit, Bewegungsunfähigkeit &amp;  Arbeitsunfähigkeit</a:t>
            </a:r>
          </a:p>
        </p:txBody>
      </p:sp>
    </p:spTree>
    <p:extLst>
      <p:ext uri="{BB962C8B-B14F-4D97-AF65-F5344CB8AC3E}">
        <p14:creationId xmlns:p14="http://schemas.microsoft.com/office/powerpoint/2010/main" val="347026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2499E-DB00-344B-C9AE-88F9F39B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Endoskopisch</a:t>
            </a:r>
          </a:p>
        </p:txBody>
      </p:sp>
      <p:graphicFrame>
        <p:nvGraphicFramePr>
          <p:cNvPr id="18" name="Inhaltsplatzhalter 2">
            <a:extLst>
              <a:ext uri="{FF2B5EF4-FFF2-40B4-BE49-F238E27FC236}">
                <a16:creationId xmlns:a16="http://schemas.microsoft.com/office/drawing/2014/main" id="{C750FC9D-F1F6-7760-C006-692929B2C6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680"/>
          <a:ext cx="10515600" cy="416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412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2499E-DB00-344B-C9AE-88F9F39B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Endoskopisch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EC4A40-719C-D1D3-95BD-125060E375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Vorteile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A6345C4-0A64-5352-0D41-FC3DF9B962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Keine äußeren Verletzung</a:t>
            </a:r>
          </a:p>
          <a:p>
            <a:r>
              <a:rPr lang="de-DE" dirty="0"/>
              <a:t>Ambulant möglich</a:t>
            </a:r>
          </a:p>
          <a:p>
            <a:r>
              <a:rPr lang="de-DE" dirty="0"/>
              <a:t>Sicher und schonend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6BE837E-1D43-0206-909B-2BB649848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/>
              <a:t>Nachteile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8A8EB85-2D53-91F8-C5BF-2DB6290026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Blutungen bei </a:t>
            </a:r>
            <a:r>
              <a:rPr lang="de-DE"/>
              <a:t>entnommenen</a:t>
            </a:r>
            <a:r>
              <a:rPr lang="de-DE" dirty="0"/>
              <a:t> Gewebe</a:t>
            </a:r>
          </a:p>
          <a:p>
            <a:r>
              <a:rPr lang="de-DE" dirty="0"/>
              <a:t>Infektionen</a:t>
            </a:r>
          </a:p>
        </p:txBody>
      </p:sp>
    </p:spTree>
    <p:extLst>
      <p:ext uri="{BB962C8B-B14F-4D97-AF65-F5344CB8AC3E}">
        <p14:creationId xmlns:p14="http://schemas.microsoft.com/office/powerpoint/2010/main" val="379139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BA827F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91E12A-23B8-F32D-24CF-18A49A8E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Was werden wir machen?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3E2BAF-8B7F-0BAD-D797-DEEE8E98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de-DE" sz="2000" dirty="0"/>
              <a:t>Was ist Viszeralchirurgie?</a:t>
            </a:r>
          </a:p>
          <a:p>
            <a:r>
              <a:rPr lang="de-DE" sz="2000" dirty="0"/>
              <a:t>Wiederholung Organe im Bauchraum</a:t>
            </a:r>
          </a:p>
          <a:p>
            <a:r>
              <a:rPr lang="de-DE" sz="2000" dirty="0"/>
              <a:t>Häufige </a:t>
            </a:r>
            <a:r>
              <a:rPr lang="de-DE" sz="2000" dirty="0" err="1"/>
              <a:t>chir</a:t>
            </a:r>
            <a:r>
              <a:rPr lang="de-DE" sz="2000" dirty="0"/>
              <a:t>. Eingriffe</a:t>
            </a:r>
          </a:p>
          <a:p>
            <a:r>
              <a:rPr lang="de-DE" sz="2000" dirty="0"/>
              <a:t>Abkürzungen</a:t>
            </a:r>
          </a:p>
          <a:p>
            <a:r>
              <a:rPr lang="de-DE" sz="2000" dirty="0"/>
              <a:t>Gruppenpuzzle zu Operationsverfahren</a:t>
            </a:r>
          </a:p>
          <a:p>
            <a:r>
              <a:rPr lang="de-DE" sz="2000" dirty="0"/>
              <a:t>Laparoskopie vs. Offen chirurgisch am Bsp. Appendektomie</a:t>
            </a:r>
          </a:p>
        </p:txBody>
      </p:sp>
    </p:spTree>
    <p:extLst>
      <p:ext uri="{BB962C8B-B14F-4D97-AF65-F5344CB8AC3E}">
        <p14:creationId xmlns:p14="http://schemas.microsoft.com/office/powerpoint/2010/main" val="361289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0E9B6-F107-3A73-9BE1-052F1D6C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Appendektomie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0BF7B4-7E7E-9C43-A64A-88B8C5075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Offen chirurgisch</a:t>
            </a:r>
          </a:p>
          <a:p>
            <a:pPr lvl="1"/>
            <a:r>
              <a:rPr lang="de-DE" dirty="0">
                <a:hlinkClick r:id="rId2"/>
              </a:rPr>
              <a:t>https://www.youtube.com/watch?v=oZ93yoMDGaA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r>
              <a:rPr lang="de-DE" dirty="0"/>
              <a:t>Laparoskopisch</a:t>
            </a:r>
          </a:p>
          <a:p>
            <a:pPr lvl="1"/>
            <a:r>
              <a:rPr lang="de-DE" dirty="0">
                <a:hlinkClick r:id="rId3"/>
              </a:rPr>
              <a:t>https://www.youtube.com/watch?v=5ygR9RZo8TQ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648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E031E-BD9A-1399-510B-869E3931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Offen/ MIC </a:t>
            </a:r>
          </a:p>
        </p:txBody>
      </p:sp>
      <p:pic>
        <p:nvPicPr>
          <p:cNvPr id="5" name="Inhaltsplatzhalter 4" descr="Ein Bild, das Zimmer, medizinische Ausrüstung, medizinisch, Szene enthält.&#10;&#10;Automatisch generierte Beschreibung">
            <a:extLst>
              <a:ext uri="{FF2B5EF4-FFF2-40B4-BE49-F238E27FC236}">
                <a16:creationId xmlns:a16="http://schemas.microsoft.com/office/drawing/2014/main" id="{C1BC7494-AA84-BF2E-9FEB-20911FD81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05" y="292993"/>
            <a:ext cx="3862917" cy="2584959"/>
          </a:xfrm>
        </p:spPr>
      </p:pic>
      <p:pic>
        <p:nvPicPr>
          <p:cNvPr id="7" name="Grafik 6" descr="Ein Bild, das medizinische Ausrüstung enthält.&#10;&#10;Automatisch generierte Beschreibung">
            <a:extLst>
              <a:ext uri="{FF2B5EF4-FFF2-40B4-BE49-F238E27FC236}">
                <a16:creationId xmlns:a16="http://schemas.microsoft.com/office/drawing/2014/main" id="{A40D3E24-FC5C-309E-6CDA-41B36F075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08" y="3072364"/>
            <a:ext cx="5425992" cy="3565092"/>
          </a:xfrm>
          <a:prstGeom prst="rect">
            <a:avLst/>
          </a:prstGeom>
        </p:spPr>
      </p:pic>
      <p:pic>
        <p:nvPicPr>
          <p:cNvPr id="9" name="Grafik 8" descr="Ein Bild, das medizinische Ausrüstung, medizinisch, Gesundheitsversorgung, Krankenhauszimmer enthält.&#10;&#10;Automatisch generierte Beschreibung">
            <a:extLst>
              <a:ext uri="{FF2B5EF4-FFF2-40B4-BE49-F238E27FC236}">
                <a16:creationId xmlns:a16="http://schemas.microsoft.com/office/drawing/2014/main" id="{57157324-515F-294F-FBDF-016C96155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6" y="1585472"/>
            <a:ext cx="3163628" cy="2555577"/>
          </a:xfrm>
          <a:prstGeom prst="rect">
            <a:avLst/>
          </a:prstGeom>
        </p:spPr>
      </p:pic>
      <p:pic>
        <p:nvPicPr>
          <p:cNvPr id="11" name="Grafik 10" descr="Ein Bild, das medizinische Ausrüstung, medizinisch, Zimmer, Gesundheitsversorgung enthält.&#10;&#10;Automatisch generierte Beschreibung">
            <a:extLst>
              <a:ext uri="{FF2B5EF4-FFF2-40B4-BE49-F238E27FC236}">
                <a16:creationId xmlns:a16="http://schemas.microsoft.com/office/drawing/2014/main" id="{4DC7DA00-415B-BCED-E6D7-C28EA4EF7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90" y="3744228"/>
            <a:ext cx="3613484" cy="258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DD6CD-B39E-892A-06CA-BB2785DE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 vs. Laparoskopie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A60A3E-4D96-E48C-4E7D-BB8A2490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Wie könnte es den Patient*innen danach gehen?</a:t>
            </a:r>
          </a:p>
          <a:p>
            <a:r>
              <a:rPr lang="de-DE" dirty="0"/>
              <a:t>Wo und wie könnten die Schmerzen sein?</a:t>
            </a:r>
          </a:p>
          <a:p>
            <a:r>
              <a:rPr lang="de-DE" dirty="0"/>
              <a:t>Worauf müssen Sie </a:t>
            </a:r>
            <a:r>
              <a:rPr lang="de-DE" b="1" dirty="0"/>
              <a:t>im Vergleich</a:t>
            </a:r>
            <a:r>
              <a:rPr lang="de-DE" dirty="0"/>
              <a:t> als Pflegekraft achten?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	Think   </a:t>
            </a:r>
            <a:r>
              <a:rPr lang="de-DE" dirty="0">
                <a:sym typeface="Wingdings" panose="05000000000000000000" pitchFamily="2" charset="2"/>
              </a:rPr>
              <a:t>   </a:t>
            </a:r>
            <a:r>
              <a:rPr lang="de-DE" dirty="0"/>
              <a:t>Pair   </a:t>
            </a:r>
            <a:r>
              <a:rPr lang="de-DE" dirty="0">
                <a:sym typeface="Wingdings" panose="05000000000000000000" pitchFamily="2" charset="2"/>
              </a:rPr>
              <a:t>   </a:t>
            </a:r>
            <a:r>
              <a:rPr lang="de-DE" dirty="0"/>
              <a:t>Share</a:t>
            </a:r>
          </a:p>
        </p:txBody>
      </p:sp>
      <p:pic>
        <p:nvPicPr>
          <p:cNvPr id="5" name="Grafik 4" descr="Mann mit einfarbiger Füllung">
            <a:extLst>
              <a:ext uri="{FF2B5EF4-FFF2-40B4-BE49-F238E27FC236}">
                <a16:creationId xmlns:a16="http://schemas.microsoft.com/office/drawing/2014/main" id="{4EE9A2F8-595D-CAE7-CE8E-925D6465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1077" y="5325701"/>
            <a:ext cx="914400" cy="914400"/>
          </a:xfrm>
          <a:prstGeom prst="rect">
            <a:avLst/>
          </a:prstGeom>
        </p:spPr>
      </p:pic>
      <p:pic>
        <p:nvPicPr>
          <p:cNvPr id="7" name="Grafik 6" descr="Mann und Frau mit einfarbiger Füllung">
            <a:extLst>
              <a:ext uri="{FF2B5EF4-FFF2-40B4-BE49-F238E27FC236}">
                <a16:creationId xmlns:a16="http://schemas.microsoft.com/office/drawing/2014/main" id="{22135E24-144A-CEF2-0025-E4189C72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6338" y="5325701"/>
            <a:ext cx="914400" cy="914400"/>
          </a:xfrm>
          <a:prstGeom prst="rect">
            <a:avLst/>
          </a:prstGeom>
        </p:spPr>
      </p:pic>
      <p:pic>
        <p:nvPicPr>
          <p:cNvPr id="11" name="Grafik 10" descr="Gruppe von Personen mit einfarbiger Füllung">
            <a:extLst>
              <a:ext uri="{FF2B5EF4-FFF2-40B4-BE49-F238E27FC236}">
                <a16:creationId xmlns:a16="http://schemas.microsoft.com/office/drawing/2014/main" id="{D865BABF-C913-8B8C-DBFA-9278D9D6C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1600" y="5289418"/>
            <a:ext cx="914400" cy="9144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DB58090-048A-91A3-FE5B-3B45641421EC}"/>
              </a:ext>
            </a:extLst>
          </p:cNvPr>
          <p:cNvSpPr txBox="1"/>
          <p:nvPr/>
        </p:nvSpPr>
        <p:spPr>
          <a:xfrm>
            <a:off x="1791077" y="4256669"/>
            <a:ext cx="430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 </a:t>
            </a:r>
            <a:r>
              <a:rPr lang="de-DE"/>
              <a:t>min               15 </a:t>
            </a:r>
            <a:r>
              <a:rPr lang="de-DE" dirty="0"/>
              <a:t>min              Plenum</a:t>
            </a:r>
          </a:p>
        </p:txBody>
      </p:sp>
    </p:spTree>
    <p:extLst>
      <p:ext uri="{BB962C8B-B14F-4D97-AF65-F5344CB8AC3E}">
        <p14:creationId xmlns:p14="http://schemas.microsoft.com/office/powerpoint/2010/main" val="343236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BA827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76E246-361A-571E-782E-0E036AB5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de-DE" dirty="0"/>
              <a:t>Allgemein- und Viszeralchirurgie</a:t>
            </a:r>
          </a:p>
        </p:txBody>
      </p:sp>
      <p:pic>
        <p:nvPicPr>
          <p:cNvPr id="7" name="Graphic 6" descr="Fehler">
            <a:extLst>
              <a:ext uri="{FF2B5EF4-FFF2-40B4-BE49-F238E27FC236}">
                <a16:creationId xmlns:a16="http://schemas.microsoft.com/office/drawing/2014/main" id="{A4FCD622-679F-0E73-39C7-AACE7D629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17" y="2782956"/>
            <a:ext cx="3449030" cy="3449030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FBF3E12-DFEF-071E-1FA6-A195A9E4C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400"/>
              <a:t>Allgemeinchirurgie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/>
              <a:t>"Basischirurgie"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/>
              <a:t>UMFASST bspw. Unfallchir. Oder Viszeralchir.</a:t>
            </a:r>
          </a:p>
          <a:p>
            <a:r>
              <a:rPr lang="de-DE" sz="2400"/>
              <a:t>Viszeralchirurgie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>
                <a:latin typeface="Century Gothic"/>
                <a:ea typeface="Calibri"/>
                <a:cs typeface="Calibri"/>
              </a:rPr>
              <a:t>„Chirurgie des Bauchraumes und der Bauchwand, der endokrinen Drüsen und der Weichteile einschließlich Transplantation“</a:t>
            </a:r>
            <a:endParaRPr lang="de-DE">
              <a:latin typeface="Century Gothic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de-DE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78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A2C9D9-4D2C-F445-FE8B-10EDE6D2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Autofit/>
          </a:bodyPr>
          <a:lstStyle/>
          <a:p>
            <a:r>
              <a:rPr lang="de-DE" sz="3200" dirty="0"/>
              <a:t>Anatomie, Funktion &amp; Lage der Organe im Bauchraum</a:t>
            </a:r>
          </a:p>
        </p:txBody>
      </p:sp>
      <p:pic>
        <p:nvPicPr>
          <p:cNvPr id="5" name="Picture 4" descr="Rosa Schreibtisch mit Arztzubehör">
            <a:extLst>
              <a:ext uri="{FF2B5EF4-FFF2-40B4-BE49-F238E27FC236}">
                <a16:creationId xmlns:a16="http://schemas.microsoft.com/office/drawing/2014/main" id="{8B5172AE-B891-0FE5-3FCB-A028FA1BA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7" r="-1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CD808F-8961-87BB-4420-3F5711BBB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KAHOOT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AF1613-AE45-9093-6902-9CE358333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88" y="3283144"/>
            <a:ext cx="3659898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8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070" y="1834243"/>
            <a:ext cx="3781618" cy="3189514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rgbClr val="BA8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56DF70-0E7D-8ECF-5FAE-8C5394DC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10" y="2785830"/>
            <a:ext cx="3010737" cy="1765613"/>
          </a:xfrm>
        </p:spPr>
        <p:txBody>
          <a:bodyPr>
            <a:normAutofit/>
          </a:bodyPr>
          <a:lstStyle/>
          <a:p>
            <a:pPr algn="ctr"/>
            <a:r>
              <a:rPr lang="de-DE" sz="3200">
                <a:solidFill>
                  <a:srgbClr val="FFFFFF"/>
                </a:solidFill>
              </a:rPr>
              <a:t>Weitere chirurgische Disziplinen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B0A90D-58C2-75DE-54FE-581ECA63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000"/>
              <a:t>Nach der (Muster-)Weiterbildungsverordnung 2018 (Fassung 2024)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sz="2000"/>
              <a:t>Allgemeinchirurgie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sz="2000"/>
              <a:t>Gefäßchirurgie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sz="2000"/>
              <a:t>Herzchirurgie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sz="2000"/>
              <a:t>Kinder- und Jugendrchirurgie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sz="2000"/>
              <a:t>Orthopädie &amp; Unfallchirurgie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sz="2000"/>
              <a:t>Plastische, Rekonstruktive &amp; Ästhetische 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sz="2000"/>
              <a:t>Thoraxchirurgie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sz="2000"/>
              <a:t>Mund-Kiefer-Gesichtschirurgie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de-DE" sz="2000"/>
              <a:t>Neurochirurgie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de-DE" sz="2000"/>
          </a:p>
          <a:p>
            <a:pPr lvl="1">
              <a:buFont typeface="Courier New" panose="020B0604020202020204" pitchFamily="34" charset="0"/>
              <a:buChar char="o"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342838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rgbClr val="BA827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6344F4-6BC0-5633-93B0-FFCA70D0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84" y="1065749"/>
            <a:ext cx="3914462" cy="4726502"/>
          </a:xfrm>
        </p:spPr>
        <p:txBody>
          <a:bodyPr>
            <a:normAutofit/>
          </a:bodyPr>
          <a:lstStyle/>
          <a:p>
            <a:r>
              <a:rPr lang="de-DE" sz="3100"/>
              <a:t>Allgemein- und Viszeralchirurgie – häufige stat. </a:t>
            </a:r>
            <a:r>
              <a:rPr lang="de-DE" sz="3100" err="1"/>
              <a:t>Chir</a:t>
            </a:r>
            <a:r>
              <a:rPr lang="de-DE" sz="3100"/>
              <a:t>. Eingriffe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4A5F5F-CA46-CD47-AF81-894F4750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401" y="713313"/>
            <a:ext cx="4549400" cy="543137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900" dirty="0"/>
              <a:t>15,6% aller Operationen 2021 in DE waren Operationen am Verdauungstrakt (Destatis) </a:t>
            </a:r>
            <a:r>
              <a:rPr lang="de-DE" sz="1900" dirty="0">
                <a:sym typeface="Wingdings" panose="05000000000000000000" pitchFamily="2" charset="2"/>
              </a:rPr>
              <a:t> 2. Platz nach OPs an Bewegungsorganen</a:t>
            </a:r>
          </a:p>
          <a:p>
            <a:pPr>
              <a:lnSpc>
                <a:spcPct val="90000"/>
              </a:lnSpc>
            </a:pPr>
            <a:r>
              <a:rPr lang="de-DE" sz="1900" dirty="0">
                <a:sym typeface="Wingdings" panose="05000000000000000000" pitchFamily="2" charset="2"/>
              </a:rPr>
              <a:t>Häufigste OPs in der Viszeralchirurgie</a:t>
            </a:r>
          </a:p>
          <a:p>
            <a:pPr lvl="1">
              <a:lnSpc>
                <a:spcPct val="90000"/>
              </a:lnSpc>
            </a:pPr>
            <a:r>
              <a:rPr lang="de-DE" sz="1900" dirty="0"/>
              <a:t>Endoskopische Operationen an den Gallengängen</a:t>
            </a:r>
          </a:p>
          <a:p>
            <a:pPr lvl="1">
              <a:lnSpc>
                <a:spcPct val="90000"/>
              </a:lnSpc>
            </a:pPr>
            <a:r>
              <a:rPr lang="de-DE" sz="1900" dirty="0"/>
              <a:t>Lokale Exzision und Destruktion von erkranktem Gewebe des Dickdarmes</a:t>
            </a:r>
          </a:p>
          <a:p>
            <a:pPr lvl="1">
              <a:lnSpc>
                <a:spcPct val="90000"/>
              </a:lnSpc>
            </a:pPr>
            <a:r>
              <a:rPr lang="de-DE" sz="1900" dirty="0" err="1"/>
              <a:t>Cholezystektomie</a:t>
            </a:r>
            <a:endParaRPr lang="de-DE" sz="1900" dirty="0"/>
          </a:p>
          <a:p>
            <a:pPr lvl="1">
              <a:lnSpc>
                <a:spcPct val="90000"/>
              </a:lnSpc>
            </a:pPr>
            <a:r>
              <a:rPr lang="de-DE" sz="1900" dirty="0" err="1"/>
              <a:t>Cholezystektomien</a:t>
            </a:r>
            <a:r>
              <a:rPr lang="de-DE" sz="1900" dirty="0"/>
              <a:t>, Appendektomie, kolorektalen Eingriffen, </a:t>
            </a:r>
            <a:r>
              <a:rPr lang="de-DE" sz="1900" dirty="0" err="1"/>
              <a:t>Leistenhernienoperationen</a:t>
            </a:r>
            <a:r>
              <a:rPr lang="de-DE" sz="1900" dirty="0"/>
              <a:t>, Schilddrüsenoperationen (Baum et al. 2019)</a:t>
            </a:r>
          </a:p>
        </p:txBody>
      </p:sp>
    </p:spTree>
    <p:extLst>
      <p:ext uri="{BB962C8B-B14F-4D97-AF65-F5344CB8AC3E}">
        <p14:creationId xmlns:p14="http://schemas.microsoft.com/office/powerpoint/2010/main" val="8536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2ED6B-032A-D8FD-1F14-19415A1F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Abkürzungen </a:t>
            </a:r>
            <a:r>
              <a:rPr lang="de-DE" err="1"/>
              <a:t>chir</a:t>
            </a:r>
            <a:r>
              <a:rPr lang="de-DE"/>
              <a:t>. Eingriffe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1C9F77-8B1B-2800-0FC8-82BFDFC4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-ektomie oder Resektion </a:t>
            </a:r>
            <a:r>
              <a:rPr lang="de-DE" dirty="0">
                <a:sym typeface="Wingdings" panose="05000000000000000000" pitchFamily="2" charset="2"/>
              </a:rPr>
              <a:t> Entfernung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Bspw. Appendektomie, Gastrektomie</a:t>
            </a:r>
          </a:p>
          <a:p>
            <a:r>
              <a:rPr lang="de-DE" dirty="0">
                <a:sym typeface="Wingdings" panose="05000000000000000000" pitchFamily="2" charset="2"/>
              </a:rPr>
              <a:t>Ablatio  Abtrennung, Ablösung, Entfernung, Abtragung</a:t>
            </a:r>
          </a:p>
          <a:p>
            <a:r>
              <a:rPr lang="de-DE" dirty="0">
                <a:sym typeface="Wingdings" panose="05000000000000000000" pitchFamily="2" charset="2"/>
              </a:rPr>
              <a:t>-</a:t>
            </a:r>
            <a:r>
              <a:rPr lang="de-DE" dirty="0" err="1">
                <a:sym typeface="Wingdings" panose="05000000000000000000" pitchFamily="2" charset="2"/>
              </a:rPr>
              <a:t>itis</a:t>
            </a:r>
            <a:r>
              <a:rPr lang="de-DE" dirty="0">
                <a:sym typeface="Wingdings" panose="05000000000000000000" pitchFamily="2" charset="2"/>
              </a:rPr>
              <a:t>  Entzündung (Achtung: Pneumonie)</a:t>
            </a:r>
          </a:p>
          <a:p>
            <a:r>
              <a:rPr lang="de-DE" dirty="0">
                <a:sym typeface="Wingdings" panose="05000000000000000000" pitchFamily="2" charset="2"/>
              </a:rPr>
              <a:t>Ex  heraus, raus, etc. </a:t>
            </a:r>
          </a:p>
          <a:p>
            <a:r>
              <a:rPr lang="de-DE" dirty="0">
                <a:sym typeface="Wingdings" panose="05000000000000000000" pitchFamily="2" charset="2"/>
              </a:rPr>
              <a:t>In  herein, rein, etc. </a:t>
            </a:r>
          </a:p>
          <a:p>
            <a:r>
              <a:rPr lang="de-DE" dirty="0">
                <a:sym typeface="Wingdings" panose="05000000000000000000" pitchFamily="2" charset="2"/>
              </a:rPr>
              <a:t>Add  Hinzufügen</a:t>
            </a:r>
          </a:p>
          <a:p>
            <a:r>
              <a:rPr lang="de-DE" dirty="0">
                <a:sym typeface="Wingdings" panose="05000000000000000000" pitchFamily="2" charset="2"/>
              </a:rPr>
              <a:t>Hemi  halb </a:t>
            </a:r>
          </a:p>
          <a:p>
            <a:r>
              <a:rPr lang="de-DE" dirty="0">
                <a:sym typeface="Wingdings" panose="05000000000000000000" pitchFamily="2" charset="2"/>
              </a:rPr>
              <a:t>Debridement  Wundreinigung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39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B12EB-0A5B-346F-B520-84F93E4E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8DAE84-5745-10D8-0899-46D09DFA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3200" b="1" dirty="0" err="1">
                <a:sym typeface="Wingdings" panose="05000000000000000000" pitchFamily="2" charset="2"/>
              </a:rPr>
              <a:t>Hemikolektomie</a:t>
            </a:r>
            <a:endParaRPr lang="de-DE" sz="32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D8BA464A-2D1D-6239-C99C-FA0A945A4E1A}"/>
              </a:ext>
            </a:extLst>
          </p:cNvPr>
          <p:cNvSpPr/>
          <p:nvPr/>
        </p:nvSpPr>
        <p:spPr>
          <a:xfrm rot="5400000">
            <a:off x="4866237" y="3852647"/>
            <a:ext cx="307818" cy="113168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67FE70-D243-A4DA-BC16-5557571DEA32}"/>
              </a:ext>
            </a:extLst>
          </p:cNvPr>
          <p:cNvSpPr txBox="1"/>
          <p:nvPr/>
        </p:nvSpPr>
        <p:spPr>
          <a:xfrm>
            <a:off x="4759860" y="3059668"/>
            <a:ext cx="216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BA827F"/>
                </a:solidFill>
              </a:rPr>
              <a:t>Colon - Dickdarm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7AB56DCC-0D2F-7333-30DB-816370A26EE3}"/>
              </a:ext>
            </a:extLst>
          </p:cNvPr>
          <p:cNvSpPr/>
          <p:nvPr/>
        </p:nvSpPr>
        <p:spPr>
          <a:xfrm rot="16200000">
            <a:off x="5686519" y="3263631"/>
            <a:ext cx="307818" cy="5088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F76E818-851B-90C4-7235-C27162EA15CD}"/>
              </a:ext>
            </a:extLst>
          </p:cNvPr>
          <p:cNvSpPr/>
          <p:nvPr/>
        </p:nvSpPr>
        <p:spPr>
          <a:xfrm rot="5400000">
            <a:off x="6772934" y="3586512"/>
            <a:ext cx="307818" cy="166395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481458-830A-FD39-CED4-95BF8C8E8DD6}"/>
              </a:ext>
            </a:extLst>
          </p:cNvPr>
          <p:cNvSpPr txBox="1"/>
          <p:nvPr/>
        </p:nvSpPr>
        <p:spPr>
          <a:xfrm>
            <a:off x="4659705" y="4511283"/>
            <a:ext cx="72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BA827F"/>
                </a:solidFill>
              </a:rPr>
              <a:t>Halb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CA19E4-A10D-77C9-3849-F08BD8904C5A}"/>
              </a:ext>
            </a:extLst>
          </p:cNvPr>
          <p:cNvSpPr txBox="1"/>
          <p:nvPr/>
        </p:nvSpPr>
        <p:spPr>
          <a:xfrm>
            <a:off x="6242363" y="4511283"/>
            <a:ext cx="136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BA827F"/>
                </a:solidFill>
              </a:rPr>
              <a:t>Entfernung</a:t>
            </a:r>
          </a:p>
        </p:txBody>
      </p:sp>
    </p:spTree>
    <p:extLst>
      <p:ext uri="{BB962C8B-B14F-4D97-AF65-F5344CB8AC3E}">
        <p14:creationId xmlns:p14="http://schemas.microsoft.com/office/powerpoint/2010/main" val="17754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BA82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806A45-515B-4811-9690-2A137763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/>
              <a:t>Operationsverfahren</a:t>
            </a:r>
          </a:p>
        </p:txBody>
      </p:sp>
      <p:graphicFrame>
        <p:nvGraphicFramePr>
          <p:cNvPr id="15" name="Inhaltsplatzhalter 2">
            <a:extLst>
              <a:ext uri="{FF2B5EF4-FFF2-40B4-BE49-F238E27FC236}">
                <a16:creationId xmlns:a16="http://schemas.microsoft.com/office/drawing/2014/main" id="{6D5EA31A-316E-1F22-4EF6-49A7BE6E7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076564"/>
              </p:ext>
            </p:extLst>
          </p:nvPr>
        </p:nvGraphicFramePr>
        <p:xfrm>
          <a:off x="838200" y="2011364"/>
          <a:ext cx="10515600" cy="317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70B95C25-BA7A-9C48-83B1-C8666E99F849}"/>
              </a:ext>
            </a:extLst>
          </p:cNvPr>
          <p:cNvSpPr/>
          <p:nvPr/>
        </p:nvSpPr>
        <p:spPr>
          <a:xfrm>
            <a:off x="2441494" y="5190836"/>
            <a:ext cx="7305964" cy="1459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/>
              <a:t>GRUPPENARBEIT</a:t>
            </a:r>
          </a:p>
        </p:txBody>
      </p:sp>
    </p:spTree>
    <p:extLst>
      <p:ext uri="{BB962C8B-B14F-4D97-AF65-F5344CB8AC3E}">
        <p14:creationId xmlns:p14="http://schemas.microsoft.com/office/powerpoint/2010/main" val="333989642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BA827F"/>
      </a:accent1>
      <a:accent2>
        <a:srgbClr val="C696A8"/>
      </a:accent2>
      <a:accent3>
        <a:srgbClr val="BC9E84"/>
      </a:accent3>
      <a:accent4>
        <a:srgbClr val="77AE95"/>
      </a:accent4>
      <a:accent5>
        <a:srgbClr val="82ACAA"/>
      </a:accent5>
      <a:accent6>
        <a:srgbClr val="7FA3BA"/>
      </a:accent6>
      <a:hlink>
        <a:srgbClr val="578D9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c1d31f7-58ab-46bc-987d-a2ea4ed3717d" xsi:nil="true"/>
    <TaxCatchAll xmlns="342e510c-88d4-4c91-a2db-5bfd54197961" xsi:nil="true"/>
    <Bearbeiterin xmlns="ec1d31f7-58ab-46bc-987d-a2ea4ed3717d">
      <UserInfo>
        <DisplayName/>
        <AccountId xsi:nil="true"/>
        <AccountType/>
      </UserInfo>
    </Bearbeiterin>
    <lcf76f155ced4ddcb4097134ff3c332f xmlns="ec1d31f7-58ab-46bc-987d-a2ea4ed3717d">
      <Terms xmlns="http://schemas.microsoft.com/office/infopath/2007/PartnerControls"/>
    </lcf76f155ced4ddcb4097134ff3c332f>
    <Speicherdatum xmlns="ec1d31f7-58ab-46bc-987d-a2ea4ed3717d" xsi:nil="true"/>
    <SharedWithUsers xmlns="342e510c-88d4-4c91-a2db-5bfd54197961">
      <UserInfo>
        <DisplayName/>
        <AccountId xsi:nil="true"/>
        <AccountType/>
      </UserInfo>
    </SharedWithUsers>
    <MediaLengthInSeconds xmlns="ec1d31f7-58ab-46bc-987d-a2ea4ed371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C4A3D47436234DBF7B5475DA1C2184" ma:contentTypeVersion="22" ma:contentTypeDescription="Ein neues Dokument erstellen." ma:contentTypeScope="" ma:versionID="d365949c8a6234257390fa4267b5c6ac">
  <xsd:schema xmlns:xsd="http://www.w3.org/2001/XMLSchema" xmlns:xs="http://www.w3.org/2001/XMLSchema" xmlns:p="http://schemas.microsoft.com/office/2006/metadata/properties" xmlns:ns2="ec1d31f7-58ab-46bc-987d-a2ea4ed3717d" xmlns:ns3="342e510c-88d4-4c91-a2db-5bfd54197961" targetNamespace="http://schemas.microsoft.com/office/2006/metadata/properties" ma:root="true" ma:fieldsID="ee55276a19cdd655bfcbbba6f0b40bd9" ns2:_="" ns3:_="">
    <xsd:import namespace="ec1d31f7-58ab-46bc-987d-a2ea4ed3717d"/>
    <xsd:import namespace="342e510c-88d4-4c91-a2db-5bfd541979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Speicherdatum" minOccurs="0"/>
                <xsd:element ref="ns2:Bearbeiteri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d31f7-58ab-46bc-987d-a2ea4ed37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Status Unterschrift" ma:internalName="Status_x0020_Unterschrift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b344aea-e791-4b89-a537-56b75677d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peicherdatum" ma:index="25" nillable="true" ma:displayName="Speicherdatum" ma:format="DateOnly" ma:internalName="Speicherdatum">
      <xsd:simpleType>
        <xsd:restriction base="dms:DateTime"/>
      </xsd:simpleType>
    </xsd:element>
    <xsd:element name="Bearbeiterin" ma:index="26" nillable="true" ma:displayName="Bearbeiterin" ma:format="Dropdown" ma:list="UserInfo" ma:SharePointGroup="0" ma:internalName="Bearbeiter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e510c-88d4-4c91-a2db-5bfd5419796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d318b06-8d25-4163-8a57-40b17c77a8f8}" ma:internalName="TaxCatchAll" ma:showField="CatchAllData" ma:web="342e510c-88d4-4c91-a2db-5bfd541979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F6B3B3-46C0-488C-B76D-46AC08A429C3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ec1d31f7-58ab-46bc-987d-a2ea4ed3717d"/>
    <ds:schemaRef ds:uri="342e510c-88d4-4c91-a2db-5bfd54197961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C15608-A74A-4907-B956-4AAA61FD6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d31f7-58ab-46bc-987d-a2ea4ed3717d"/>
    <ds:schemaRef ds:uri="342e510c-88d4-4c91-a2db-5bfd541979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CCF627-D998-44BC-A1BC-EA0884FAA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Breitbild</PresentationFormat>
  <Paragraphs>144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Elephant</vt:lpstr>
      <vt:lpstr>Symbol</vt:lpstr>
      <vt:lpstr>Wingdings</vt:lpstr>
      <vt:lpstr>BrushVTI</vt:lpstr>
      <vt:lpstr>7c.2 Isabelles Blog</vt:lpstr>
      <vt:lpstr>Was werden wir machen?</vt:lpstr>
      <vt:lpstr>Allgemein- und Viszeralchirurgie</vt:lpstr>
      <vt:lpstr>Anatomie, Funktion &amp; Lage der Organe im Bauchraum</vt:lpstr>
      <vt:lpstr>Weitere chirurgische Disziplinen</vt:lpstr>
      <vt:lpstr>Allgemein- und Viszeralchirurgie – häufige stat. Chir. Eingriffe</vt:lpstr>
      <vt:lpstr>Abkürzungen chir. Eingriffe</vt:lpstr>
      <vt:lpstr>Beispiel </vt:lpstr>
      <vt:lpstr>Operationsverfahren</vt:lpstr>
      <vt:lpstr>Gruppenarbeit</vt:lpstr>
      <vt:lpstr>Gruppenarbeit</vt:lpstr>
      <vt:lpstr>Gruppenarbeit</vt:lpstr>
      <vt:lpstr>Minimal-Invasiv</vt:lpstr>
      <vt:lpstr>Minimal-Invasiv</vt:lpstr>
      <vt:lpstr>Minimal-Invasiv</vt:lpstr>
      <vt:lpstr>Offen-chirurgisch</vt:lpstr>
      <vt:lpstr>Offen-chirurgisch</vt:lpstr>
      <vt:lpstr>Endoskopisch</vt:lpstr>
      <vt:lpstr>Endoskopisch</vt:lpstr>
      <vt:lpstr>Appendektomie</vt:lpstr>
      <vt:lpstr>Offen/ MIC </vt:lpstr>
      <vt:lpstr>Offen vs. Laparoskopie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7c.2 Isabelles Blog</dc:title>
  <dc:creator>Mareike Buse</dc:creator>
  <cp:lastModifiedBy>Mareike Buse</cp:lastModifiedBy>
  <cp:revision>109</cp:revision>
  <dcterms:created xsi:type="dcterms:W3CDTF">2022-12-05T10:04:50Z</dcterms:created>
  <dcterms:modified xsi:type="dcterms:W3CDTF">2026-01-16T12:44:23Z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0x01010028C4A3D47436234DBF7B5475DA1C2184</vt:lpwstr>
  </property>
  <property fmtid="{D5CDD505-2E9C-101B-9397-08002B2CF9AE}" pid="3" name="Order">
    <vt:r8>306800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Typus">
    <vt:lpwstr>Auswahl 1</vt:lpwstr>
  </property>
</Properties>
</file>