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28" y="3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62B9C3E6-B8AC-4CBD-B2DF-DB5AF6CAE214}" type="datetimeFigureOut">
              <a:rPr lang="de-DE" smtClean="0"/>
              <a:t>14.02.2020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58C2C1D6-99DE-4485-9002-8D1EDC7128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577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51DB1271-15E5-4C2D-A128-8BF359C32A4D}" type="datetimeFigureOut">
              <a:rPr lang="de-DE" smtClean="0"/>
              <a:t>14.02.2020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D746CBA9-8DA5-4FB7-9E02-190DC69CC9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942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Ressourcenförderung </a:t>
            </a:r>
            <a:r>
              <a:rPr lang="de-DE" dirty="0" smtClean="0">
                <a:sym typeface="Wingdings" panose="05000000000000000000" pitchFamily="2" charset="2"/>
              </a:rPr>
              <a:t> alles was die Patientin tun kann </a:t>
            </a:r>
            <a:br>
              <a:rPr lang="de-DE" dirty="0" smtClean="0">
                <a:sym typeface="Wingdings" panose="05000000000000000000" pitchFamily="2" charset="2"/>
              </a:rPr>
            </a:br>
            <a:r>
              <a:rPr lang="de-DE" dirty="0" smtClean="0">
                <a:sym typeface="Wingdings" panose="05000000000000000000" pitchFamily="2" charset="2"/>
              </a:rPr>
              <a:t>Wasser einlassen, Gesicht</a:t>
            </a:r>
            <a:r>
              <a:rPr lang="de-DE" baseline="0" dirty="0" smtClean="0">
                <a:sym typeface="Wingdings" panose="05000000000000000000" pitchFamily="2" charset="2"/>
              </a:rPr>
              <a:t> waschen, Kleidung zusammensuchen (mit Pat. zum Schrank gehen)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6CBA9-8DA5-4FB7-9E02-190DC69CC95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1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FC16-76C7-4847-82CC-CB90ECB88C82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180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DE0E-6664-4E11-818D-A2D1CBF0D48F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08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1CFD-AD5C-4ED3-8D77-5C22111517A2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23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52B2-744A-43E8-B805-D7386648C11A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45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F19D-B717-41CB-B3EA-FAA27CF6F293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48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35F-1C52-4FE8-AF30-47FB8D32B3E3}" type="datetime1">
              <a:rPr lang="de-DE" smtClean="0"/>
              <a:t>14.02.2020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36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8B63D-F374-4A06-9BDD-5F48A2CC6930}" type="datetime1">
              <a:rPr lang="de-DE" smtClean="0"/>
              <a:t>14.02.2020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77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96BB-F38A-4B27-BB10-9D03EB9892F2}" type="datetime1">
              <a:rPr lang="de-DE" smtClean="0"/>
              <a:t>14.02.2020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329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7945-DF95-4E3D-84FC-44EDB43B0BEA}" type="datetime1">
              <a:rPr lang="de-DE" smtClean="0"/>
              <a:t>14.02.2020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325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ACF8-CCC9-464C-9590-E3A7243F12DE}" type="datetime1">
              <a:rPr lang="de-DE" smtClean="0"/>
              <a:t>14.02.2020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91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487-215E-4013-A966-A88FCE46D64D}" type="datetime1">
              <a:rPr lang="de-DE" smtClean="0"/>
              <a:t>14.02.2020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988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FDA15-F623-4606-9D6E-8FE12EC391AE}" type="datetime1">
              <a:rPr lang="de-DE" smtClean="0"/>
              <a:t>14.02.2020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Dozent: U. Heinemann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806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432048"/>
          </a:xfrm>
        </p:spPr>
        <p:txBody>
          <a:bodyPr>
            <a:normAutofit/>
          </a:bodyPr>
          <a:lstStyle/>
          <a:p>
            <a:r>
              <a:rPr lang="de-DE" sz="1600" b="1" dirty="0" smtClean="0">
                <a:solidFill>
                  <a:srgbClr val="FFFF00"/>
                </a:solidFill>
              </a:rPr>
              <a:t>2 C.1. 2 : Frau Mauerhoff Vorstellung Frau Mauerhoff</a:t>
            </a:r>
            <a:endParaRPr lang="de-DE" sz="1600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999" y="2716733"/>
            <a:ext cx="1292225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feld 3"/>
          <p:cNvSpPr txBox="1"/>
          <p:nvPr/>
        </p:nvSpPr>
        <p:spPr>
          <a:xfrm rot="5400000">
            <a:off x="4407567" y="-1800222"/>
            <a:ext cx="461665" cy="50405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e-DE" b="1" dirty="0" smtClean="0">
                <a:solidFill>
                  <a:schemeClr val="tx1">
                    <a:lumMod val="95000"/>
                  </a:schemeClr>
                </a:solidFill>
              </a:rPr>
              <a:t>Einem Menschen mit Demenz begegnen</a:t>
            </a:r>
            <a:endParaRPr lang="de-DE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18703"/>
            <a:ext cx="2148852" cy="173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35" y="833062"/>
            <a:ext cx="2624873" cy="156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01" y="882439"/>
            <a:ext cx="2016224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08920"/>
            <a:ext cx="2290123" cy="169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17" y="4653136"/>
            <a:ext cx="187220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057" y="3073096"/>
            <a:ext cx="2097399" cy="170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162" y="4851174"/>
            <a:ext cx="2234278" cy="173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6458094" y="130756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Gefühle/Empathie 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499534" y="144115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</a:rPr>
              <a:t>Kommunikation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660537" y="1284762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</a:rPr>
              <a:t>Wahrnehmung und Beobachtung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480517" y="322226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</a:rPr>
              <a:t>Gestik/Mimik/</a:t>
            </a:r>
          </a:p>
          <a:p>
            <a:r>
              <a:rPr lang="de-DE" b="1" dirty="0" smtClean="0">
                <a:solidFill>
                  <a:schemeClr val="bg1"/>
                </a:solidFill>
              </a:rPr>
              <a:t>Sprache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408509" y="4959618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Probleme erkennen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6723074" y="3374315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Ressourcen u. Probleme (ABDEL</a:t>
            </a:r>
          </a:p>
          <a:p>
            <a:pPr algn="ctr"/>
            <a:r>
              <a:rPr lang="de-DE" b="1" dirty="0" smtClean="0">
                <a:solidFill>
                  <a:schemeClr val="bg1"/>
                </a:solidFill>
              </a:rPr>
              <a:t>Unterstützung )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499534" y="5518973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Orientierung fördern </a:t>
            </a:r>
            <a:endParaRPr lang="de-DE" b="1" dirty="0">
              <a:solidFill>
                <a:schemeClr val="bg1"/>
              </a:solidFill>
            </a:endParaRPr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01" y="4929807"/>
            <a:ext cx="2009098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feld 21"/>
          <p:cNvSpPr txBox="1"/>
          <p:nvPr/>
        </p:nvSpPr>
        <p:spPr>
          <a:xfrm>
            <a:off x="6151552" y="551897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Setting Pflegeheim</a:t>
            </a:r>
            <a:endParaRPr lang="de-DE" b="1" dirty="0">
              <a:solidFill>
                <a:schemeClr val="bg1"/>
              </a:solidFill>
            </a:endParaRPr>
          </a:p>
        </p:txBody>
      </p:sp>
      <p:cxnSp>
        <p:nvCxnSpPr>
          <p:cNvPr id="1024" name="Gerade Verbindung 1023"/>
          <p:cNvCxnSpPr/>
          <p:nvPr/>
        </p:nvCxnSpPr>
        <p:spPr>
          <a:xfrm flipH="1">
            <a:off x="5099669" y="2393250"/>
            <a:ext cx="1996110" cy="6332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" name="Gerade Verbindung 1047"/>
          <p:cNvCxnSpPr/>
          <p:nvPr/>
        </p:nvCxnSpPr>
        <p:spPr>
          <a:xfrm>
            <a:off x="4338095" y="2369841"/>
            <a:ext cx="383770" cy="3077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Gerade Verbindung 1049"/>
          <p:cNvCxnSpPr/>
          <p:nvPr/>
        </p:nvCxnSpPr>
        <p:spPr>
          <a:xfrm>
            <a:off x="2051720" y="2132856"/>
            <a:ext cx="1708279" cy="9070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Gerade Verbindung 1051"/>
          <p:cNvCxnSpPr>
            <a:stCxn id="1037" idx="3"/>
            <a:endCxn id="1026" idx="1"/>
          </p:cNvCxnSpPr>
          <p:nvPr/>
        </p:nvCxnSpPr>
        <p:spPr>
          <a:xfrm flipV="1">
            <a:off x="2541643" y="3451746"/>
            <a:ext cx="1218356" cy="1028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Gerade Verbindung 1053"/>
          <p:cNvCxnSpPr/>
          <p:nvPr/>
        </p:nvCxnSpPr>
        <p:spPr>
          <a:xfrm flipV="1">
            <a:off x="2208709" y="4159895"/>
            <a:ext cx="1551290" cy="7997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Gerade Verbindung 1055"/>
          <p:cNvCxnSpPr/>
          <p:nvPr/>
        </p:nvCxnSpPr>
        <p:spPr>
          <a:xfrm flipV="1">
            <a:off x="3759999" y="4159896"/>
            <a:ext cx="451961" cy="7699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Gerade Verbindung 1057"/>
          <p:cNvCxnSpPr/>
          <p:nvPr/>
        </p:nvCxnSpPr>
        <p:spPr>
          <a:xfrm>
            <a:off x="5052224" y="3974480"/>
            <a:ext cx="1382816" cy="9851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0" name="Gerade Verbindung 1059"/>
          <p:cNvCxnSpPr/>
          <p:nvPr/>
        </p:nvCxnSpPr>
        <p:spPr>
          <a:xfrm>
            <a:off x="4971179" y="3424225"/>
            <a:ext cx="1607878" cy="55025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05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Larissa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Bildschirmpräsentation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Larissa</vt:lpstr>
      <vt:lpstr>2 C.1. 2 : Frau Mauerhoff Vorstellung Frau Mauerhoff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 1c Lernsequenz c: Frau Mauerhoff bei alltäglichen Handlungen unterstützen</dc:title>
  <dc:creator>Urlich Heinemann</dc:creator>
  <cp:lastModifiedBy>Dieter Guhlke</cp:lastModifiedBy>
  <cp:revision>48</cp:revision>
  <cp:lastPrinted>2020-02-05T14:30:17Z</cp:lastPrinted>
  <dcterms:created xsi:type="dcterms:W3CDTF">2018-01-19T10:34:57Z</dcterms:created>
  <dcterms:modified xsi:type="dcterms:W3CDTF">2020-02-14T12:55:59Z</dcterms:modified>
</cp:coreProperties>
</file>