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62" r:id="rId7"/>
    <p:sldId id="258" r:id="rId8"/>
    <p:sldId id="259" r:id="rId9"/>
    <p:sldId id="265" r:id="rId10"/>
    <p:sldId id="260" r:id="rId11"/>
    <p:sldId id="261" r:id="rId12"/>
    <p:sldId id="270" r:id="rId13"/>
    <p:sldId id="263" r:id="rId14"/>
    <p:sldId id="273" r:id="rId15"/>
    <p:sldId id="266" r:id="rId16"/>
    <p:sldId id="264" r:id="rId17"/>
    <p:sldId id="272" r:id="rId18"/>
    <p:sldId id="275" r:id="rId19"/>
    <p:sldId id="267" r:id="rId20"/>
    <p:sldId id="268" r:id="rId21"/>
    <p:sldId id="271" r:id="rId22"/>
    <p:sldId id="274" r:id="rId2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505AC-F9F2-49BE-B40C-622922A90317}" v="14" dt="2025-04-15T07:48:15.35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ebke Rabba" userId="1ec08028-5866-4c72-8f3d-d5f816c9951a" providerId="ADAL" clId="{BC73AB1C-4473-4AB4-A3FB-19E6B7ED8907}"/>
    <pc:docChg chg="undo custSel addSld delSld modSld sldOrd">
      <pc:chgData name="Wiebke Rabba" userId="1ec08028-5866-4c72-8f3d-d5f816c9951a" providerId="ADAL" clId="{BC73AB1C-4473-4AB4-A3FB-19E6B7ED8907}" dt="2024-04-11T06:12:21.180" v="1232" actId="207"/>
      <pc:docMkLst>
        <pc:docMk/>
      </pc:docMkLst>
      <pc:sldChg chg="modSp mod">
        <pc:chgData name="Wiebke Rabba" userId="1ec08028-5866-4c72-8f3d-d5f816c9951a" providerId="ADAL" clId="{BC73AB1C-4473-4AB4-A3FB-19E6B7ED8907}" dt="2024-04-11T06:12:21.180" v="1232" actId="207"/>
        <pc:sldMkLst>
          <pc:docMk/>
          <pc:sldMk cId="637473335" sldId="256"/>
        </pc:sldMkLst>
      </pc:sldChg>
      <pc:sldChg chg="modSp mod">
        <pc:chgData name="Wiebke Rabba" userId="1ec08028-5866-4c72-8f3d-d5f816c9951a" providerId="ADAL" clId="{BC73AB1C-4473-4AB4-A3FB-19E6B7ED8907}" dt="2024-04-03T13:45:56.936" v="40" actId="20577"/>
        <pc:sldMkLst>
          <pc:docMk/>
          <pc:sldMk cId="716076893" sldId="260"/>
        </pc:sldMkLst>
      </pc:sldChg>
      <pc:sldChg chg="modSp mod">
        <pc:chgData name="Wiebke Rabba" userId="1ec08028-5866-4c72-8f3d-d5f816c9951a" providerId="ADAL" clId="{BC73AB1C-4473-4AB4-A3FB-19E6B7ED8907}" dt="2024-04-03T13:46:08.441" v="51" actId="6549"/>
        <pc:sldMkLst>
          <pc:docMk/>
          <pc:sldMk cId="4276126582" sldId="261"/>
        </pc:sldMkLst>
      </pc:sldChg>
      <pc:sldChg chg="modSp mod">
        <pc:chgData name="Wiebke Rabba" userId="1ec08028-5866-4c72-8f3d-d5f816c9951a" providerId="ADAL" clId="{BC73AB1C-4473-4AB4-A3FB-19E6B7ED8907}" dt="2024-04-11T06:04:41.666" v="1214" actId="207"/>
        <pc:sldMkLst>
          <pc:docMk/>
          <pc:sldMk cId="375363641" sldId="268"/>
        </pc:sldMkLst>
      </pc:sldChg>
      <pc:sldChg chg="del">
        <pc:chgData name="Wiebke Rabba" userId="1ec08028-5866-4c72-8f3d-d5f816c9951a" providerId="ADAL" clId="{BC73AB1C-4473-4AB4-A3FB-19E6B7ED8907}" dt="2024-04-10T14:27:30.938" v="932" actId="2696"/>
        <pc:sldMkLst>
          <pc:docMk/>
          <pc:sldMk cId="3130312277" sldId="269"/>
        </pc:sldMkLst>
      </pc:sldChg>
      <pc:sldChg chg="modSp add mod ord">
        <pc:chgData name="Wiebke Rabba" userId="1ec08028-5866-4c72-8f3d-d5f816c9951a" providerId="ADAL" clId="{BC73AB1C-4473-4AB4-A3FB-19E6B7ED8907}" dt="2024-04-10T12:02:01.411" v="658" actId="20577"/>
        <pc:sldMkLst>
          <pc:docMk/>
          <pc:sldMk cId="28659271" sldId="271"/>
        </pc:sldMkLst>
      </pc:sldChg>
      <pc:sldChg chg="modSp add mod ord">
        <pc:chgData name="Wiebke Rabba" userId="1ec08028-5866-4c72-8f3d-d5f816c9951a" providerId="ADAL" clId="{BC73AB1C-4473-4AB4-A3FB-19E6B7ED8907}" dt="2024-04-10T14:04:53.190" v="801" actId="20577"/>
        <pc:sldMkLst>
          <pc:docMk/>
          <pc:sldMk cId="1773082612" sldId="272"/>
        </pc:sldMkLst>
      </pc:sldChg>
      <pc:sldChg chg="modSp add mod">
        <pc:chgData name="Wiebke Rabba" userId="1ec08028-5866-4c72-8f3d-d5f816c9951a" providerId="ADAL" clId="{BC73AB1C-4473-4AB4-A3FB-19E6B7ED8907}" dt="2024-04-11T06:04:02.333" v="1213" actId="20577"/>
        <pc:sldMkLst>
          <pc:docMk/>
          <pc:sldMk cId="3960787549" sldId="273"/>
        </pc:sldMkLst>
      </pc:sldChg>
      <pc:sldChg chg="modSp add mod ord">
        <pc:chgData name="Wiebke Rabba" userId="1ec08028-5866-4c72-8f3d-d5f816c9951a" providerId="ADAL" clId="{BC73AB1C-4473-4AB4-A3FB-19E6B7ED8907}" dt="2024-04-10T14:28:17.638" v="986"/>
        <pc:sldMkLst>
          <pc:docMk/>
          <pc:sldMk cId="3625628164" sldId="274"/>
        </pc:sldMkLst>
      </pc:sldChg>
    </pc:docChg>
  </pc:docChgLst>
  <pc:docChgLst>
    <pc:chgData name="Wiebke Rabba" userId="1ec08028-5866-4c72-8f3d-d5f816c9951a" providerId="ADAL" clId="{E0E08508-9DBF-4606-A781-123EA457F858}"/>
    <pc:docChg chg="custSel modSld">
      <pc:chgData name="Wiebke Rabba" userId="1ec08028-5866-4c72-8f3d-d5f816c9951a" providerId="ADAL" clId="{E0E08508-9DBF-4606-A781-123EA457F858}" dt="2025-03-26T14:02:22.383" v="48" actId="20577"/>
      <pc:docMkLst>
        <pc:docMk/>
      </pc:docMkLst>
      <pc:sldChg chg="modSp mod">
        <pc:chgData name="Wiebke Rabba" userId="1ec08028-5866-4c72-8f3d-d5f816c9951a" providerId="ADAL" clId="{E0E08508-9DBF-4606-A781-123EA457F858}" dt="2025-03-26T13:51:22.475" v="8" actId="6549"/>
        <pc:sldMkLst>
          <pc:docMk/>
          <pc:sldMk cId="4276126582" sldId="261"/>
        </pc:sldMkLst>
        <pc:spChg chg="mod">
          <ac:chgData name="Wiebke Rabba" userId="1ec08028-5866-4c72-8f3d-d5f816c9951a" providerId="ADAL" clId="{E0E08508-9DBF-4606-A781-123EA457F858}" dt="2025-03-26T13:51:22.475" v="8" actId="6549"/>
          <ac:spMkLst>
            <pc:docMk/>
            <pc:sldMk cId="4276126582" sldId="261"/>
            <ac:spMk id="3" creationId="{F81F9F85-1F6F-40FB-A9B5-28475BE96524}"/>
          </ac:spMkLst>
        </pc:spChg>
      </pc:sldChg>
      <pc:sldChg chg="modSp mod">
        <pc:chgData name="Wiebke Rabba" userId="1ec08028-5866-4c72-8f3d-d5f816c9951a" providerId="ADAL" clId="{E0E08508-9DBF-4606-A781-123EA457F858}" dt="2025-03-26T14:00:11.500" v="10" actId="27636"/>
        <pc:sldMkLst>
          <pc:docMk/>
          <pc:sldMk cId="1542945720" sldId="264"/>
        </pc:sldMkLst>
        <pc:spChg chg="mod">
          <ac:chgData name="Wiebke Rabba" userId="1ec08028-5866-4c72-8f3d-d5f816c9951a" providerId="ADAL" clId="{E0E08508-9DBF-4606-A781-123EA457F858}" dt="2025-03-26T14:00:11.500" v="10" actId="27636"/>
          <ac:spMkLst>
            <pc:docMk/>
            <pc:sldMk cId="1542945720" sldId="264"/>
            <ac:spMk id="3" creationId="{ADDAFFCF-462C-47B7-92D4-C92280FED224}"/>
          </ac:spMkLst>
        </pc:spChg>
      </pc:sldChg>
      <pc:sldChg chg="modSp mod">
        <pc:chgData name="Wiebke Rabba" userId="1ec08028-5866-4c72-8f3d-d5f816c9951a" providerId="ADAL" clId="{E0E08508-9DBF-4606-A781-123EA457F858}" dt="2025-03-26T14:02:22.383" v="48" actId="20577"/>
        <pc:sldMkLst>
          <pc:docMk/>
          <pc:sldMk cId="375363641" sldId="268"/>
        </pc:sldMkLst>
        <pc:spChg chg="mod">
          <ac:chgData name="Wiebke Rabba" userId="1ec08028-5866-4c72-8f3d-d5f816c9951a" providerId="ADAL" clId="{E0E08508-9DBF-4606-A781-123EA457F858}" dt="2025-03-26T14:02:22.383" v="48" actId="20577"/>
          <ac:spMkLst>
            <pc:docMk/>
            <pc:sldMk cId="375363641" sldId="268"/>
            <ac:spMk id="13" creationId="{CAE142D1-C17B-4D7C-9368-1EFFB0E8B441}"/>
          </ac:spMkLst>
        </pc:spChg>
      </pc:sldChg>
    </pc:docChg>
  </pc:docChgLst>
  <pc:docChgLst>
    <pc:chgData name="Wiebke Rabba" userId="1ec08028-5866-4c72-8f3d-d5f816c9951a" providerId="ADAL" clId="{803505AC-F9F2-49BE-B40C-622922A90317}"/>
    <pc:docChg chg="undo redo custSel addSld delSld modSld sldOrd">
      <pc:chgData name="Wiebke Rabba" userId="1ec08028-5866-4c72-8f3d-d5f816c9951a" providerId="ADAL" clId="{803505AC-F9F2-49BE-B40C-622922A90317}" dt="2025-04-15T08:32:27.118" v="1390" actId="20577"/>
      <pc:docMkLst>
        <pc:docMk/>
      </pc:docMkLst>
      <pc:sldChg chg="addSp delSp modSp mod setBg">
        <pc:chgData name="Wiebke Rabba" userId="1ec08028-5866-4c72-8f3d-d5f816c9951a" providerId="ADAL" clId="{803505AC-F9F2-49BE-B40C-622922A90317}" dt="2025-04-15T06:57:16.692" v="263" actId="26606"/>
        <pc:sldMkLst>
          <pc:docMk/>
          <pc:sldMk cId="2156585931" sldId="257"/>
        </pc:sldMkLst>
        <pc:spChg chg="mod">
          <ac:chgData name="Wiebke Rabba" userId="1ec08028-5866-4c72-8f3d-d5f816c9951a" providerId="ADAL" clId="{803505AC-F9F2-49BE-B40C-622922A90317}" dt="2025-04-15T06:57:16.692" v="263" actId="26606"/>
          <ac:spMkLst>
            <pc:docMk/>
            <pc:sldMk cId="2156585931" sldId="257"/>
            <ac:spMk id="2" creationId="{5E790256-BF5B-407B-A1A4-ECCC56BDD79A}"/>
          </ac:spMkLst>
        </pc:spChg>
        <pc:spChg chg="del">
          <ac:chgData name="Wiebke Rabba" userId="1ec08028-5866-4c72-8f3d-d5f816c9951a" providerId="ADAL" clId="{803505AC-F9F2-49BE-B40C-622922A90317}" dt="2025-04-15T06:57:16.692" v="263" actId="26606"/>
          <ac:spMkLst>
            <pc:docMk/>
            <pc:sldMk cId="2156585931" sldId="257"/>
            <ac:spMk id="3" creationId="{D59E5D18-C1D5-42F0-9953-178DB737A490}"/>
          </ac:spMkLst>
        </pc:spChg>
        <pc:graphicFrameChg chg="add">
          <ac:chgData name="Wiebke Rabba" userId="1ec08028-5866-4c72-8f3d-d5f816c9951a" providerId="ADAL" clId="{803505AC-F9F2-49BE-B40C-622922A90317}" dt="2025-04-15T06:57:16.692" v="263" actId="26606"/>
          <ac:graphicFrameMkLst>
            <pc:docMk/>
            <pc:sldMk cId="2156585931" sldId="257"/>
            <ac:graphicFrameMk id="5" creationId="{58A0FB3F-82F9-D822-A18C-0F6163095D8A}"/>
          </ac:graphicFrameMkLst>
        </pc:graphicFrameChg>
      </pc:sldChg>
      <pc:sldChg chg="addSp delSp modSp mod setBg setClrOvrMap">
        <pc:chgData name="Wiebke Rabba" userId="1ec08028-5866-4c72-8f3d-d5f816c9951a" providerId="ADAL" clId="{803505AC-F9F2-49BE-B40C-622922A90317}" dt="2025-04-15T06:59:41.496" v="268" actId="26606"/>
        <pc:sldMkLst>
          <pc:docMk/>
          <pc:sldMk cId="558719531" sldId="258"/>
        </pc:sldMkLst>
        <pc:spChg chg="mod">
          <ac:chgData name="Wiebke Rabba" userId="1ec08028-5866-4c72-8f3d-d5f816c9951a" providerId="ADAL" clId="{803505AC-F9F2-49BE-B40C-622922A90317}" dt="2025-04-15T06:59:41.496" v="268" actId="26606"/>
          <ac:spMkLst>
            <pc:docMk/>
            <pc:sldMk cId="558719531" sldId="258"/>
            <ac:spMk id="4" creationId="{EB8FFE27-4B7E-666C-5B44-6B64DE280188}"/>
          </ac:spMkLst>
        </pc:spChg>
        <pc:spChg chg="add del">
          <ac:chgData name="Wiebke Rabba" userId="1ec08028-5866-4c72-8f3d-d5f816c9951a" providerId="ADAL" clId="{803505AC-F9F2-49BE-B40C-622922A90317}" dt="2025-04-15T06:59:41.496" v="268" actId="26606"/>
          <ac:spMkLst>
            <pc:docMk/>
            <pc:sldMk cId="558719531" sldId="258"/>
            <ac:spMk id="10" creationId="{1BB56EB9-078F-4952-AC1F-149C7A0AE4D5}"/>
          </ac:spMkLst>
        </pc:spChg>
        <pc:spChg chg="add del">
          <ac:chgData name="Wiebke Rabba" userId="1ec08028-5866-4c72-8f3d-d5f816c9951a" providerId="ADAL" clId="{803505AC-F9F2-49BE-B40C-622922A90317}" dt="2025-04-15T06:59:41.496" v="268" actId="26606"/>
          <ac:spMkLst>
            <pc:docMk/>
            <pc:sldMk cId="558719531" sldId="258"/>
            <ac:spMk id="12" creationId="{10058680-D07C-4893-B2B7-91543F18AB32}"/>
          </ac:spMkLst>
        </pc:spChg>
        <pc:spChg chg="add del">
          <ac:chgData name="Wiebke Rabba" userId="1ec08028-5866-4c72-8f3d-d5f816c9951a" providerId="ADAL" clId="{803505AC-F9F2-49BE-B40C-622922A90317}" dt="2025-04-15T06:59:41.496" v="268" actId="26606"/>
          <ac:spMkLst>
            <pc:docMk/>
            <pc:sldMk cId="558719531" sldId="258"/>
            <ac:spMk id="14" creationId="{7B42427A-0A1F-4A55-8705-D9179F1E0CFB}"/>
          </ac:spMkLst>
        </pc:spChg>
        <pc:spChg chg="add del">
          <ac:chgData name="Wiebke Rabba" userId="1ec08028-5866-4c72-8f3d-d5f816c9951a" providerId="ADAL" clId="{803505AC-F9F2-49BE-B40C-622922A90317}" dt="2025-04-15T06:59:41.496" v="268" actId="26606"/>
          <ac:spMkLst>
            <pc:docMk/>
            <pc:sldMk cId="558719531" sldId="258"/>
            <ac:spMk id="16" creationId="{EE54A6FE-D8CB-48A3-900B-053D4EBD3B85}"/>
          </ac:spMkLst>
        </pc:spChg>
        <pc:picChg chg="mod">
          <ac:chgData name="Wiebke Rabba" userId="1ec08028-5866-4c72-8f3d-d5f816c9951a" providerId="ADAL" clId="{803505AC-F9F2-49BE-B40C-622922A90317}" dt="2025-04-15T06:59:41.496" v="268" actId="26606"/>
          <ac:picMkLst>
            <pc:docMk/>
            <pc:sldMk cId="558719531" sldId="258"/>
            <ac:picMk id="5" creationId="{B4813BD7-AB37-8591-A1C3-CA6704F86EBB}"/>
          </ac:picMkLst>
        </pc:picChg>
      </pc:sldChg>
      <pc:sldChg chg="addSp delSp modSp mod">
        <pc:chgData name="Wiebke Rabba" userId="1ec08028-5866-4c72-8f3d-d5f816c9951a" providerId="ADAL" clId="{803505AC-F9F2-49BE-B40C-622922A90317}" dt="2025-04-15T07:02:31.295" v="279" actId="255"/>
        <pc:sldMkLst>
          <pc:docMk/>
          <pc:sldMk cId="3742942800" sldId="259"/>
        </pc:sldMkLst>
        <pc:spChg chg="mod">
          <ac:chgData name="Wiebke Rabba" userId="1ec08028-5866-4c72-8f3d-d5f816c9951a" providerId="ADAL" clId="{803505AC-F9F2-49BE-B40C-622922A90317}" dt="2025-04-15T07:01:53.661" v="274" actId="26606"/>
          <ac:spMkLst>
            <pc:docMk/>
            <pc:sldMk cId="3742942800" sldId="259"/>
            <ac:spMk id="2" creationId="{30DF9861-85E4-4F25-B362-269D1B97CA3A}"/>
          </ac:spMkLst>
        </pc:spChg>
        <pc:spChg chg="mod">
          <ac:chgData name="Wiebke Rabba" userId="1ec08028-5866-4c72-8f3d-d5f816c9951a" providerId="ADAL" clId="{803505AC-F9F2-49BE-B40C-622922A90317}" dt="2025-04-15T07:02:31.295" v="279" actId="255"/>
          <ac:spMkLst>
            <pc:docMk/>
            <pc:sldMk cId="3742942800" sldId="259"/>
            <ac:spMk id="3" creationId="{78FF65D0-89AE-4C39-920F-5CEA299E9A9E}"/>
          </ac:spMkLst>
        </pc:spChg>
        <pc:spChg chg="del">
          <ac:chgData name="Wiebke Rabba" userId="1ec08028-5866-4c72-8f3d-d5f816c9951a" providerId="ADAL" clId="{803505AC-F9F2-49BE-B40C-622922A90317}" dt="2025-04-15T07:01:53.661" v="274" actId="26606"/>
          <ac:spMkLst>
            <pc:docMk/>
            <pc:sldMk cId="3742942800" sldId="259"/>
            <ac:spMk id="8" creationId="{A43B05A4-157F-403C-939A-ED1B6A0A029C}"/>
          </ac:spMkLst>
        </pc:spChg>
        <pc:spChg chg="del">
          <ac:chgData name="Wiebke Rabba" userId="1ec08028-5866-4c72-8f3d-d5f816c9951a" providerId="ADAL" clId="{803505AC-F9F2-49BE-B40C-622922A90317}" dt="2025-04-15T07:01:53.661" v="274" actId="26606"/>
          <ac:spMkLst>
            <pc:docMk/>
            <pc:sldMk cId="3742942800" sldId="259"/>
            <ac:spMk id="10" creationId="{E8CCE107-A70B-4916-9A0B-751C70B9B597}"/>
          </ac:spMkLst>
        </pc:spChg>
        <pc:spChg chg="del">
          <ac:chgData name="Wiebke Rabba" userId="1ec08028-5866-4c72-8f3d-d5f816c9951a" providerId="ADAL" clId="{803505AC-F9F2-49BE-B40C-622922A90317}" dt="2025-04-15T07:01:53.661" v="274" actId="26606"/>
          <ac:spMkLst>
            <pc:docMk/>
            <pc:sldMk cId="3742942800" sldId="259"/>
            <ac:spMk id="12" creationId="{9A925BC7-7CC5-4A0C-9B3D-8829EBF281BD}"/>
          </ac:spMkLst>
        </pc:spChg>
        <pc:spChg chg="del">
          <ac:chgData name="Wiebke Rabba" userId="1ec08028-5866-4c72-8f3d-d5f816c9951a" providerId="ADAL" clId="{803505AC-F9F2-49BE-B40C-622922A90317}" dt="2025-04-15T07:01:53.661" v="274" actId="26606"/>
          <ac:spMkLst>
            <pc:docMk/>
            <pc:sldMk cId="3742942800" sldId="259"/>
            <ac:spMk id="14" creationId="{6E67D916-28C7-4965-BA3C-287FB857979C}"/>
          </ac:spMkLst>
        </pc:spChg>
        <pc:spChg chg="add">
          <ac:chgData name="Wiebke Rabba" userId="1ec08028-5866-4c72-8f3d-d5f816c9951a" providerId="ADAL" clId="{803505AC-F9F2-49BE-B40C-622922A90317}" dt="2025-04-15T07:01:53.661" v="274" actId="26606"/>
          <ac:spMkLst>
            <pc:docMk/>
            <pc:sldMk cId="3742942800" sldId="259"/>
            <ac:spMk id="19" creationId="{F858DF7D-C2D0-4B03-A7A0-2F06B789EE35}"/>
          </ac:spMkLst>
        </pc:spChg>
        <pc:spChg chg="add">
          <ac:chgData name="Wiebke Rabba" userId="1ec08028-5866-4c72-8f3d-d5f816c9951a" providerId="ADAL" clId="{803505AC-F9F2-49BE-B40C-622922A90317}" dt="2025-04-15T07:01:53.661" v="274" actId="26606"/>
          <ac:spMkLst>
            <pc:docMk/>
            <pc:sldMk cId="3742942800" sldId="259"/>
            <ac:spMk id="21" creationId="{1B26B711-3121-40B0-8377-A64F3DC00C7A}"/>
          </ac:spMkLst>
        </pc:spChg>
        <pc:spChg chg="add">
          <ac:chgData name="Wiebke Rabba" userId="1ec08028-5866-4c72-8f3d-d5f816c9951a" providerId="ADAL" clId="{803505AC-F9F2-49BE-B40C-622922A90317}" dt="2025-04-15T07:01:53.661" v="274" actId="26606"/>
          <ac:spMkLst>
            <pc:docMk/>
            <pc:sldMk cId="3742942800" sldId="259"/>
            <ac:spMk id="23" creationId="{645C4D3D-ABBA-4B4E-93E5-01E343719849}"/>
          </ac:spMkLst>
        </pc:spChg>
        <pc:spChg chg="add">
          <ac:chgData name="Wiebke Rabba" userId="1ec08028-5866-4c72-8f3d-d5f816c9951a" providerId="ADAL" clId="{803505AC-F9F2-49BE-B40C-622922A90317}" dt="2025-04-15T07:01:53.661" v="274" actId="26606"/>
          <ac:spMkLst>
            <pc:docMk/>
            <pc:sldMk cId="3742942800" sldId="259"/>
            <ac:spMk id="25" creationId="{98DDD5E5-0097-4C6C-B266-5732EDA96CC4}"/>
          </ac:spMkLst>
        </pc:spChg>
      </pc:sldChg>
      <pc:sldChg chg="addSp delSp modSp mod">
        <pc:chgData name="Wiebke Rabba" userId="1ec08028-5866-4c72-8f3d-d5f816c9951a" providerId="ADAL" clId="{803505AC-F9F2-49BE-B40C-622922A90317}" dt="2025-04-15T07:02:49.707" v="281" actId="255"/>
        <pc:sldMkLst>
          <pc:docMk/>
          <pc:sldMk cId="716076893" sldId="260"/>
        </pc:sldMkLst>
        <pc:spChg chg="mod">
          <ac:chgData name="Wiebke Rabba" userId="1ec08028-5866-4c72-8f3d-d5f816c9951a" providerId="ADAL" clId="{803505AC-F9F2-49BE-B40C-622922A90317}" dt="2025-04-15T07:02:02.541" v="277" actId="26606"/>
          <ac:spMkLst>
            <pc:docMk/>
            <pc:sldMk cId="716076893" sldId="260"/>
            <ac:spMk id="2" creationId="{EAE08303-CF62-4657-8D9F-A33886779F70}"/>
          </ac:spMkLst>
        </pc:spChg>
        <pc:spChg chg="mod">
          <ac:chgData name="Wiebke Rabba" userId="1ec08028-5866-4c72-8f3d-d5f816c9951a" providerId="ADAL" clId="{803505AC-F9F2-49BE-B40C-622922A90317}" dt="2025-04-15T07:02:49.707" v="281" actId="255"/>
          <ac:spMkLst>
            <pc:docMk/>
            <pc:sldMk cId="716076893" sldId="260"/>
            <ac:spMk id="3" creationId="{8FF093DA-B6DB-45D2-A14C-BB43E1E782F6}"/>
          </ac:spMkLst>
        </pc:spChg>
        <pc:spChg chg="del">
          <ac:chgData name="Wiebke Rabba" userId="1ec08028-5866-4c72-8f3d-d5f816c9951a" providerId="ADAL" clId="{803505AC-F9F2-49BE-B40C-622922A90317}" dt="2025-04-15T07:02:02.541" v="277" actId="26606"/>
          <ac:spMkLst>
            <pc:docMk/>
            <pc:sldMk cId="716076893" sldId="260"/>
            <ac:spMk id="8" creationId="{A43B05A4-157F-403C-939A-ED1B6A0A029C}"/>
          </ac:spMkLst>
        </pc:spChg>
        <pc:spChg chg="del">
          <ac:chgData name="Wiebke Rabba" userId="1ec08028-5866-4c72-8f3d-d5f816c9951a" providerId="ADAL" clId="{803505AC-F9F2-49BE-B40C-622922A90317}" dt="2025-04-15T07:02:02.541" v="277" actId="26606"/>
          <ac:spMkLst>
            <pc:docMk/>
            <pc:sldMk cId="716076893" sldId="260"/>
            <ac:spMk id="10" creationId="{E8CCE107-A70B-4916-9A0B-751C70B9B597}"/>
          </ac:spMkLst>
        </pc:spChg>
        <pc:spChg chg="del">
          <ac:chgData name="Wiebke Rabba" userId="1ec08028-5866-4c72-8f3d-d5f816c9951a" providerId="ADAL" clId="{803505AC-F9F2-49BE-B40C-622922A90317}" dt="2025-04-15T07:02:02.541" v="277" actId="26606"/>
          <ac:spMkLst>
            <pc:docMk/>
            <pc:sldMk cId="716076893" sldId="260"/>
            <ac:spMk id="12" creationId="{9A925BC7-7CC5-4A0C-9B3D-8829EBF281BD}"/>
          </ac:spMkLst>
        </pc:spChg>
        <pc:spChg chg="del">
          <ac:chgData name="Wiebke Rabba" userId="1ec08028-5866-4c72-8f3d-d5f816c9951a" providerId="ADAL" clId="{803505AC-F9F2-49BE-B40C-622922A90317}" dt="2025-04-15T07:02:02.541" v="277" actId="26606"/>
          <ac:spMkLst>
            <pc:docMk/>
            <pc:sldMk cId="716076893" sldId="260"/>
            <ac:spMk id="14" creationId="{6E67D916-28C7-4965-BA3C-287FB857979C}"/>
          </ac:spMkLst>
        </pc:spChg>
        <pc:spChg chg="add">
          <ac:chgData name="Wiebke Rabba" userId="1ec08028-5866-4c72-8f3d-d5f816c9951a" providerId="ADAL" clId="{803505AC-F9F2-49BE-B40C-622922A90317}" dt="2025-04-15T07:02:02.541" v="277" actId="26606"/>
          <ac:spMkLst>
            <pc:docMk/>
            <pc:sldMk cId="716076893" sldId="260"/>
            <ac:spMk id="19" creationId="{F858DF7D-C2D0-4B03-A7A0-2F06B789EE35}"/>
          </ac:spMkLst>
        </pc:spChg>
        <pc:spChg chg="add">
          <ac:chgData name="Wiebke Rabba" userId="1ec08028-5866-4c72-8f3d-d5f816c9951a" providerId="ADAL" clId="{803505AC-F9F2-49BE-B40C-622922A90317}" dt="2025-04-15T07:02:02.541" v="277" actId="26606"/>
          <ac:spMkLst>
            <pc:docMk/>
            <pc:sldMk cId="716076893" sldId="260"/>
            <ac:spMk id="21" creationId="{1B26B711-3121-40B0-8377-A64F3DC00C7A}"/>
          </ac:spMkLst>
        </pc:spChg>
        <pc:spChg chg="add">
          <ac:chgData name="Wiebke Rabba" userId="1ec08028-5866-4c72-8f3d-d5f816c9951a" providerId="ADAL" clId="{803505AC-F9F2-49BE-B40C-622922A90317}" dt="2025-04-15T07:02:02.541" v="277" actId="26606"/>
          <ac:spMkLst>
            <pc:docMk/>
            <pc:sldMk cId="716076893" sldId="260"/>
            <ac:spMk id="23" creationId="{645C4D3D-ABBA-4B4E-93E5-01E343719849}"/>
          </ac:spMkLst>
        </pc:spChg>
        <pc:spChg chg="add">
          <ac:chgData name="Wiebke Rabba" userId="1ec08028-5866-4c72-8f3d-d5f816c9951a" providerId="ADAL" clId="{803505AC-F9F2-49BE-B40C-622922A90317}" dt="2025-04-15T07:02:02.541" v="277" actId="26606"/>
          <ac:spMkLst>
            <pc:docMk/>
            <pc:sldMk cId="716076893" sldId="260"/>
            <ac:spMk id="25" creationId="{98DDD5E5-0097-4C6C-B266-5732EDA96CC4}"/>
          </ac:spMkLst>
        </pc:spChg>
        <pc:spChg chg="add">
          <ac:chgData name="Wiebke Rabba" userId="1ec08028-5866-4c72-8f3d-d5f816c9951a" providerId="ADAL" clId="{803505AC-F9F2-49BE-B40C-622922A90317}" dt="2025-04-15T07:02:02.541" v="277" actId="26606"/>
          <ac:spMkLst>
            <pc:docMk/>
            <pc:sldMk cId="716076893" sldId="260"/>
            <ac:spMk id="27" creationId="{8952EF87-C74F-4D3F-9CAD-EEA1733C9BD0}"/>
          </ac:spMkLst>
        </pc:spChg>
      </pc:sldChg>
      <pc:sldChg chg="addSp delSp modSp mod addAnim">
        <pc:chgData name="Wiebke Rabba" userId="1ec08028-5866-4c72-8f3d-d5f816c9951a" providerId="ADAL" clId="{803505AC-F9F2-49BE-B40C-622922A90317}" dt="2025-04-15T07:03:02.904" v="284" actId="255"/>
        <pc:sldMkLst>
          <pc:docMk/>
          <pc:sldMk cId="4276126582" sldId="261"/>
        </pc:sldMkLst>
        <pc:spChg chg="mod">
          <ac:chgData name="Wiebke Rabba" userId="1ec08028-5866-4c72-8f3d-d5f816c9951a" providerId="ADAL" clId="{803505AC-F9F2-49BE-B40C-622922A90317}" dt="2025-04-15T07:02:55.498" v="282" actId="26606"/>
          <ac:spMkLst>
            <pc:docMk/>
            <pc:sldMk cId="4276126582" sldId="261"/>
            <ac:spMk id="2" creationId="{32C5238B-CA7A-4CB1-A4DA-D2EB66720C8C}"/>
          </ac:spMkLst>
        </pc:spChg>
        <pc:spChg chg="mod">
          <ac:chgData name="Wiebke Rabba" userId="1ec08028-5866-4c72-8f3d-d5f816c9951a" providerId="ADAL" clId="{803505AC-F9F2-49BE-B40C-622922A90317}" dt="2025-04-15T07:03:02.904" v="284" actId="255"/>
          <ac:spMkLst>
            <pc:docMk/>
            <pc:sldMk cId="4276126582" sldId="261"/>
            <ac:spMk id="3" creationId="{F81F9F85-1F6F-40FB-A9B5-28475BE96524}"/>
          </ac:spMkLst>
        </pc:spChg>
        <pc:spChg chg="del">
          <ac:chgData name="Wiebke Rabba" userId="1ec08028-5866-4c72-8f3d-d5f816c9951a" providerId="ADAL" clId="{803505AC-F9F2-49BE-B40C-622922A90317}" dt="2025-04-15T07:02:55.498" v="282" actId="26606"/>
          <ac:spMkLst>
            <pc:docMk/>
            <pc:sldMk cId="4276126582" sldId="261"/>
            <ac:spMk id="48" creationId="{A43B05A4-157F-403C-939A-ED1B6A0A029C}"/>
          </ac:spMkLst>
        </pc:spChg>
        <pc:spChg chg="del">
          <ac:chgData name="Wiebke Rabba" userId="1ec08028-5866-4c72-8f3d-d5f816c9951a" providerId="ADAL" clId="{803505AC-F9F2-49BE-B40C-622922A90317}" dt="2025-04-15T07:02:55.498" v="282" actId="26606"/>
          <ac:spMkLst>
            <pc:docMk/>
            <pc:sldMk cId="4276126582" sldId="261"/>
            <ac:spMk id="50" creationId="{E8CCE107-A70B-4916-9A0B-751C70B9B597}"/>
          </ac:spMkLst>
        </pc:spChg>
        <pc:spChg chg="del">
          <ac:chgData name="Wiebke Rabba" userId="1ec08028-5866-4c72-8f3d-d5f816c9951a" providerId="ADAL" clId="{803505AC-F9F2-49BE-B40C-622922A90317}" dt="2025-04-15T07:02:55.498" v="282" actId="26606"/>
          <ac:spMkLst>
            <pc:docMk/>
            <pc:sldMk cId="4276126582" sldId="261"/>
            <ac:spMk id="54" creationId="{6E67D916-28C7-4965-BA3C-287FB857979C}"/>
          </ac:spMkLst>
        </pc:spChg>
        <pc:spChg chg="add">
          <ac:chgData name="Wiebke Rabba" userId="1ec08028-5866-4c72-8f3d-d5f816c9951a" providerId="ADAL" clId="{803505AC-F9F2-49BE-B40C-622922A90317}" dt="2025-04-15T07:02:55.498" v="282" actId="26606"/>
          <ac:spMkLst>
            <pc:docMk/>
            <pc:sldMk cId="4276126582" sldId="261"/>
            <ac:spMk id="59" creationId="{F858DF7D-C2D0-4B03-A7A0-2F06B789EE35}"/>
          </ac:spMkLst>
        </pc:spChg>
        <pc:spChg chg="add">
          <ac:chgData name="Wiebke Rabba" userId="1ec08028-5866-4c72-8f3d-d5f816c9951a" providerId="ADAL" clId="{803505AC-F9F2-49BE-B40C-622922A90317}" dt="2025-04-15T07:02:55.498" v="282" actId="26606"/>
          <ac:spMkLst>
            <pc:docMk/>
            <pc:sldMk cId="4276126582" sldId="261"/>
            <ac:spMk id="61" creationId="{1B26B711-3121-40B0-8377-A64F3DC00C7A}"/>
          </ac:spMkLst>
        </pc:spChg>
        <pc:spChg chg="add">
          <ac:chgData name="Wiebke Rabba" userId="1ec08028-5866-4c72-8f3d-d5f816c9951a" providerId="ADAL" clId="{803505AC-F9F2-49BE-B40C-622922A90317}" dt="2025-04-15T07:02:55.498" v="282" actId="26606"/>
          <ac:spMkLst>
            <pc:docMk/>
            <pc:sldMk cId="4276126582" sldId="261"/>
            <ac:spMk id="63" creationId="{645C4D3D-ABBA-4B4E-93E5-01E343719849}"/>
          </ac:spMkLst>
        </pc:spChg>
        <pc:spChg chg="add">
          <ac:chgData name="Wiebke Rabba" userId="1ec08028-5866-4c72-8f3d-d5f816c9951a" providerId="ADAL" clId="{803505AC-F9F2-49BE-B40C-622922A90317}" dt="2025-04-15T07:02:55.498" v="282" actId="26606"/>
          <ac:spMkLst>
            <pc:docMk/>
            <pc:sldMk cId="4276126582" sldId="261"/>
            <ac:spMk id="65" creationId="{98DDD5E5-0097-4C6C-B266-5732EDA96CC4}"/>
          </ac:spMkLst>
        </pc:spChg>
        <pc:spChg chg="add">
          <ac:chgData name="Wiebke Rabba" userId="1ec08028-5866-4c72-8f3d-d5f816c9951a" providerId="ADAL" clId="{803505AC-F9F2-49BE-B40C-622922A90317}" dt="2025-04-15T07:02:55.498" v="282" actId="26606"/>
          <ac:spMkLst>
            <pc:docMk/>
            <pc:sldMk cId="4276126582" sldId="261"/>
            <ac:spMk id="67" creationId="{8952EF87-C74F-4D3F-9CAD-EEA1733C9BD0}"/>
          </ac:spMkLst>
        </pc:spChg>
      </pc:sldChg>
      <pc:sldChg chg="addSp delSp modSp mod setBg">
        <pc:chgData name="Wiebke Rabba" userId="1ec08028-5866-4c72-8f3d-d5f816c9951a" providerId="ADAL" clId="{803505AC-F9F2-49BE-B40C-622922A90317}" dt="2025-04-15T07:02:22.826" v="278" actId="255"/>
        <pc:sldMkLst>
          <pc:docMk/>
          <pc:sldMk cId="4155634762" sldId="262"/>
        </pc:sldMkLst>
        <pc:spChg chg="mod">
          <ac:chgData name="Wiebke Rabba" userId="1ec08028-5866-4c72-8f3d-d5f816c9951a" providerId="ADAL" clId="{803505AC-F9F2-49BE-B40C-622922A90317}" dt="2025-04-15T07:01:50.053" v="273" actId="26606"/>
          <ac:spMkLst>
            <pc:docMk/>
            <pc:sldMk cId="4155634762" sldId="262"/>
            <ac:spMk id="2" creationId="{9E7DEAB4-7E14-4AA8-8053-52A6727F3727}"/>
          </ac:spMkLst>
        </pc:spChg>
        <pc:spChg chg="mod">
          <ac:chgData name="Wiebke Rabba" userId="1ec08028-5866-4c72-8f3d-d5f816c9951a" providerId="ADAL" clId="{803505AC-F9F2-49BE-B40C-622922A90317}" dt="2025-04-15T07:02:22.826" v="278" actId="255"/>
          <ac:spMkLst>
            <pc:docMk/>
            <pc:sldMk cId="4155634762" sldId="262"/>
            <ac:spMk id="3" creationId="{8D440C90-B2AB-476B-A8D7-18B5FB7F236B}"/>
          </ac:spMkLst>
        </pc:spChg>
        <pc:spChg chg="add del">
          <ac:chgData name="Wiebke Rabba" userId="1ec08028-5866-4c72-8f3d-d5f816c9951a" providerId="ADAL" clId="{803505AC-F9F2-49BE-B40C-622922A90317}" dt="2025-04-15T07:01:50.053" v="273" actId="26606"/>
          <ac:spMkLst>
            <pc:docMk/>
            <pc:sldMk cId="4155634762" sldId="262"/>
            <ac:spMk id="5" creationId="{A43B05A4-157F-403C-939A-ED1B6A0A029C}"/>
          </ac:spMkLst>
        </pc:spChg>
        <pc:spChg chg="add del">
          <ac:chgData name="Wiebke Rabba" userId="1ec08028-5866-4c72-8f3d-d5f816c9951a" providerId="ADAL" clId="{803505AC-F9F2-49BE-B40C-622922A90317}" dt="2025-04-15T07:01:50.053" v="273" actId="26606"/>
          <ac:spMkLst>
            <pc:docMk/>
            <pc:sldMk cId="4155634762" sldId="262"/>
            <ac:spMk id="6" creationId="{E8CCE107-A70B-4916-9A0B-751C70B9B597}"/>
          </ac:spMkLst>
        </pc:spChg>
        <pc:spChg chg="add del">
          <ac:chgData name="Wiebke Rabba" userId="1ec08028-5866-4c72-8f3d-d5f816c9951a" providerId="ADAL" clId="{803505AC-F9F2-49BE-B40C-622922A90317}" dt="2025-04-15T07:01:50.053" v="273" actId="26606"/>
          <ac:spMkLst>
            <pc:docMk/>
            <pc:sldMk cId="4155634762" sldId="262"/>
            <ac:spMk id="7" creationId="{9A925BC7-7CC5-4A0C-9B3D-8829EBF281BD}"/>
          </ac:spMkLst>
        </pc:spChg>
        <pc:spChg chg="add del">
          <ac:chgData name="Wiebke Rabba" userId="1ec08028-5866-4c72-8f3d-d5f816c9951a" providerId="ADAL" clId="{803505AC-F9F2-49BE-B40C-622922A90317}" dt="2025-04-15T06:59:07.312" v="265" actId="26606"/>
          <ac:spMkLst>
            <pc:docMk/>
            <pc:sldMk cId="4155634762" sldId="262"/>
            <ac:spMk id="8" creationId="{A43B05A4-157F-403C-939A-ED1B6A0A029C}"/>
          </ac:spMkLst>
        </pc:spChg>
        <pc:spChg chg="add del">
          <ac:chgData name="Wiebke Rabba" userId="1ec08028-5866-4c72-8f3d-d5f816c9951a" providerId="ADAL" clId="{803505AC-F9F2-49BE-B40C-622922A90317}" dt="2025-04-15T07:01:50.053" v="273" actId="26606"/>
          <ac:spMkLst>
            <pc:docMk/>
            <pc:sldMk cId="4155634762" sldId="262"/>
            <ac:spMk id="9" creationId="{6E67D916-28C7-4965-BA3C-287FB857979C}"/>
          </ac:spMkLst>
        </pc:spChg>
        <pc:spChg chg="add del">
          <ac:chgData name="Wiebke Rabba" userId="1ec08028-5866-4c72-8f3d-d5f816c9951a" providerId="ADAL" clId="{803505AC-F9F2-49BE-B40C-622922A90317}" dt="2025-04-15T06:59:07.312" v="265" actId="26606"/>
          <ac:spMkLst>
            <pc:docMk/>
            <pc:sldMk cId="4155634762" sldId="262"/>
            <ac:spMk id="10" creationId="{E8CCE107-A70B-4916-9A0B-751C70B9B597}"/>
          </ac:spMkLst>
        </pc:spChg>
        <pc:spChg chg="add del">
          <ac:chgData name="Wiebke Rabba" userId="1ec08028-5866-4c72-8f3d-d5f816c9951a" providerId="ADAL" clId="{803505AC-F9F2-49BE-B40C-622922A90317}" dt="2025-04-15T07:00:56.162" v="272" actId="26606"/>
          <ac:spMkLst>
            <pc:docMk/>
            <pc:sldMk cId="4155634762" sldId="262"/>
            <ac:spMk id="11" creationId="{F858DF7D-C2D0-4B03-A7A0-2F06B789EE35}"/>
          </ac:spMkLst>
        </pc:spChg>
        <pc:spChg chg="add del">
          <ac:chgData name="Wiebke Rabba" userId="1ec08028-5866-4c72-8f3d-d5f816c9951a" providerId="ADAL" clId="{803505AC-F9F2-49BE-B40C-622922A90317}" dt="2025-04-15T06:59:07.312" v="265" actId="26606"/>
          <ac:spMkLst>
            <pc:docMk/>
            <pc:sldMk cId="4155634762" sldId="262"/>
            <ac:spMk id="12" creationId="{9A925BC7-7CC5-4A0C-9B3D-8829EBF281BD}"/>
          </ac:spMkLst>
        </pc:spChg>
        <pc:spChg chg="add">
          <ac:chgData name="Wiebke Rabba" userId="1ec08028-5866-4c72-8f3d-d5f816c9951a" providerId="ADAL" clId="{803505AC-F9F2-49BE-B40C-622922A90317}" dt="2025-04-15T07:01:50.053" v="273" actId="26606"/>
          <ac:spMkLst>
            <pc:docMk/>
            <pc:sldMk cId="4155634762" sldId="262"/>
            <ac:spMk id="13" creationId="{F858DF7D-C2D0-4B03-A7A0-2F06B789EE35}"/>
          </ac:spMkLst>
        </pc:spChg>
        <pc:spChg chg="add del">
          <ac:chgData name="Wiebke Rabba" userId="1ec08028-5866-4c72-8f3d-d5f816c9951a" providerId="ADAL" clId="{803505AC-F9F2-49BE-B40C-622922A90317}" dt="2025-04-15T06:59:07.312" v="265" actId="26606"/>
          <ac:spMkLst>
            <pc:docMk/>
            <pc:sldMk cId="4155634762" sldId="262"/>
            <ac:spMk id="14" creationId="{6E67D916-28C7-4965-BA3C-287FB857979C}"/>
          </ac:spMkLst>
        </pc:spChg>
        <pc:spChg chg="add">
          <ac:chgData name="Wiebke Rabba" userId="1ec08028-5866-4c72-8f3d-d5f816c9951a" providerId="ADAL" clId="{803505AC-F9F2-49BE-B40C-622922A90317}" dt="2025-04-15T07:01:50.053" v="273" actId="26606"/>
          <ac:spMkLst>
            <pc:docMk/>
            <pc:sldMk cId="4155634762" sldId="262"/>
            <ac:spMk id="15" creationId="{1B26B711-3121-40B0-8377-A64F3DC00C7A}"/>
          </ac:spMkLst>
        </pc:spChg>
        <pc:spChg chg="add del">
          <ac:chgData name="Wiebke Rabba" userId="1ec08028-5866-4c72-8f3d-d5f816c9951a" providerId="ADAL" clId="{803505AC-F9F2-49BE-B40C-622922A90317}" dt="2025-04-15T07:00:56.162" v="272" actId="26606"/>
          <ac:spMkLst>
            <pc:docMk/>
            <pc:sldMk cId="4155634762" sldId="262"/>
            <ac:spMk id="16" creationId="{1B26B711-3121-40B0-8377-A64F3DC00C7A}"/>
          </ac:spMkLst>
        </pc:spChg>
        <pc:spChg chg="add del">
          <ac:chgData name="Wiebke Rabba" userId="1ec08028-5866-4c72-8f3d-d5f816c9951a" providerId="ADAL" clId="{803505AC-F9F2-49BE-B40C-622922A90317}" dt="2025-04-15T07:00:56.162" v="272" actId="26606"/>
          <ac:spMkLst>
            <pc:docMk/>
            <pc:sldMk cId="4155634762" sldId="262"/>
            <ac:spMk id="18" creationId="{645C4D3D-ABBA-4B4E-93E5-01E343719849}"/>
          </ac:spMkLst>
        </pc:spChg>
        <pc:spChg chg="add">
          <ac:chgData name="Wiebke Rabba" userId="1ec08028-5866-4c72-8f3d-d5f816c9951a" providerId="ADAL" clId="{803505AC-F9F2-49BE-B40C-622922A90317}" dt="2025-04-15T07:01:50.053" v="273" actId="26606"/>
          <ac:spMkLst>
            <pc:docMk/>
            <pc:sldMk cId="4155634762" sldId="262"/>
            <ac:spMk id="19" creationId="{98DDD5E5-0097-4C6C-B266-5732EDA96CC4}"/>
          </ac:spMkLst>
        </pc:spChg>
        <pc:spChg chg="add del">
          <ac:chgData name="Wiebke Rabba" userId="1ec08028-5866-4c72-8f3d-d5f816c9951a" providerId="ADAL" clId="{803505AC-F9F2-49BE-B40C-622922A90317}" dt="2025-04-15T07:00:56.162" v="272" actId="26606"/>
          <ac:spMkLst>
            <pc:docMk/>
            <pc:sldMk cId="4155634762" sldId="262"/>
            <ac:spMk id="20" creationId="{98DDD5E5-0097-4C6C-B266-5732EDA96CC4}"/>
          </ac:spMkLst>
        </pc:spChg>
        <pc:spChg chg="add">
          <ac:chgData name="Wiebke Rabba" userId="1ec08028-5866-4c72-8f3d-d5f816c9951a" providerId="ADAL" clId="{803505AC-F9F2-49BE-B40C-622922A90317}" dt="2025-04-15T07:01:50.053" v="273" actId="26606"/>
          <ac:spMkLst>
            <pc:docMk/>
            <pc:sldMk cId="4155634762" sldId="262"/>
            <ac:spMk id="21" creationId="{8952EF87-C74F-4D3F-9CAD-EEA1733C9BD0}"/>
          </ac:spMkLst>
        </pc:spChg>
        <pc:spChg chg="add del">
          <ac:chgData name="Wiebke Rabba" userId="1ec08028-5866-4c72-8f3d-d5f816c9951a" providerId="ADAL" clId="{803505AC-F9F2-49BE-B40C-622922A90317}" dt="2025-04-15T07:00:56.162" v="272" actId="26606"/>
          <ac:spMkLst>
            <pc:docMk/>
            <pc:sldMk cId="4155634762" sldId="262"/>
            <ac:spMk id="22" creationId="{8952EF87-C74F-4D3F-9CAD-EEA1733C9BD0}"/>
          </ac:spMkLst>
        </pc:spChg>
      </pc:sldChg>
      <pc:sldChg chg="addSp modSp mod setBg">
        <pc:chgData name="Wiebke Rabba" userId="1ec08028-5866-4c72-8f3d-d5f816c9951a" providerId="ADAL" clId="{803505AC-F9F2-49BE-B40C-622922A90317}" dt="2025-04-15T07:05:06.190" v="286" actId="255"/>
        <pc:sldMkLst>
          <pc:docMk/>
          <pc:sldMk cId="1707999249" sldId="263"/>
        </pc:sldMkLst>
        <pc:spChg chg="mod">
          <ac:chgData name="Wiebke Rabba" userId="1ec08028-5866-4c72-8f3d-d5f816c9951a" providerId="ADAL" clId="{803505AC-F9F2-49BE-B40C-622922A90317}" dt="2025-04-15T07:04:08.894" v="285" actId="26606"/>
          <ac:spMkLst>
            <pc:docMk/>
            <pc:sldMk cId="1707999249" sldId="263"/>
            <ac:spMk id="2" creationId="{79813D3D-9C64-4E10-9C6D-5875EC5F3B87}"/>
          </ac:spMkLst>
        </pc:spChg>
        <pc:spChg chg="mod">
          <ac:chgData name="Wiebke Rabba" userId="1ec08028-5866-4c72-8f3d-d5f816c9951a" providerId="ADAL" clId="{803505AC-F9F2-49BE-B40C-622922A90317}" dt="2025-04-15T07:05:06.190" v="286" actId="255"/>
          <ac:spMkLst>
            <pc:docMk/>
            <pc:sldMk cId="1707999249" sldId="263"/>
            <ac:spMk id="3" creationId="{38F9723B-EA87-41A7-96AF-A007B1DF63F0}"/>
          </ac:spMkLst>
        </pc:spChg>
        <pc:spChg chg="add">
          <ac:chgData name="Wiebke Rabba" userId="1ec08028-5866-4c72-8f3d-d5f816c9951a" providerId="ADAL" clId="{803505AC-F9F2-49BE-B40C-622922A90317}" dt="2025-04-15T07:04:08.894" v="285" actId="26606"/>
          <ac:spMkLst>
            <pc:docMk/>
            <pc:sldMk cId="1707999249" sldId="263"/>
            <ac:spMk id="8" creationId="{F858DF7D-C2D0-4B03-A7A0-2F06B789EE35}"/>
          </ac:spMkLst>
        </pc:spChg>
        <pc:spChg chg="add">
          <ac:chgData name="Wiebke Rabba" userId="1ec08028-5866-4c72-8f3d-d5f816c9951a" providerId="ADAL" clId="{803505AC-F9F2-49BE-B40C-622922A90317}" dt="2025-04-15T07:04:08.894" v="285" actId="26606"/>
          <ac:spMkLst>
            <pc:docMk/>
            <pc:sldMk cId="1707999249" sldId="263"/>
            <ac:spMk id="10" creationId="{1B26B711-3121-40B0-8377-A64F3DC00C7A}"/>
          </ac:spMkLst>
        </pc:spChg>
        <pc:spChg chg="add">
          <ac:chgData name="Wiebke Rabba" userId="1ec08028-5866-4c72-8f3d-d5f816c9951a" providerId="ADAL" clId="{803505AC-F9F2-49BE-B40C-622922A90317}" dt="2025-04-15T07:04:08.894" v="285" actId="26606"/>
          <ac:spMkLst>
            <pc:docMk/>
            <pc:sldMk cId="1707999249" sldId="263"/>
            <ac:spMk id="12" creationId="{645C4D3D-ABBA-4B4E-93E5-01E343719849}"/>
          </ac:spMkLst>
        </pc:spChg>
        <pc:spChg chg="add">
          <ac:chgData name="Wiebke Rabba" userId="1ec08028-5866-4c72-8f3d-d5f816c9951a" providerId="ADAL" clId="{803505AC-F9F2-49BE-B40C-622922A90317}" dt="2025-04-15T07:04:08.894" v="285" actId="26606"/>
          <ac:spMkLst>
            <pc:docMk/>
            <pc:sldMk cId="1707999249" sldId="263"/>
            <ac:spMk id="14" creationId="{98DDD5E5-0097-4C6C-B266-5732EDA96CC4}"/>
          </ac:spMkLst>
        </pc:spChg>
        <pc:spChg chg="add">
          <ac:chgData name="Wiebke Rabba" userId="1ec08028-5866-4c72-8f3d-d5f816c9951a" providerId="ADAL" clId="{803505AC-F9F2-49BE-B40C-622922A90317}" dt="2025-04-15T07:04:08.894" v="285" actId="26606"/>
          <ac:spMkLst>
            <pc:docMk/>
            <pc:sldMk cId="1707999249" sldId="263"/>
            <ac:spMk id="16" creationId="{8952EF87-C74F-4D3F-9CAD-EEA1733C9BD0}"/>
          </ac:spMkLst>
        </pc:spChg>
      </pc:sldChg>
      <pc:sldChg chg="modSp mod">
        <pc:chgData name="Wiebke Rabba" userId="1ec08028-5866-4c72-8f3d-d5f816c9951a" providerId="ADAL" clId="{803505AC-F9F2-49BE-B40C-622922A90317}" dt="2025-04-15T07:13:57.185" v="440" actId="313"/>
        <pc:sldMkLst>
          <pc:docMk/>
          <pc:sldMk cId="1542945720" sldId="264"/>
        </pc:sldMkLst>
        <pc:spChg chg="mod">
          <ac:chgData name="Wiebke Rabba" userId="1ec08028-5866-4c72-8f3d-d5f816c9951a" providerId="ADAL" clId="{803505AC-F9F2-49BE-B40C-622922A90317}" dt="2025-04-09T06:26:36.377" v="259" actId="20577"/>
          <ac:spMkLst>
            <pc:docMk/>
            <pc:sldMk cId="1542945720" sldId="264"/>
            <ac:spMk id="2" creationId="{6644BD46-12F2-4B84-ADA0-628720CDD459}"/>
          </ac:spMkLst>
        </pc:spChg>
        <pc:spChg chg="mod">
          <ac:chgData name="Wiebke Rabba" userId="1ec08028-5866-4c72-8f3d-d5f816c9951a" providerId="ADAL" clId="{803505AC-F9F2-49BE-B40C-622922A90317}" dt="2025-04-15T07:13:57.185" v="440" actId="313"/>
          <ac:spMkLst>
            <pc:docMk/>
            <pc:sldMk cId="1542945720" sldId="264"/>
            <ac:spMk id="3" creationId="{ADDAFFCF-462C-47B7-92D4-C92280FED224}"/>
          </ac:spMkLst>
        </pc:spChg>
      </pc:sldChg>
      <pc:sldChg chg="addSp delSp modSp mod addAnim">
        <pc:chgData name="Wiebke Rabba" userId="1ec08028-5866-4c72-8f3d-d5f816c9951a" providerId="ADAL" clId="{803505AC-F9F2-49BE-B40C-622922A90317}" dt="2025-04-15T07:02:42.058" v="280" actId="255"/>
        <pc:sldMkLst>
          <pc:docMk/>
          <pc:sldMk cId="2026214330" sldId="265"/>
        </pc:sldMkLst>
        <pc:spChg chg="mod">
          <ac:chgData name="Wiebke Rabba" userId="1ec08028-5866-4c72-8f3d-d5f816c9951a" providerId="ADAL" clId="{803505AC-F9F2-49BE-B40C-622922A90317}" dt="2025-04-15T07:01:58.841" v="275" actId="26606"/>
          <ac:spMkLst>
            <pc:docMk/>
            <pc:sldMk cId="2026214330" sldId="265"/>
            <ac:spMk id="2" creationId="{9F2E0215-2FDC-4BD5-AB95-B64012CA3E2B}"/>
          </ac:spMkLst>
        </pc:spChg>
        <pc:spChg chg="mod">
          <ac:chgData name="Wiebke Rabba" userId="1ec08028-5866-4c72-8f3d-d5f816c9951a" providerId="ADAL" clId="{803505AC-F9F2-49BE-B40C-622922A90317}" dt="2025-04-15T07:02:42.058" v="280" actId="255"/>
          <ac:spMkLst>
            <pc:docMk/>
            <pc:sldMk cId="2026214330" sldId="265"/>
            <ac:spMk id="3" creationId="{2FD32BCD-7654-409B-AC75-039496B3AC5E}"/>
          </ac:spMkLst>
        </pc:spChg>
        <pc:spChg chg="del">
          <ac:chgData name="Wiebke Rabba" userId="1ec08028-5866-4c72-8f3d-d5f816c9951a" providerId="ADAL" clId="{803505AC-F9F2-49BE-B40C-622922A90317}" dt="2025-04-15T07:01:58.841" v="275" actId="26606"/>
          <ac:spMkLst>
            <pc:docMk/>
            <pc:sldMk cId="2026214330" sldId="265"/>
            <ac:spMk id="8" creationId="{A43B05A4-157F-403C-939A-ED1B6A0A029C}"/>
          </ac:spMkLst>
        </pc:spChg>
        <pc:spChg chg="del">
          <ac:chgData name="Wiebke Rabba" userId="1ec08028-5866-4c72-8f3d-d5f816c9951a" providerId="ADAL" clId="{803505AC-F9F2-49BE-B40C-622922A90317}" dt="2025-04-15T07:01:58.841" v="275" actId="26606"/>
          <ac:spMkLst>
            <pc:docMk/>
            <pc:sldMk cId="2026214330" sldId="265"/>
            <ac:spMk id="10" creationId="{E8CCE107-A70B-4916-9A0B-751C70B9B597}"/>
          </ac:spMkLst>
        </pc:spChg>
        <pc:spChg chg="del">
          <ac:chgData name="Wiebke Rabba" userId="1ec08028-5866-4c72-8f3d-d5f816c9951a" providerId="ADAL" clId="{803505AC-F9F2-49BE-B40C-622922A90317}" dt="2025-04-15T07:01:58.841" v="275" actId="26606"/>
          <ac:spMkLst>
            <pc:docMk/>
            <pc:sldMk cId="2026214330" sldId="265"/>
            <ac:spMk id="12" creationId="{9A925BC7-7CC5-4A0C-9B3D-8829EBF281BD}"/>
          </ac:spMkLst>
        </pc:spChg>
        <pc:spChg chg="del">
          <ac:chgData name="Wiebke Rabba" userId="1ec08028-5866-4c72-8f3d-d5f816c9951a" providerId="ADAL" clId="{803505AC-F9F2-49BE-B40C-622922A90317}" dt="2025-04-15T07:01:58.841" v="275" actId="26606"/>
          <ac:spMkLst>
            <pc:docMk/>
            <pc:sldMk cId="2026214330" sldId="265"/>
            <ac:spMk id="14" creationId="{6E67D916-28C7-4965-BA3C-287FB857979C}"/>
          </ac:spMkLst>
        </pc:spChg>
        <pc:spChg chg="add">
          <ac:chgData name="Wiebke Rabba" userId="1ec08028-5866-4c72-8f3d-d5f816c9951a" providerId="ADAL" clId="{803505AC-F9F2-49BE-B40C-622922A90317}" dt="2025-04-15T07:01:58.841" v="275" actId="26606"/>
          <ac:spMkLst>
            <pc:docMk/>
            <pc:sldMk cId="2026214330" sldId="265"/>
            <ac:spMk id="19" creationId="{F858DF7D-C2D0-4B03-A7A0-2F06B789EE35}"/>
          </ac:spMkLst>
        </pc:spChg>
        <pc:spChg chg="add">
          <ac:chgData name="Wiebke Rabba" userId="1ec08028-5866-4c72-8f3d-d5f816c9951a" providerId="ADAL" clId="{803505AC-F9F2-49BE-B40C-622922A90317}" dt="2025-04-15T07:01:58.841" v="275" actId="26606"/>
          <ac:spMkLst>
            <pc:docMk/>
            <pc:sldMk cId="2026214330" sldId="265"/>
            <ac:spMk id="21" creationId="{1B26B711-3121-40B0-8377-A64F3DC00C7A}"/>
          </ac:spMkLst>
        </pc:spChg>
        <pc:spChg chg="add">
          <ac:chgData name="Wiebke Rabba" userId="1ec08028-5866-4c72-8f3d-d5f816c9951a" providerId="ADAL" clId="{803505AC-F9F2-49BE-B40C-622922A90317}" dt="2025-04-15T07:01:58.841" v="275" actId="26606"/>
          <ac:spMkLst>
            <pc:docMk/>
            <pc:sldMk cId="2026214330" sldId="265"/>
            <ac:spMk id="23" creationId="{645C4D3D-ABBA-4B4E-93E5-01E343719849}"/>
          </ac:spMkLst>
        </pc:spChg>
        <pc:spChg chg="add">
          <ac:chgData name="Wiebke Rabba" userId="1ec08028-5866-4c72-8f3d-d5f816c9951a" providerId="ADAL" clId="{803505AC-F9F2-49BE-B40C-622922A90317}" dt="2025-04-15T07:01:58.841" v="275" actId="26606"/>
          <ac:spMkLst>
            <pc:docMk/>
            <pc:sldMk cId="2026214330" sldId="265"/>
            <ac:spMk id="25" creationId="{98DDD5E5-0097-4C6C-B266-5732EDA96CC4}"/>
          </ac:spMkLst>
        </pc:spChg>
      </pc:sldChg>
      <pc:sldChg chg="ord">
        <pc:chgData name="Wiebke Rabba" userId="1ec08028-5866-4c72-8f3d-d5f816c9951a" providerId="ADAL" clId="{803505AC-F9F2-49BE-B40C-622922A90317}" dt="2025-04-09T06:09:47.870" v="253"/>
        <pc:sldMkLst>
          <pc:docMk/>
          <pc:sldMk cId="893342244" sldId="266"/>
        </pc:sldMkLst>
      </pc:sldChg>
      <pc:sldChg chg="addSp delSp modSp mod ord setBg setClrOvrMap">
        <pc:chgData name="Wiebke Rabba" userId="1ec08028-5866-4c72-8f3d-d5f816c9951a" providerId="ADAL" clId="{803505AC-F9F2-49BE-B40C-622922A90317}" dt="2025-04-15T08:01:14.852" v="1268" actId="20577"/>
        <pc:sldMkLst>
          <pc:docMk/>
          <pc:sldMk cId="3303989177" sldId="267"/>
        </pc:sldMkLst>
        <pc:spChg chg="mod">
          <ac:chgData name="Wiebke Rabba" userId="1ec08028-5866-4c72-8f3d-d5f816c9951a" providerId="ADAL" clId="{803505AC-F9F2-49BE-B40C-622922A90317}" dt="2025-04-15T07:57:18.123" v="1003" actId="26606"/>
          <ac:spMkLst>
            <pc:docMk/>
            <pc:sldMk cId="3303989177" sldId="267"/>
            <ac:spMk id="2" creationId="{E83ACB16-54DA-4527-9E88-1AAA8FF2D90E}"/>
          </ac:spMkLst>
        </pc:spChg>
        <pc:spChg chg="mod">
          <ac:chgData name="Wiebke Rabba" userId="1ec08028-5866-4c72-8f3d-d5f816c9951a" providerId="ADAL" clId="{803505AC-F9F2-49BE-B40C-622922A90317}" dt="2025-04-15T08:01:14.852" v="1268" actId="20577"/>
          <ac:spMkLst>
            <pc:docMk/>
            <pc:sldMk cId="3303989177" sldId="267"/>
            <ac:spMk id="3" creationId="{F8A282DF-1704-4DBE-9451-41924C97B213}"/>
          </ac:spMkLst>
        </pc:spChg>
        <pc:spChg chg="del">
          <ac:chgData name="Wiebke Rabba" userId="1ec08028-5866-4c72-8f3d-d5f816c9951a" providerId="ADAL" clId="{803505AC-F9F2-49BE-B40C-622922A90317}" dt="2025-04-15T07:57:18.123" v="1003" actId="26606"/>
          <ac:spMkLst>
            <pc:docMk/>
            <pc:sldMk cId="3303989177" sldId="267"/>
            <ac:spMk id="8" creationId="{F92989FB-1024-49B7-BDF1-B3CE27D48623}"/>
          </ac:spMkLst>
        </pc:spChg>
        <pc:spChg chg="del">
          <ac:chgData name="Wiebke Rabba" userId="1ec08028-5866-4c72-8f3d-d5f816c9951a" providerId="ADAL" clId="{803505AC-F9F2-49BE-B40C-622922A90317}" dt="2025-04-15T07:57:18.123" v="1003" actId="26606"/>
          <ac:spMkLst>
            <pc:docMk/>
            <pc:sldMk cId="3303989177" sldId="267"/>
            <ac:spMk id="12" creationId="{DDD17B6A-CB37-4005-9681-A20AFCDC7822}"/>
          </ac:spMkLst>
        </pc:spChg>
        <pc:spChg chg="del">
          <ac:chgData name="Wiebke Rabba" userId="1ec08028-5866-4c72-8f3d-d5f816c9951a" providerId="ADAL" clId="{803505AC-F9F2-49BE-B40C-622922A90317}" dt="2025-04-15T07:57:18.123" v="1003" actId="26606"/>
          <ac:spMkLst>
            <pc:docMk/>
            <pc:sldMk cId="3303989177" sldId="267"/>
            <ac:spMk id="14" creationId="{3B7BBDE9-DAED-40B0-A640-503C918D1CE3}"/>
          </ac:spMkLst>
        </pc:spChg>
        <pc:spChg chg="del">
          <ac:chgData name="Wiebke Rabba" userId="1ec08028-5866-4c72-8f3d-d5f816c9951a" providerId="ADAL" clId="{803505AC-F9F2-49BE-B40C-622922A90317}" dt="2025-04-15T07:57:18.123" v="1003" actId="26606"/>
          <ac:spMkLst>
            <pc:docMk/>
            <pc:sldMk cId="3303989177" sldId="267"/>
            <ac:spMk id="16" creationId="{7BC7EA7B-802E-41F4-8926-C4475287AA31}"/>
          </ac:spMkLst>
        </pc:spChg>
        <pc:spChg chg="add">
          <ac:chgData name="Wiebke Rabba" userId="1ec08028-5866-4c72-8f3d-d5f816c9951a" providerId="ADAL" clId="{803505AC-F9F2-49BE-B40C-622922A90317}" dt="2025-04-15T07:57:18.123" v="1003" actId="26606"/>
          <ac:spMkLst>
            <pc:docMk/>
            <pc:sldMk cId="3303989177" sldId="267"/>
            <ac:spMk id="21" creationId="{F858DF7D-C2D0-4B03-A7A0-2F06B789EE35}"/>
          </ac:spMkLst>
        </pc:spChg>
        <pc:spChg chg="add">
          <ac:chgData name="Wiebke Rabba" userId="1ec08028-5866-4c72-8f3d-d5f816c9951a" providerId="ADAL" clId="{803505AC-F9F2-49BE-B40C-622922A90317}" dt="2025-04-15T07:57:18.123" v="1003" actId="26606"/>
          <ac:spMkLst>
            <pc:docMk/>
            <pc:sldMk cId="3303989177" sldId="267"/>
            <ac:spMk id="23" creationId="{1B26B711-3121-40B0-8377-A64F3DC00C7A}"/>
          </ac:spMkLst>
        </pc:spChg>
        <pc:spChg chg="add">
          <ac:chgData name="Wiebke Rabba" userId="1ec08028-5866-4c72-8f3d-d5f816c9951a" providerId="ADAL" clId="{803505AC-F9F2-49BE-B40C-622922A90317}" dt="2025-04-15T07:57:18.123" v="1003" actId="26606"/>
          <ac:spMkLst>
            <pc:docMk/>
            <pc:sldMk cId="3303989177" sldId="267"/>
            <ac:spMk id="25" creationId="{645C4D3D-ABBA-4B4E-93E5-01E343719849}"/>
          </ac:spMkLst>
        </pc:spChg>
        <pc:spChg chg="add">
          <ac:chgData name="Wiebke Rabba" userId="1ec08028-5866-4c72-8f3d-d5f816c9951a" providerId="ADAL" clId="{803505AC-F9F2-49BE-B40C-622922A90317}" dt="2025-04-15T07:57:18.123" v="1003" actId="26606"/>
          <ac:spMkLst>
            <pc:docMk/>
            <pc:sldMk cId="3303989177" sldId="267"/>
            <ac:spMk id="27" creationId="{98DDD5E5-0097-4C6C-B266-5732EDA96CC4}"/>
          </ac:spMkLst>
        </pc:spChg>
        <pc:spChg chg="add">
          <ac:chgData name="Wiebke Rabba" userId="1ec08028-5866-4c72-8f3d-d5f816c9951a" providerId="ADAL" clId="{803505AC-F9F2-49BE-B40C-622922A90317}" dt="2025-04-15T07:57:18.123" v="1003" actId="26606"/>
          <ac:spMkLst>
            <pc:docMk/>
            <pc:sldMk cId="3303989177" sldId="267"/>
            <ac:spMk id="29" creationId="{8952EF87-C74F-4D3F-9CAD-EEA1733C9BD0}"/>
          </ac:spMkLst>
        </pc:spChg>
      </pc:sldChg>
      <pc:sldChg chg="modSp mod">
        <pc:chgData name="Wiebke Rabba" userId="1ec08028-5866-4c72-8f3d-d5f816c9951a" providerId="ADAL" clId="{803505AC-F9F2-49BE-B40C-622922A90317}" dt="2025-04-15T08:32:27.118" v="1390" actId="20577"/>
        <pc:sldMkLst>
          <pc:docMk/>
          <pc:sldMk cId="375363641" sldId="268"/>
        </pc:sldMkLst>
        <pc:spChg chg="mod">
          <ac:chgData name="Wiebke Rabba" userId="1ec08028-5866-4c72-8f3d-d5f816c9951a" providerId="ADAL" clId="{803505AC-F9F2-49BE-B40C-622922A90317}" dt="2025-04-15T08:04:23.536" v="1305" actId="20577"/>
          <ac:spMkLst>
            <pc:docMk/>
            <pc:sldMk cId="375363641" sldId="268"/>
            <ac:spMk id="2" creationId="{7BC7A8F9-B8E2-46C5-A103-A49F16ABEDA2}"/>
          </ac:spMkLst>
        </pc:spChg>
        <pc:spChg chg="mod">
          <ac:chgData name="Wiebke Rabba" userId="1ec08028-5866-4c72-8f3d-d5f816c9951a" providerId="ADAL" clId="{803505AC-F9F2-49BE-B40C-622922A90317}" dt="2025-04-15T08:32:27.118" v="1390" actId="20577"/>
          <ac:spMkLst>
            <pc:docMk/>
            <pc:sldMk cId="375363641" sldId="268"/>
            <ac:spMk id="13" creationId="{CAE142D1-C17B-4D7C-9368-1EFFB0E8B441}"/>
          </ac:spMkLst>
        </pc:spChg>
      </pc:sldChg>
      <pc:sldChg chg="modSp mod">
        <pc:chgData name="Wiebke Rabba" userId="1ec08028-5866-4c72-8f3d-d5f816c9951a" providerId="ADAL" clId="{803505AC-F9F2-49BE-B40C-622922A90317}" dt="2025-04-15T07:28:47.144" v="558" actId="20577"/>
        <pc:sldMkLst>
          <pc:docMk/>
          <pc:sldMk cId="1773082612" sldId="272"/>
        </pc:sldMkLst>
        <pc:spChg chg="mod">
          <ac:chgData name="Wiebke Rabba" userId="1ec08028-5866-4c72-8f3d-d5f816c9951a" providerId="ADAL" clId="{803505AC-F9F2-49BE-B40C-622922A90317}" dt="2025-04-09T06:26:41.526" v="262" actId="20577"/>
          <ac:spMkLst>
            <pc:docMk/>
            <pc:sldMk cId="1773082612" sldId="272"/>
            <ac:spMk id="2" creationId="{6644BD46-12F2-4B84-ADA0-628720CDD459}"/>
          </ac:spMkLst>
        </pc:spChg>
        <pc:spChg chg="mod">
          <ac:chgData name="Wiebke Rabba" userId="1ec08028-5866-4c72-8f3d-d5f816c9951a" providerId="ADAL" clId="{803505AC-F9F2-49BE-B40C-622922A90317}" dt="2025-04-15T07:28:47.144" v="558" actId="20577"/>
          <ac:spMkLst>
            <pc:docMk/>
            <pc:sldMk cId="1773082612" sldId="272"/>
            <ac:spMk id="3" creationId="{ADDAFFCF-462C-47B7-92D4-C92280FED224}"/>
          </ac:spMkLst>
        </pc:spChg>
      </pc:sldChg>
      <pc:sldChg chg="addSp modSp mod">
        <pc:chgData name="Wiebke Rabba" userId="1ec08028-5866-4c72-8f3d-d5f816c9951a" providerId="ADAL" clId="{803505AC-F9F2-49BE-B40C-622922A90317}" dt="2025-04-15T07:26:48.148" v="442"/>
        <pc:sldMkLst>
          <pc:docMk/>
          <pc:sldMk cId="3960787549" sldId="273"/>
        </pc:sldMkLst>
        <pc:spChg chg="mod">
          <ac:chgData name="Wiebke Rabba" userId="1ec08028-5866-4c72-8f3d-d5f816c9951a" providerId="ADAL" clId="{803505AC-F9F2-49BE-B40C-622922A90317}" dt="2025-04-15T07:26:48.148" v="442"/>
          <ac:spMkLst>
            <pc:docMk/>
            <pc:sldMk cId="3960787549" sldId="273"/>
            <ac:spMk id="2" creationId="{79813D3D-9C64-4E10-9C6D-5875EC5F3B87}"/>
          </ac:spMkLst>
        </pc:spChg>
        <pc:spChg chg="mod">
          <ac:chgData name="Wiebke Rabba" userId="1ec08028-5866-4c72-8f3d-d5f816c9951a" providerId="ADAL" clId="{803505AC-F9F2-49BE-B40C-622922A90317}" dt="2025-04-15T07:11:54.172" v="367" actId="27636"/>
          <ac:spMkLst>
            <pc:docMk/>
            <pc:sldMk cId="3960787549" sldId="273"/>
            <ac:spMk id="3" creationId="{38F9723B-EA87-41A7-96AF-A007B1DF63F0}"/>
          </ac:spMkLst>
        </pc:spChg>
        <pc:picChg chg="add mod">
          <ac:chgData name="Wiebke Rabba" userId="1ec08028-5866-4c72-8f3d-d5f816c9951a" providerId="ADAL" clId="{803505AC-F9F2-49BE-B40C-622922A90317}" dt="2025-04-15T07:07:31.543" v="320" actId="931"/>
          <ac:picMkLst>
            <pc:docMk/>
            <pc:sldMk cId="3960787549" sldId="273"/>
            <ac:picMk id="5" creationId="{79AA2A07-EF75-5453-8FB8-47D2BFD2E8BE}"/>
          </ac:picMkLst>
        </pc:picChg>
      </pc:sldChg>
      <pc:sldChg chg="addSp delSp modSp add mod ord setBg">
        <pc:chgData name="Wiebke Rabba" userId="1ec08028-5866-4c72-8f3d-d5f816c9951a" providerId="ADAL" clId="{803505AC-F9F2-49BE-B40C-622922A90317}" dt="2025-04-15T07:56:10.708" v="1001" actId="14100"/>
        <pc:sldMkLst>
          <pc:docMk/>
          <pc:sldMk cId="2782046630" sldId="275"/>
        </pc:sldMkLst>
        <pc:spChg chg="mod">
          <ac:chgData name="Wiebke Rabba" userId="1ec08028-5866-4c72-8f3d-d5f816c9951a" providerId="ADAL" clId="{803505AC-F9F2-49BE-B40C-622922A90317}" dt="2025-04-15T07:55:54.497" v="998" actId="14100"/>
          <ac:spMkLst>
            <pc:docMk/>
            <pc:sldMk cId="2782046630" sldId="275"/>
            <ac:spMk id="2" creationId="{B0A1CD0D-41AB-2095-C496-D12D30CC622A}"/>
          </ac:spMkLst>
        </pc:spChg>
        <pc:graphicFrameChg chg="add mod modGraphic">
          <ac:chgData name="Wiebke Rabba" userId="1ec08028-5866-4c72-8f3d-d5f816c9951a" providerId="ADAL" clId="{803505AC-F9F2-49BE-B40C-622922A90317}" dt="2025-04-15T07:56:10.708" v="1001" actId="14100"/>
          <ac:graphicFrameMkLst>
            <pc:docMk/>
            <pc:sldMk cId="2782046630" sldId="275"/>
            <ac:graphicFrameMk id="4" creationId="{1B44B4F6-47F3-2B8A-3C5E-0E10445DDCC7}"/>
          </ac:graphicFrameMkLst>
        </pc:graphicFrameChg>
      </pc:sldChg>
      <pc:sldChg chg="modSp add del mod">
        <pc:chgData name="Wiebke Rabba" userId="1ec08028-5866-4c72-8f3d-d5f816c9951a" providerId="ADAL" clId="{803505AC-F9F2-49BE-B40C-622922A90317}" dt="2025-04-15T07:56:51.237" v="1002" actId="2696"/>
        <pc:sldMkLst>
          <pc:docMk/>
          <pc:sldMk cId="1016306113" sldId="276"/>
        </pc:sldMkLst>
        <pc:graphicFrameChg chg="modGraphic">
          <ac:chgData name="Wiebke Rabba" userId="1ec08028-5866-4c72-8f3d-d5f816c9951a" providerId="ADAL" clId="{803505AC-F9F2-49BE-B40C-622922A90317}" dt="2025-04-15T07:45:28.355" v="949" actId="14734"/>
          <ac:graphicFrameMkLst>
            <pc:docMk/>
            <pc:sldMk cId="1016306113" sldId="276"/>
            <ac:graphicFrameMk id="4" creationId="{DEB62578-9531-D6A4-243A-9799989E7DF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72BA3-AE9D-408F-B351-8344132E39E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8A48FA6-27FD-458C-8705-7E248B32B2C5}">
      <dgm:prSet/>
      <dgm:spPr/>
      <dgm:t>
        <a:bodyPr/>
        <a:lstStyle/>
        <a:p>
          <a:r>
            <a:rPr lang="de-DE"/>
            <a:t>…stammt aus dem Griechischen und bedeutet übersetzt so viel wie "Erinnerung". </a:t>
          </a:r>
          <a:endParaRPr lang="en-US"/>
        </a:p>
      </dgm:t>
    </dgm:pt>
    <dgm:pt modelId="{FED2EFBF-4B12-47CB-AF61-94E496857041}" type="parTrans" cxnId="{2D2AC074-64C4-4361-B8C5-073BD18E87FF}">
      <dgm:prSet/>
      <dgm:spPr/>
      <dgm:t>
        <a:bodyPr/>
        <a:lstStyle/>
        <a:p>
          <a:endParaRPr lang="en-US"/>
        </a:p>
      </dgm:t>
    </dgm:pt>
    <dgm:pt modelId="{713C4577-4C40-4AB4-8EEE-9FEC8374191D}" type="sibTrans" cxnId="{2D2AC074-64C4-4361-B8C5-073BD18E87FF}">
      <dgm:prSet/>
      <dgm:spPr/>
      <dgm:t>
        <a:bodyPr/>
        <a:lstStyle/>
        <a:p>
          <a:endParaRPr lang="en-US"/>
        </a:p>
      </dgm:t>
    </dgm:pt>
    <dgm:pt modelId="{AF5798FA-A0F5-4419-9288-B071C1341059}">
      <dgm:prSet/>
      <dgm:spPr/>
      <dgm:t>
        <a:bodyPr/>
        <a:lstStyle/>
        <a:p>
          <a:r>
            <a:rPr lang="de-DE"/>
            <a:t>… dabei geht es um die Befragung von Patientinnen und Patienten, um ihren Gesundheitszustand zu ermitteln</a:t>
          </a:r>
          <a:endParaRPr lang="en-US"/>
        </a:p>
      </dgm:t>
    </dgm:pt>
    <dgm:pt modelId="{08F8DBA0-91FB-458D-A0AE-2049ABEF81D2}" type="parTrans" cxnId="{55854FF4-9ECD-415B-8611-D9460DABE54E}">
      <dgm:prSet/>
      <dgm:spPr/>
      <dgm:t>
        <a:bodyPr/>
        <a:lstStyle/>
        <a:p>
          <a:endParaRPr lang="en-US"/>
        </a:p>
      </dgm:t>
    </dgm:pt>
    <dgm:pt modelId="{6CE3E6D5-B430-4C39-8EAD-5537DF037F75}" type="sibTrans" cxnId="{55854FF4-9ECD-415B-8611-D9460DABE54E}">
      <dgm:prSet/>
      <dgm:spPr/>
      <dgm:t>
        <a:bodyPr/>
        <a:lstStyle/>
        <a:p>
          <a:endParaRPr lang="en-US"/>
        </a:p>
      </dgm:t>
    </dgm:pt>
    <dgm:pt modelId="{9A56F32B-C75D-4ACB-B45B-94D69180321B}" type="pres">
      <dgm:prSet presAssocID="{2D472BA3-AE9D-408F-B351-8344132E39E8}" presName="hierChild1" presStyleCnt="0">
        <dgm:presLayoutVars>
          <dgm:chPref val="1"/>
          <dgm:dir/>
          <dgm:animOne val="branch"/>
          <dgm:animLvl val="lvl"/>
          <dgm:resizeHandles/>
        </dgm:presLayoutVars>
      </dgm:prSet>
      <dgm:spPr/>
    </dgm:pt>
    <dgm:pt modelId="{4F1EBBD8-EEA4-4F9D-A8F3-2D431FC9CECB}" type="pres">
      <dgm:prSet presAssocID="{C8A48FA6-27FD-458C-8705-7E248B32B2C5}" presName="hierRoot1" presStyleCnt="0"/>
      <dgm:spPr/>
    </dgm:pt>
    <dgm:pt modelId="{08A43778-DDC4-47EE-9117-6E0945C4DCDC}" type="pres">
      <dgm:prSet presAssocID="{C8A48FA6-27FD-458C-8705-7E248B32B2C5}" presName="composite" presStyleCnt="0"/>
      <dgm:spPr/>
    </dgm:pt>
    <dgm:pt modelId="{FF8A74C1-0F90-4D7B-8097-DD28EEA6ADA1}" type="pres">
      <dgm:prSet presAssocID="{C8A48FA6-27FD-458C-8705-7E248B32B2C5}" presName="background" presStyleLbl="node0" presStyleIdx="0" presStyleCnt="2"/>
      <dgm:spPr/>
    </dgm:pt>
    <dgm:pt modelId="{4BDC6744-259E-4DDF-A3B2-0256CAD6C804}" type="pres">
      <dgm:prSet presAssocID="{C8A48FA6-27FD-458C-8705-7E248B32B2C5}" presName="text" presStyleLbl="fgAcc0" presStyleIdx="0" presStyleCnt="2">
        <dgm:presLayoutVars>
          <dgm:chPref val="3"/>
        </dgm:presLayoutVars>
      </dgm:prSet>
      <dgm:spPr/>
    </dgm:pt>
    <dgm:pt modelId="{1B167EE0-245B-4ED8-A733-B7EAC0479300}" type="pres">
      <dgm:prSet presAssocID="{C8A48FA6-27FD-458C-8705-7E248B32B2C5}" presName="hierChild2" presStyleCnt="0"/>
      <dgm:spPr/>
    </dgm:pt>
    <dgm:pt modelId="{61E4D169-9796-48EA-AF72-01F5ECD5D7E0}" type="pres">
      <dgm:prSet presAssocID="{AF5798FA-A0F5-4419-9288-B071C1341059}" presName="hierRoot1" presStyleCnt="0"/>
      <dgm:spPr/>
    </dgm:pt>
    <dgm:pt modelId="{1FC10E9C-21B4-46DC-9D62-915711D254F5}" type="pres">
      <dgm:prSet presAssocID="{AF5798FA-A0F5-4419-9288-B071C1341059}" presName="composite" presStyleCnt="0"/>
      <dgm:spPr/>
    </dgm:pt>
    <dgm:pt modelId="{D3012A1F-8CAF-42DF-927C-D92F22DA52BA}" type="pres">
      <dgm:prSet presAssocID="{AF5798FA-A0F5-4419-9288-B071C1341059}" presName="background" presStyleLbl="node0" presStyleIdx="1" presStyleCnt="2"/>
      <dgm:spPr/>
    </dgm:pt>
    <dgm:pt modelId="{BE8A91BF-8D67-4A0F-B094-8933CD1B39AA}" type="pres">
      <dgm:prSet presAssocID="{AF5798FA-A0F5-4419-9288-B071C1341059}" presName="text" presStyleLbl="fgAcc0" presStyleIdx="1" presStyleCnt="2">
        <dgm:presLayoutVars>
          <dgm:chPref val="3"/>
        </dgm:presLayoutVars>
      </dgm:prSet>
      <dgm:spPr/>
    </dgm:pt>
    <dgm:pt modelId="{49C63FC4-8187-4941-93AE-C6CF82CCEC90}" type="pres">
      <dgm:prSet presAssocID="{AF5798FA-A0F5-4419-9288-B071C1341059}" presName="hierChild2" presStyleCnt="0"/>
      <dgm:spPr/>
    </dgm:pt>
  </dgm:ptLst>
  <dgm:cxnLst>
    <dgm:cxn modelId="{2D2AC074-64C4-4361-B8C5-073BD18E87FF}" srcId="{2D472BA3-AE9D-408F-B351-8344132E39E8}" destId="{C8A48FA6-27FD-458C-8705-7E248B32B2C5}" srcOrd="0" destOrd="0" parTransId="{FED2EFBF-4B12-47CB-AF61-94E496857041}" sibTransId="{713C4577-4C40-4AB4-8EEE-9FEC8374191D}"/>
    <dgm:cxn modelId="{3EEC7096-74DD-4E14-A9E8-ED6ED1B7B56C}" type="presOf" srcId="{C8A48FA6-27FD-458C-8705-7E248B32B2C5}" destId="{4BDC6744-259E-4DDF-A3B2-0256CAD6C804}" srcOrd="0" destOrd="0" presId="urn:microsoft.com/office/officeart/2005/8/layout/hierarchy1"/>
    <dgm:cxn modelId="{EAAD76A5-831A-47F5-940D-97CD6404A54B}" type="presOf" srcId="{AF5798FA-A0F5-4419-9288-B071C1341059}" destId="{BE8A91BF-8D67-4A0F-B094-8933CD1B39AA}" srcOrd="0" destOrd="0" presId="urn:microsoft.com/office/officeart/2005/8/layout/hierarchy1"/>
    <dgm:cxn modelId="{A2E708DE-C178-4831-85C6-E73B93A65287}" type="presOf" srcId="{2D472BA3-AE9D-408F-B351-8344132E39E8}" destId="{9A56F32B-C75D-4ACB-B45B-94D69180321B}" srcOrd="0" destOrd="0" presId="urn:microsoft.com/office/officeart/2005/8/layout/hierarchy1"/>
    <dgm:cxn modelId="{55854FF4-9ECD-415B-8611-D9460DABE54E}" srcId="{2D472BA3-AE9D-408F-B351-8344132E39E8}" destId="{AF5798FA-A0F5-4419-9288-B071C1341059}" srcOrd="1" destOrd="0" parTransId="{08F8DBA0-91FB-458D-A0AE-2049ABEF81D2}" sibTransId="{6CE3E6D5-B430-4C39-8EAD-5537DF037F75}"/>
    <dgm:cxn modelId="{89E0E82B-0352-4372-9C97-1E0CBD4E086E}" type="presParOf" srcId="{9A56F32B-C75D-4ACB-B45B-94D69180321B}" destId="{4F1EBBD8-EEA4-4F9D-A8F3-2D431FC9CECB}" srcOrd="0" destOrd="0" presId="urn:microsoft.com/office/officeart/2005/8/layout/hierarchy1"/>
    <dgm:cxn modelId="{A8B039DB-11B3-4542-90C0-4CB662F6F1E9}" type="presParOf" srcId="{4F1EBBD8-EEA4-4F9D-A8F3-2D431FC9CECB}" destId="{08A43778-DDC4-47EE-9117-6E0945C4DCDC}" srcOrd="0" destOrd="0" presId="urn:microsoft.com/office/officeart/2005/8/layout/hierarchy1"/>
    <dgm:cxn modelId="{5262A9AF-4F41-4F1D-AA95-C35839C194A8}" type="presParOf" srcId="{08A43778-DDC4-47EE-9117-6E0945C4DCDC}" destId="{FF8A74C1-0F90-4D7B-8097-DD28EEA6ADA1}" srcOrd="0" destOrd="0" presId="urn:microsoft.com/office/officeart/2005/8/layout/hierarchy1"/>
    <dgm:cxn modelId="{741D63E8-7AC7-431C-BF93-EE55B8B7A3BE}" type="presParOf" srcId="{08A43778-DDC4-47EE-9117-6E0945C4DCDC}" destId="{4BDC6744-259E-4DDF-A3B2-0256CAD6C804}" srcOrd="1" destOrd="0" presId="urn:microsoft.com/office/officeart/2005/8/layout/hierarchy1"/>
    <dgm:cxn modelId="{18B0ECE9-1001-4D78-8209-DD736C878B34}" type="presParOf" srcId="{4F1EBBD8-EEA4-4F9D-A8F3-2D431FC9CECB}" destId="{1B167EE0-245B-4ED8-A733-B7EAC0479300}" srcOrd="1" destOrd="0" presId="urn:microsoft.com/office/officeart/2005/8/layout/hierarchy1"/>
    <dgm:cxn modelId="{25B39F65-BDAF-45C1-A337-F3E7FA029572}" type="presParOf" srcId="{9A56F32B-C75D-4ACB-B45B-94D69180321B}" destId="{61E4D169-9796-48EA-AF72-01F5ECD5D7E0}" srcOrd="1" destOrd="0" presId="urn:microsoft.com/office/officeart/2005/8/layout/hierarchy1"/>
    <dgm:cxn modelId="{9B5EB376-8D5D-4C9B-B82C-1B441F3EBEC6}" type="presParOf" srcId="{61E4D169-9796-48EA-AF72-01F5ECD5D7E0}" destId="{1FC10E9C-21B4-46DC-9D62-915711D254F5}" srcOrd="0" destOrd="0" presId="urn:microsoft.com/office/officeart/2005/8/layout/hierarchy1"/>
    <dgm:cxn modelId="{1F4E0A39-E2B2-443D-9FC9-BFDB598F7E07}" type="presParOf" srcId="{1FC10E9C-21B4-46DC-9D62-915711D254F5}" destId="{D3012A1F-8CAF-42DF-927C-D92F22DA52BA}" srcOrd="0" destOrd="0" presId="urn:microsoft.com/office/officeart/2005/8/layout/hierarchy1"/>
    <dgm:cxn modelId="{97FCE78F-45F6-4338-803C-0122BE411648}" type="presParOf" srcId="{1FC10E9C-21B4-46DC-9D62-915711D254F5}" destId="{BE8A91BF-8D67-4A0F-B094-8933CD1B39AA}" srcOrd="1" destOrd="0" presId="urn:microsoft.com/office/officeart/2005/8/layout/hierarchy1"/>
    <dgm:cxn modelId="{A486D6DE-F5EF-498D-B08E-D8DD231BBC4B}" type="presParOf" srcId="{61E4D169-9796-48EA-AF72-01F5ECD5D7E0}" destId="{49C63FC4-8187-4941-93AE-C6CF82CCEC9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A74C1-0F90-4D7B-8097-DD28EEA6ADA1}">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C6744-259E-4DDF-A3B2-0256CAD6C804}">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a:t>…stammt aus dem Griechischen und bedeutet übersetzt so viel wie "Erinnerung". </a:t>
          </a:r>
          <a:endParaRPr lang="en-US" sz="3300" kern="1200"/>
        </a:p>
      </dsp:txBody>
      <dsp:txXfrm>
        <a:off x="614349" y="743967"/>
        <a:ext cx="4550175" cy="2825197"/>
      </dsp:txXfrm>
    </dsp:sp>
    <dsp:sp modelId="{D3012A1F-8CAF-42DF-927C-D92F22DA52BA}">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A91BF-8D67-4A0F-B094-8933CD1B39AA}">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a:t>… dabei geht es um die Befragung von Patientinnen und Patienten, um ihren Gesundheitszustand zu ermitteln</a:t>
          </a:r>
          <a:endParaRPr lang="en-US" sz="3300" kern="1200"/>
        </a:p>
      </dsp:txBody>
      <dsp:txXfrm>
        <a:off x="6390532" y="743967"/>
        <a:ext cx="4550175" cy="28251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4/15/2025</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14329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26225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4/15/2025</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9878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4/15/2025</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55017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4/15/2025</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88419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35480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97610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67119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46091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4/15/2025</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a:p>
        </p:txBody>
      </p:sp>
    </p:spTree>
    <p:extLst>
      <p:ext uri="{BB962C8B-B14F-4D97-AF65-F5344CB8AC3E}">
        <p14:creationId xmlns:p14="http://schemas.microsoft.com/office/powerpoint/2010/main" val="122006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4/15/2025</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21668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4/15/2025</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‹Nr.›</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626732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untes Mosaik mit unterschiedlichen Mustern">
            <a:extLst>
              <a:ext uri="{FF2B5EF4-FFF2-40B4-BE49-F238E27FC236}">
                <a16:creationId xmlns:a16="http://schemas.microsoft.com/office/drawing/2014/main" id="{A307531A-27C5-CE60-F14E-0D6691AABC4A}"/>
              </a:ext>
            </a:extLst>
          </p:cNvPr>
          <p:cNvPicPr>
            <a:picLocks noChangeAspect="1"/>
          </p:cNvPicPr>
          <p:nvPr/>
        </p:nvPicPr>
        <p:blipFill rotWithShape="1">
          <a:blip r:embed="rId2"/>
          <a:srcRect t="36870" b="6880"/>
          <a:stretch/>
        </p:blipFill>
        <p:spPr>
          <a:xfrm>
            <a:off x="-170687" y="76210"/>
            <a:ext cx="12191999" cy="6857990"/>
          </a:xfrm>
          <a:prstGeom prst="rect">
            <a:avLst/>
          </a:prstGeom>
        </p:spPr>
      </p:pic>
      <p:sp>
        <p:nvSpPr>
          <p:cNvPr id="22" name="Rectangle 17">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470851-D646-49EA-9D99-50679320FCF6}"/>
              </a:ext>
            </a:extLst>
          </p:cNvPr>
          <p:cNvSpPr>
            <a:spLocks noGrp="1"/>
          </p:cNvSpPr>
          <p:nvPr>
            <p:ph type="ctrTitle"/>
          </p:nvPr>
        </p:nvSpPr>
        <p:spPr>
          <a:xfrm>
            <a:off x="321734" y="352338"/>
            <a:ext cx="11548532" cy="4198700"/>
          </a:xfrm>
        </p:spPr>
        <p:txBody>
          <a:bodyPr anchor="t">
            <a:normAutofit fontScale="90000"/>
          </a:bodyPr>
          <a:lstStyle/>
          <a:p>
            <a:r>
              <a:rPr lang="de-DE" sz="11500" dirty="0">
                <a:solidFill>
                  <a:schemeClr val="bg1"/>
                </a:solidFill>
              </a:rPr>
              <a:t>Die Anamnese</a:t>
            </a:r>
            <a:br>
              <a:rPr lang="de-DE" sz="11500" dirty="0">
                <a:solidFill>
                  <a:schemeClr val="bg1"/>
                </a:solidFill>
              </a:rPr>
            </a:br>
            <a:br>
              <a:rPr lang="de-DE" sz="11500" dirty="0">
                <a:solidFill>
                  <a:schemeClr val="bg1"/>
                </a:solidFill>
              </a:rPr>
            </a:br>
            <a:r>
              <a:rPr lang="de-DE" sz="4400" dirty="0">
                <a:solidFill>
                  <a:schemeClr val="tx1"/>
                </a:solidFill>
              </a:rPr>
              <a:t>LF 1 d.</a:t>
            </a:r>
          </a:p>
        </p:txBody>
      </p:sp>
      <p:sp>
        <p:nvSpPr>
          <p:cNvPr id="23" name="Rectangle 19">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47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79813D3D-9C64-4E10-9C6D-5875EC5F3B87}"/>
              </a:ext>
            </a:extLst>
          </p:cNvPr>
          <p:cNvSpPr>
            <a:spLocks noGrp="1"/>
          </p:cNvSpPr>
          <p:nvPr>
            <p:ph type="title"/>
          </p:nvPr>
        </p:nvSpPr>
        <p:spPr>
          <a:xfrm>
            <a:off x="771148" y="1037967"/>
            <a:ext cx="3054091" cy="4709131"/>
          </a:xfrm>
        </p:spPr>
        <p:txBody>
          <a:bodyPr anchor="ctr">
            <a:normAutofit/>
          </a:bodyPr>
          <a:lstStyle/>
          <a:p>
            <a:r>
              <a:rPr lang="de-DE" sz="2200">
                <a:solidFill>
                  <a:srgbClr val="FFFEFF"/>
                </a:solidFill>
              </a:rPr>
              <a:t>Die Informationen können auf unterschiedlichen Wegen zusammengetragen werden</a:t>
            </a:r>
          </a:p>
        </p:txBody>
      </p:sp>
      <p:sp>
        <p:nvSpPr>
          <p:cNvPr id="3" name="Inhaltsplatzhalter 2">
            <a:extLst>
              <a:ext uri="{FF2B5EF4-FFF2-40B4-BE49-F238E27FC236}">
                <a16:creationId xmlns:a16="http://schemas.microsoft.com/office/drawing/2014/main" id="{38F9723B-EA87-41A7-96AF-A007B1DF63F0}"/>
              </a:ext>
            </a:extLst>
          </p:cNvPr>
          <p:cNvSpPr>
            <a:spLocks noGrp="1"/>
          </p:cNvSpPr>
          <p:nvPr>
            <p:ph idx="1"/>
          </p:nvPr>
        </p:nvSpPr>
        <p:spPr>
          <a:xfrm>
            <a:off x="4534935" y="1037968"/>
            <a:ext cx="6725899" cy="4820832"/>
          </a:xfrm>
        </p:spPr>
        <p:txBody>
          <a:bodyPr>
            <a:normAutofit/>
          </a:bodyPr>
          <a:lstStyle/>
          <a:p>
            <a:pPr marL="0" indent="0">
              <a:buNone/>
            </a:pPr>
            <a:endParaRPr lang="de-DE" dirty="0"/>
          </a:p>
          <a:p>
            <a:r>
              <a:rPr lang="de-DE" sz="2000" dirty="0"/>
              <a:t>direkt (Angaben des Pflegeempfängers, direkte Beobachtung)</a:t>
            </a:r>
          </a:p>
          <a:p>
            <a:r>
              <a:rPr lang="de-DE" sz="2000" dirty="0"/>
              <a:t>indirekt (Angaben der Angehörigen, Informationen aus Dokumenten wie dem Arztbericht, Pflegebericht, alte Akte)</a:t>
            </a:r>
          </a:p>
          <a:p>
            <a:r>
              <a:rPr lang="de-DE" sz="2000" dirty="0"/>
              <a:t>objektiv (z.B. Vitalzeichen, Größe und Gewicht)</a:t>
            </a:r>
          </a:p>
          <a:p>
            <a:r>
              <a:rPr lang="de-DE" sz="2000" dirty="0"/>
              <a:t>subjektiv (Aussagen zum eigenen Empfinden wie Angst, Stärke von Symptomen)</a:t>
            </a:r>
          </a:p>
        </p:txBody>
      </p:sp>
    </p:spTree>
    <p:extLst>
      <p:ext uri="{BB962C8B-B14F-4D97-AF65-F5344CB8AC3E}">
        <p14:creationId xmlns:p14="http://schemas.microsoft.com/office/powerpoint/2010/main" val="170799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13D3D-9C64-4E10-9C6D-5875EC5F3B87}"/>
              </a:ext>
            </a:extLst>
          </p:cNvPr>
          <p:cNvSpPr>
            <a:spLocks noGrp="1"/>
          </p:cNvSpPr>
          <p:nvPr>
            <p:ph type="title"/>
          </p:nvPr>
        </p:nvSpPr>
        <p:spPr/>
        <p:txBody>
          <a:bodyPr/>
          <a:lstStyle/>
          <a:p>
            <a:r>
              <a:rPr lang="de-DE" dirty="0"/>
              <a:t>Eine erste kleine Übung </a:t>
            </a:r>
            <a:r>
              <a:rPr lang="de-DE" dirty="0">
                <a:sym typeface="Wingdings" panose="05000000000000000000" pitchFamily="2" charset="2"/>
              </a:rPr>
              <a:t></a:t>
            </a:r>
            <a:r>
              <a:rPr lang="de-DE" dirty="0"/>
              <a:t>!</a:t>
            </a:r>
          </a:p>
        </p:txBody>
      </p:sp>
      <p:sp>
        <p:nvSpPr>
          <p:cNvPr id="3" name="Inhaltsplatzhalter 2">
            <a:extLst>
              <a:ext uri="{FF2B5EF4-FFF2-40B4-BE49-F238E27FC236}">
                <a16:creationId xmlns:a16="http://schemas.microsoft.com/office/drawing/2014/main" id="{38F9723B-EA87-41A7-96AF-A007B1DF63F0}"/>
              </a:ext>
            </a:extLst>
          </p:cNvPr>
          <p:cNvSpPr>
            <a:spLocks noGrp="1"/>
          </p:cNvSpPr>
          <p:nvPr>
            <p:ph idx="1"/>
          </p:nvPr>
        </p:nvSpPr>
        <p:spPr/>
        <p:txBody>
          <a:bodyPr>
            <a:normAutofit lnSpcReduction="10000"/>
          </a:bodyPr>
          <a:lstStyle/>
          <a:p>
            <a:pPr marL="0" indent="0">
              <a:buNone/>
            </a:pPr>
            <a:endParaRPr lang="de-DE" dirty="0"/>
          </a:p>
          <a:p>
            <a:endParaRPr lang="de-DE" sz="2800" dirty="0"/>
          </a:p>
          <a:p>
            <a:r>
              <a:rPr lang="de-DE" sz="2800" dirty="0"/>
              <a:t>Oh weh! Sie hatten einen kleinen Fahrradunfall und haben sich dabei den Fuß gebrochen. Das musste operiert werden und nun liegen Sie im Krankenhaus. </a:t>
            </a:r>
          </a:p>
          <a:p>
            <a:r>
              <a:rPr lang="de-DE" sz="2800" dirty="0"/>
              <a:t>Bitte bearbeiten Sie in Partnerarbeit den Arbeitsauftrag 1 (AA1 Anamnesegespräch Fahrradunfall) und befragen Sie sich gegenseitig!</a:t>
            </a:r>
          </a:p>
          <a:p>
            <a:endParaRPr lang="de-DE" sz="2800" dirty="0"/>
          </a:p>
          <a:p>
            <a:endParaRPr lang="de-DE" sz="2800" dirty="0"/>
          </a:p>
          <a:p>
            <a:endParaRPr lang="de-DE" sz="2800" dirty="0"/>
          </a:p>
        </p:txBody>
      </p:sp>
    </p:spTree>
    <p:extLst>
      <p:ext uri="{BB962C8B-B14F-4D97-AF65-F5344CB8AC3E}">
        <p14:creationId xmlns:p14="http://schemas.microsoft.com/office/powerpoint/2010/main" val="396078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49DF7-A8A2-4307-B45B-C5B160AF2578}"/>
              </a:ext>
            </a:extLst>
          </p:cNvPr>
          <p:cNvSpPr>
            <a:spLocks noGrp="1"/>
          </p:cNvSpPr>
          <p:nvPr>
            <p:ph type="title"/>
          </p:nvPr>
        </p:nvSpPr>
        <p:spPr/>
        <p:txBody>
          <a:bodyPr/>
          <a:lstStyle/>
          <a:p>
            <a:r>
              <a:rPr lang="de-DE"/>
              <a:t>Dokumentation</a:t>
            </a:r>
          </a:p>
        </p:txBody>
      </p:sp>
      <p:pic>
        <p:nvPicPr>
          <p:cNvPr id="5" name="Grafik 4">
            <a:extLst>
              <a:ext uri="{FF2B5EF4-FFF2-40B4-BE49-F238E27FC236}">
                <a16:creationId xmlns:a16="http://schemas.microsoft.com/office/drawing/2014/main" id="{A4161EF5-ADDB-4BDD-B3F2-785B4B6A5AB6}"/>
              </a:ext>
            </a:extLst>
          </p:cNvPr>
          <p:cNvPicPr>
            <a:picLocks noChangeAspect="1"/>
          </p:cNvPicPr>
          <p:nvPr/>
        </p:nvPicPr>
        <p:blipFill>
          <a:blip r:embed="rId2"/>
          <a:stretch>
            <a:fillRect/>
          </a:stretch>
        </p:blipFill>
        <p:spPr>
          <a:xfrm rot="1261444">
            <a:off x="8115316" y="544662"/>
            <a:ext cx="3627434" cy="3185436"/>
          </a:xfrm>
          <a:prstGeom prst="rect">
            <a:avLst/>
          </a:prstGeom>
        </p:spPr>
      </p:pic>
      <p:pic>
        <p:nvPicPr>
          <p:cNvPr id="7" name="Grafik 6">
            <a:extLst>
              <a:ext uri="{FF2B5EF4-FFF2-40B4-BE49-F238E27FC236}">
                <a16:creationId xmlns:a16="http://schemas.microsoft.com/office/drawing/2014/main" id="{B4FD0595-CB15-4773-B7FB-BB2AD2A76ACB}"/>
              </a:ext>
            </a:extLst>
          </p:cNvPr>
          <p:cNvPicPr>
            <a:picLocks noChangeAspect="1"/>
          </p:cNvPicPr>
          <p:nvPr/>
        </p:nvPicPr>
        <p:blipFill>
          <a:blip r:embed="rId3"/>
          <a:stretch>
            <a:fillRect/>
          </a:stretch>
        </p:blipFill>
        <p:spPr>
          <a:xfrm rot="20652048">
            <a:off x="7244586" y="3855838"/>
            <a:ext cx="2979678" cy="2636748"/>
          </a:xfrm>
          <a:prstGeom prst="rect">
            <a:avLst/>
          </a:prstGeom>
        </p:spPr>
      </p:pic>
      <p:pic>
        <p:nvPicPr>
          <p:cNvPr id="9" name="Grafik 8">
            <a:extLst>
              <a:ext uri="{FF2B5EF4-FFF2-40B4-BE49-F238E27FC236}">
                <a16:creationId xmlns:a16="http://schemas.microsoft.com/office/drawing/2014/main" id="{1DC9266C-2390-41BF-AAD8-B855D13F2D51}"/>
              </a:ext>
            </a:extLst>
          </p:cNvPr>
          <p:cNvPicPr>
            <a:picLocks noChangeAspect="1"/>
          </p:cNvPicPr>
          <p:nvPr/>
        </p:nvPicPr>
        <p:blipFill>
          <a:blip r:embed="rId4"/>
          <a:stretch>
            <a:fillRect/>
          </a:stretch>
        </p:blipFill>
        <p:spPr>
          <a:xfrm>
            <a:off x="314664" y="3316469"/>
            <a:ext cx="4785775" cy="3139712"/>
          </a:xfrm>
          <a:prstGeom prst="rect">
            <a:avLst/>
          </a:prstGeom>
        </p:spPr>
      </p:pic>
      <p:pic>
        <p:nvPicPr>
          <p:cNvPr id="11" name="Grafik 10">
            <a:extLst>
              <a:ext uri="{FF2B5EF4-FFF2-40B4-BE49-F238E27FC236}">
                <a16:creationId xmlns:a16="http://schemas.microsoft.com/office/drawing/2014/main" id="{5E691EB2-6CE4-4256-92D5-7CFA54B47604}"/>
              </a:ext>
            </a:extLst>
          </p:cNvPr>
          <p:cNvPicPr>
            <a:picLocks noChangeAspect="1"/>
          </p:cNvPicPr>
          <p:nvPr/>
        </p:nvPicPr>
        <p:blipFill>
          <a:blip r:embed="rId5"/>
          <a:stretch>
            <a:fillRect/>
          </a:stretch>
        </p:blipFill>
        <p:spPr>
          <a:xfrm>
            <a:off x="3501175" y="281151"/>
            <a:ext cx="4961050" cy="3939881"/>
          </a:xfrm>
          <a:prstGeom prst="rect">
            <a:avLst/>
          </a:prstGeom>
        </p:spPr>
      </p:pic>
    </p:spTree>
    <p:extLst>
      <p:ext uri="{BB962C8B-B14F-4D97-AF65-F5344CB8AC3E}">
        <p14:creationId xmlns:p14="http://schemas.microsoft.com/office/powerpoint/2010/main" val="89334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4BD46-12F2-4B84-ADA0-628720CDD459}"/>
              </a:ext>
            </a:extLst>
          </p:cNvPr>
          <p:cNvSpPr>
            <a:spLocks noGrp="1"/>
          </p:cNvSpPr>
          <p:nvPr>
            <p:ph type="title"/>
          </p:nvPr>
        </p:nvSpPr>
        <p:spPr/>
        <p:txBody>
          <a:bodyPr/>
          <a:lstStyle/>
          <a:p>
            <a:r>
              <a:rPr lang="de-DE" dirty="0"/>
              <a:t>Auftrag 2  </a:t>
            </a:r>
            <a:r>
              <a:rPr lang="de-DE" dirty="0">
                <a:sym typeface="Wingdings" panose="05000000000000000000" pitchFamily="2" charset="2"/>
              </a:rPr>
              <a:t> </a:t>
            </a:r>
            <a:endParaRPr lang="de-DE" dirty="0"/>
          </a:p>
        </p:txBody>
      </p:sp>
      <p:sp>
        <p:nvSpPr>
          <p:cNvPr id="3" name="Inhaltsplatzhalter 2">
            <a:extLst>
              <a:ext uri="{FF2B5EF4-FFF2-40B4-BE49-F238E27FC236}">
                <a16:creationId xmlns:a16="http://schemas.microsoft.com/office/drawing/2014/main" id="{ADDAFFCF-462C-47B7-92D4-C92280FED224}"/>
              </a:ext>
            </a:extLst>
          </p:cNvPr>
          <p:cNvSpPr>
            <a:spLocks noGrp="1"/>
          </p:cNvSpPr>
          <p:nvPr>
            <p:ph idx="1"/>
          </p:nvPr>
        </p:nvSpPr>
        <p:spPr/>
        <p:txBody>
          <a:bodyPr>
            <a:normAutofit lnSpcReduction="10000"/>
          </a:bodyPr>
          <a:lstStyle/>
          <a:p>
            <a:r>
              <a:rPr lang="de-DE" sz="2800" dirty="0"/>
              <a:t>Überlegen Sie, ob Sie im Krankenhaus dieselben Informationen benötigen, wie in einer Langzeitpflegeeinrichtung (Altenheim).</a:t>
            </a:r>
          </a:p>
          <a:p>
            <a:r>
              <a:rPr lang="de-DE" sz="2800" dirty="0"/>
              <a:t>Was müssen Sie über eine Patientin/einen Patienten wissen, der in ein Krankenhaus aufgenommen wird?</a:t>
            </a:r>
          </a:p>
          <a:p>
            <a:r>
              <a:rPr lang="de-DE" sz="2800" dirty="0"/>
              <a:t>Was müssen Sie über eine Patientin/einen Patienten wissen, der in ein Altenheim aufgenommen wird?</a:t>
            </a:r>
          </a:p>
          <a:p>
            <a:r>
              <a:rPr lang="de-DE" sz="2800" dirty="0"/>
              <a:t>Tragen Sie Ihre Ergebnisse in den AA2 „Unterschied LZP und KH“ ein!</a:t>
            </a:r>
          </a:p>
        </p:txBody>
      </p:sp>
    </p:spTree>
    <p:extLst>
      <p:ext uri="{BB962C8B-B14F-4D97-AF65-F5344CB8AC3E}">
        <p14:creationId xmlns:p14="http://schemas.microsoft.com/office/powerpoint/2010/main" val="154294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4BD46-12F2-4B84-ADA0-628720CDD459}"/>
              </a:ext>
            </a:extLst>
          </p:cNvPr>
          <p:cNvSpPr>
            <a:spLocks noGrp="1"/>
          </p:cNvSpPr>
          <p:nvPr>
            <p:ph type="title"/>
          </p:nvPr>
        </p:nvSpPr>
        <p:spPr/>
        <p:txBody>
          <a:bodyPr/>
          <a:lstStyle/>
          <a:p>
            <a:r>
              <a:rPr lang="de-DE" dirty="0"/>
              <a:t>Auftrag 3 </a:t>
            </a:r>
            <a:r>
              <a:rPr lang="de-DE" dirty="0">
                <a:sym typeface="Wingdings" panose="05000000000000000000" pitchFamily="2" charset="2"/>
              </a:rPr>
              <a:t> </a:t>
            </a:r>
            <a:endParaRPr lang="de-DE" dirty="0"/>
          </a:p>
        </p:txBody>
      </p:sp>
      <p:sp>
        <p:nvSpPr>
          <p:cNvPr id="3" name="Inhaltsplatzhalter 2">
            <a:extLst>
              <a:ext uri="{FF2B5EF4-FFF2-40B4-BE49-F238E27FC236}">
                <a16:creationId xmlns:a16="http://schemas.microsoft.com/office/drawing/2014/main" id="{ADDAFFCF-462C-47B7-92D4-C92280FED224}"/>
              </a:ext>
            </a:extLst>
          </p:cNvPr>
          <p:cNvSpPr>
            <a:spLocks noGrp="1"/>
          </p:cNvSpPr>
          <p:nvPr>
            <p:ph idx="1"/>
          </p:nvPr>
        </p:nvSpPr>
        <p:spPr/>
        <p:txBody>
          <a:bodyPr>
            <a:normAutofit fontScale="92500"/>
          </a:bodyPr>
          <a:lstStyle/>
          <a:p>
            <a:r>
              <a:rPr lang="de-DE" sz="2800" dirty="0"/>
              <a:t>Bitte beschäftigen Sie sich nun mit den ausgehändigten Aufnahmebögen</a:t>
            </a:r>
          </a:p>
          <a:p>
            <a:pPr lvl="1"/>
            <a:r>
              <a:rPr lang="de-DE" sz="2500" dirty="0"/>
              <a:t>a) Aus dem Krankenhaus</a:t>
            </a:r>
          </a:p>
          <a:p>
            <a:pPr lvl="1"/>
            <a:r>
              <a:rPr lang="de-DE" sz="2500" dirty="0"/>
              <a:t>b) Aus der Langzeitpflege</a:t>
            </a:r>
          </a:p>
          <a:p>
            <a:r>
              <a:rPr lang="de-DE" sz="2800" dirty="0"/>
              <a:t>Welche Unterschiede können Sie erkennen?</a:t>
            </a:r>
          </a:p>
          <a:p>
            <a:r>
              <a:rPr lang="de-DE" sz="2800" dirty="0"/>
              <a:t>Tragen Sie Ihre Ergebnisse in den AA3 „Unterschiede Anamnesebögen“ ein!</a:t>
            </a:r>
          </a:p>
          <a:p>
            <a:pPr marL="0" indent="0">
              <a:buNone/>
            </a:pPr>
            <a:endParaRPr lang="de-DE" sz="2800" dirty="0"/>
          </a:p>
        </p:txBody>
      </p:sp>
    </p:spTree>
    <p:extLst>
      <p:ext uri="{BB962C8B-B14F-4D97-AF65-F5344CB8AC3E}">
        <p14:creationId xmlns:p14="http://schemas.microsoft.com/office/powerpoint/2010/main" val="177308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137403-8FCD-5A64-9066-D2F4976228A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A1CD0D-41AB-2095-C496-D12D30CC622A}"/>
              </a:ext>
            </a:extLst>
          </p:cNvPr>
          <p:cNvSpPr>
            <a:spLocks noGrp="1"/>
          </p:cNvSpPr>
          <p:nvPr>
            <p:ph type="title"/>
          </p:nvPr>
        </p:nvSpPr>
        <p:spPr>
          <a:xfrm>
            <a:off x="581192" y="923452"/>
            <a:ext cx="11029616" cy="615637"/>
          </a:xfrm>
        </p:spPr>
        <p:txBody>
          <a:bodyPr>
            <a:normAutofit/>
          </a:bodyPr>
          <a:lstStyle/>
          <a:p>
            <a:r>
              <a:rPr lang="de-DE" dirty="0"/>
              <a:t>Zusammentragen der Erkenntnisse </a:t>
            </a:r>
            <a:r>
              <a:rPr lang="de-DE" dirty="0">
                <a:sym typeface="Wingdings" panose="05000000000000000000" pitchFamily="2" charset="2"/>
              </a:rPr>
              <a:t> </a:t>
            </a:r>
            <a:endParaRPr lang="de-DE" dirty="0"/>
          </a:p>
        </p:txBody>
      </p:sp>
      <p:graphicFrame>
        <p:nvGraphicFramePr>
          <p:cNvPr id="4" name="Inhaltsplatzhalter 3">
            <a:extLst>
              <a:ext uri="{FF2B5EF4-FFF2-40B4-BE49-F238E27FC236}">
                <a16:creationId xmlns:a16="http://schemas.microsoft.com/office/drawing/2014/main" id="{1B44B4F6-47F3-2B8A-3C5E-0E10445DDCC7}"/>
              </a:ext>
            </a:extLst>
          </p:cNvPr>
          <p:cNvGraphicFramePr>
            <a:graphicFrameLocks noGrp="1"/>
          </p:cNvGraphicFramePr>
          <p:nvPr>
            <p:ph idx="1"/>
            <p:extLst>
              <p:ext uri="{D42A27DB-BD31-4B8C-83A1-F6EECF244321}">
                <p14:modId xmlns:p14="http://schemas.microsoft.com/office/powerpoint/2010/main" val="3596320038"/>
              </p:ext>
            </p:extLst>
          </p:nvPr>
        </p:nvGraphicFramePr>
        <p:xfrm>
          <a:off x="1188627" y="1747319"/>
          <a:ext cx="9814746" cy="4942367"/>
        </p:xfrm>
        <a:graphic>
          <a:graphicData uri="http://schemas.openxmlformats.org/drawingml/2006/table">
            <a:tbl>
              <a:tblPr firstRow="1" firstCol="1" bandRow="1"/>
              <a:tblGrid>
                <a:gridCol w="4868439">
                  <a:extLst>
                    <a:ext uri="{9D8B030D-6E8A-4147-A177-3AD203B41FA5}">
                      <a16:colId xmlns:a16="http://schemas.microsoft.com/office/drawing/2014/main" val="1797733082"/>
                    </a:ext>
                  </a:extLst>
                </a:gridCol>
                <a:gridCol w="4946307">
                  <a:extLst>
                    <a:ext uri="{9D8B030D-6E8A-4147-A177-3AD203B41FA5}">
                      <a16:colId xmlns:a16="http://schemas.microsoft.com/office/drawing/2014/main" val="1264137483"/>
                    </a:ext>
                  </a:extLst>
                </a:gridCol>
              </a:tblGrid>
              <a:tr h="219588">
                <a:tc>
                  <a:txBody>
                    <a:bodyPr/>
                    <a:lstStyle/>
                    <a:p>
                      <a:pPr algn="ctr" fontAlgn="t">
                        <a:lnSpc>
                          <a:spcPct val="107000"/>
                        </a:lnSpc>
                        <a:spcAft>
                          <a:spcPts val="800"/>
                        </a:spcAft>
                        <a:buNone/>
                      </a:pPr>
                      <a:r>
                        <a:rPr lang="de-DE" sz="11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Akutbereich</a:t>
                      </a:r>
                      <a:endParaRPr lang="de-DE" sz="1800" b="0" i="0" u="none" strike="noStrike">
                        <a:effectLst/>
                        <a:latin typeface="Arial" panose="020B0604020202020204" pitchFamily="34" charset="0"/>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t">
                        <a:lnSpc>
                          <a:spcPct val="107000"/>
                        </a:lnSpc>
                        <a:spcAft>
                          <a:spcPts val="800"/>
                        </a:spcAft>
                        <a:buNone/>
                      </a:pPr>
                      <a:r>
                        <a:rPr lang="de-DE" sz="1100" b="1" i="0" u="none" strike="noStrik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Langzeitpflege</a:t>
                      </a:r>
                      <a:endParaRPr lang="de-DE" sz="1800" b="0" i="0" u="none" strike="noStrike">
                        <a:effectLst/>
                        <a:latin typeface="Arial" panose="020B0604020202020204" pitchFamily="34" charset="0"/>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52598286"/>
                  </a:ext>
                </a:extLst>
              </a:tr>
              <a:tr h="219588">
                <a:tc>
                  <a:txBody>
                    <a:bodyPr/>
                    <a:lstStyle/>
                    <a:p>
                      <a:pPr algn="l" fontAlgn="t">
                        <a:lnSpc>
                          <a:spcPct val="107000"/>
                        </a:lnSpc>
                        <a:spcAft>
                          <a:spcPts val="800"/>
                        </a:spcAft>
                        <a:buNone/>
                      </a:pPr>
                      <a:r>
                        <a:rPr lang="de-DE" sz="1100" b="0" i="0" u="none" strike="noStrike" dirty="0">
                          <a:effectLst/>
                          <a:latin typeface="+mn-lt"/>
                          <a:ea typeface="Calibri" panose="020F0502020204030204" pitchFamily="34" charset="0"/>
                          <a:cs typeface="Times New Roman" panose="02020603050405020304" pitchFamily="18" charset="0"/>
                        </a:rPr>
                        <a:t>Einweisungsgrund (</a:t>
                      </a:r>
                      <a:r>
                        <a:rPr lang="de-DE" sz="1100" b="0" i="0" kern="1200" dirty="0">
                          <a:solidFill>
                            <a:schemeClr val="tx1"/>
                          </a:solidFill>
                          <a:effectLst/>
                          <a:latin typeface="+mn-lt"/>
                          <a:ea typeface="+mn-ea"/>
                          <a:cs typeface="+mn-cs"/>
                        </a:rPr>
                        <a:t>Grund der stationären Aufnahme)</a:t>
                      </a:r>
                      <a:endParaRPr lang="de-DE" sz="1100" b="0" i="0" u="none" strike="noStrike" dirty="0">
                        <a:effectLst/>
                        <a:latin typeface="+mn-lt"/>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de-DE" sz="1100" b="0" i="0" u="none" strike="noStrike" dirty="0">
                          <a:effectLst/>
                          <a:latin typeface="+mn-lt"/>
                          <a:ea typeface="Calibri" panose="020F0502020204030204" pitchFamily="34" charset="0"/>
                          <a:cs typeface="Times New Roman" panose="02020603050405020304" pitchFamily="18" charset="0"/>
                        </a:rPr>
                        <a:t>Aufnahmegrund (Grund des Einzuges in eine Pflegeeinrichtung)</a:t>
                      </a:r>
                      <a:endParaRPr lang="de-DE" sz="1800" b="0" i="0" u="none" strike="noStrike" dirty="0">
                        <a:effectLst/>
                        <a:latin typeface="+mn-lt"/>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3663839"/>
                  </a:ext>
                </a:extLst>
              </a:tr>
              <a:tr h="219588">
                <a:tc>
                  <a:txBody>
                    <a:bodyPr/>
                    <a:lstStyle/>
                    <a:p>
                      <a:pPr algn="l" fontAlgn="t">
                        <a:lnSpc>
                          <a:spcPct val="107000"/>
                        </a:lnSpc>
                        <a:spcAft>
                          <a:spcPts val="800"/>
                        </a:spcAft>
                        <a:buNone/>
                      </a:pPr>
                      <a:r>
                        <a:rPr lang="de-DE" sz="1100" b="0" i="0" u="none" strike="noStrike" dirty="0">
                          <a:effectLst/>
                          <a:latin typeface="+mn-lt"/>
                          <a:ea typeface="Calibri" panose="020F0502020204030204" pitchFamily="34" charset="0"/>
                          <a:cs typeface="Times New Roman" panose="02020603050405020304" pitchFamily="18" charset="0"/>
                        </a:rPr>
                        <a:t>Diagnose (</a:t>
                      </a:r>
                      <a:r>
                        <a:rPr lang="de-DE" sz="1100" b="0" i="0" kern="1200" dirty="0">
                          <a:solidFill>
                            <a:schemeClr val="tx1"/>
                          </a:solidFill>
                          <a:effectLst/>
                          <a:latin typeface="+mn-lt"/>
                          <a:ea typeface="+mn-ea"/>
                          <a:cs typeface="+mn-cs"/>
                        </a:rPr>
                        <a:t>aktuelle Beschwerden, Vorerkrankungen, Allergien</a:t>
                      </a:r>
                      <a:endParaRPr lang="de-DE" sz="1100" b="0" i="0" u="none" strike="noStrike" dirty="0">
                        <a:effectLst/>
                        <a:latin typeface="+mn-lt"/>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de-DE" sz="1100" b="0" i="0" u="none" strike="noStrike">
                          <a:effectLst/>
                          <a:latin typeface="+mn-lt"/>
                          <a:ea typeface="Calibri" panose="020F0502020204030204" pitchFamily="34" charset="0"/>
                          <a:cs typeface="Times New Roman" panose="02020603050405020304" pitchFamily="18" charset="0"/>
                        </a:rPr>
                        <a:t>Pflegegrad (nach Pflegestärkungsgesetz PSG II)</a:t>
                      </a:r>
                      <a:endParaRPr lang="de-DE" sz="1800" b="0" i="0" u="none" strike="noStrike">
                        <a:effectLst/>
                        <a:latin typeface="+mn-lt"/>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229715"/>
                  </a:ext>
                </a:extLst>
              </a:tr>
              <a:tr h="219588">
                <a:tc>
                  <a:txBody>
                    <a:bodyPr/>
                    <a:lstStyle/>
                    <a:p>
                      <a:pPr algn="l" fontAlgn="t">
                        <a:lnSpc>
                          <a:spcPct val="107000"/>
                        </a:lnSpc>
                        <a:spcAft>
                          <a:spcPts val="800"/>
                        </a:spcAft>
                        <a:buNone/>
                      </a:pPr>
                      <a:r>
                        <a:rPr lang="de-DE" sz="1100" b="0" i="0" u="none" strike="noStrike" dirty="0">
                          <a:effectLst/>
                          <a:latin typeface="+mn-lt"/>
                          <a:ea typeface="Calibri" panose="020F0502020204030204" pitchFamily="34" charset="0"/>
                          <a:cs typeface="Times New Roman" panose="02020603050405020304" pitchFamily="18" charset="0"/>
                        </a:rPr>
                        <a:t>Krankenkasse</a:t>
                      </a:r>
                      <a:endParaRPr lang="de-DE" sz="1800" b="0" i="0" u="none" strike="noStrike" dirty="0">
                        <a:effectLst/>
                        <a:latin typeface="+mn-lt"/>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de-DE" sz="1100" b="0" i="0" u="none" strike="noStrike">
                          <a:effectLst/>
                          <a:latin typeface="+mn-lt"/>
                          <a:ea typeface="Calibri" panose="020F0502020204030204" pitchFamily="34" charset="0"/>
                          <a:cs typeface="Times New Roman" panose="02020603050405020304" pitchFamily="18" charset="0"/>
                        </a:rPr>
                        <a:t>Pflegekasse</a:t>
                      </a:r>
                      <a:endParaRPr lang="de-DE" sz="1800" b="0" i="0" u="none" strike="noStrike">
                        <a:effectLst/>
                        <a:latin typeface="+mn-lt"/>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3116926"/>
                  </a:ext>
                </a:extLst>
              </a:tr>
              <a:tr h="219588">
                <a:tc>
                  <a:txBody>
                    <a:bodyPr/>
                    <a:lstStyle/>
                    <a:p>
                      <a:pPr algn="l" fontAlgn="t">
                        <a:lnSpc>
                          <a:spcPct val="107000"/>
                        </a:lnSpc>
                        <a:spcAft>
                          <a:spcPts val="800"/>
                        </a:spcAft>
                        <a:buNone/>
                      </a:pPr>
                      <a:r>
                        <a:rPr lang="de-DE" sz="1100" b="0" i="0" u="none" strike="noStrike" dirty="0">
                          <a:effectLst/>
                          <a:latin typeface="+mn-lt"/>
                          <a:ea typeface="Calibri" panose="020F0502020204030204" pitchFamily="34" charset="0"/>
                          <a:cs typeface="Times New Roman" panose="02020603050405020304" pitchFamily="18" charset="0"/>
                        </a:rPr>
                        <a:t>Zusammenarbeit mit Ärzten der entsprechenden Fachabteilung, 24/7</a:t>
                      </a:r>
                      <a:endParaRPr lang="de-DE" sz="1800" b="0" i="0" u="none" strike="noStrike" dirty="0">
                        <a:effectLst/>
                        <a:latin typeface="+mn-lt"/>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de-DE" sz="1100" b="0" i="0" u="none" strike="noStrike" dirty="0">
                          <a:effectLst/>
                          <a:latin typeface="+mn-lt"/>
                          <a:ea typeface="Calibri" panose="020F0502020204030204" pitchFamily="34" charset="0"/>
                          <a:cs typeface="Times New Roman" panose="02020603050405020304" pitchFamily="18" charset="0"/>
                        </a:rPr>
                        <a:t>Enge Zusammenarbeit mit Hausarzt, Anwesend nur auf Abruf</a:t>
                      </a:r>
                      <a:endParaRPr lang="de-DE" sz="1800" b="0" i="0" u="none" strike="noStrike" dirty="0">
                        <a:effectLst/>
                        <a:latin typeface="+mn-lt"/>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2634904"/>
                  </a:ext>
                </a:extLst>
              </a:tr>
              <a:tr h="3655130">
                <a:tc>
                  <a:txBody>
                    <a:bodyPr/>
                    <a:lstStyle/>
                    <a:p>
                      <a:pPr marL="171450" marR="0" lvl="0" indent="-171450" algn="l" defTabSz="457200" rtl="0" eaLnBrk="1" fontAlgn="t" latinLnBrk="0" hangingPunct="1">
                        <a:lnSpc>
                          <a:spcPct val="100000"/>
                        </a:lnSpc>
                        <a:spcBef>
                          <a:spcPts val="0"/>
                        </a:spcBef>
                        <a:spcAft>
                          <a:spcPts val="800"/>
                        </a:spcAft>
                        <a:buClrTx/>
                        <a:buSzTx/>
                        <a:buFont typeface="Arial" panose="020B0604020202020204" pitchFamily="34" charset="0"/>
                        <a:buChar char="•"/>
                        <a:tabLst/>
                        <a:defRPr/>
                      </a:pPr>
                      <a:r>
                        <a:rPr lang="de-DE" sz="1100" b="0" i="0" kern="1200" dirty="0">
                          <a:solidFill>
                            <a:schemeClr val="tx1"/>
                          </a:solidFill>
                          <a:effectLst/>
                          <a:latin typeface="+mn-lt"/>
                          <a:ea typeface="+mn-ea"/>
                          <a:cs typeface="+mn-cs"/>
                        </a:rPr>
                        <a:t>Personalien: Name, Geburtsdatum, Adresse, Familienstand.</a:t>
                      </a:r>
                    </a:p>
                    <a:p>
                      <a:pPr marL="171450" marR="0" lvl="0" indent="-171450" algn="l" defTabSz="457200" rtl="0" eaLnBrk="1" fontAlgn="t" latinLnBrk="0" hangingPunct="1">
                        <a:lnSpc>
                          <a:spcPct val="100000"/>
                        </a:lnSpc>
                        <a:spcBef>
                          <a:spcPts val="0"/>
                        </a:spcBef>
                        <a:spcAft>
                          <a:spcPts val="800"/>
                        </a:spcAft>
                        <a:buClrTx/>
                        <a:buSzTx/>
                        <a:buFont typeface="Arial" panose="020B0604020202020204" pitchFamily="34" charset="0"/>
                        <a:buChar char="•"/>
                        <a:tabLst/>
                        <a:defRPr/>
                      </a:pPr>
                      <a:r>
                        <a:rPr lang="de-DE" sz="1100" b="0" i="0" kern="1200" dirty="0">
                          <a:solidFill>
                            <a:schemeClr val="tx1"/>
                          </a:solidFill>
                          <a:effectLst/>
                          <a:latin typeface="+mn-lt"/>
                          <a:ea typeface="+mn-ea"/>
                          <a:cs typeface="+mn-cs"/>
                        </a:rPr>
                        <a:t>Häusliche Versorgung: Selbstständigkeit oder Unterstützung durch Angehörige/Pflegedienst.</a:t>
                      </a:r>
                    </a:p>
                    <a:p>
                      <a:pPr marL="171450" marR="0" lvl="0" indent="-171450" algn="l" defTabSz="457200" rtl="0" eaLnBrk="1" fontAlgn="t" latinLnBrk="0" hangingPunct="1">
                        <a:lnSpc>
                          <a:spcPct val="100000"/>
                        </a:lnSpc>
                        <a:spcBef>
                          <a:spcPts val="0"/>
                        </a:spcBef>
                        <a:spcAft>
                          <a:spcPts val="800"/>
                        </a:spcAft>
                        <a:buClrTx/>
                        <a:buSzTx/>
                        <a:buFont typeface="Arial" panose="020B0604020202020204" pitchFamily="34" charset="0"/>
                        <a:buChar char="•"/>
                        <a:tabLst/>
                        <a:defRPr/>
                      </a:pPr>
                      <a:r>
                        <a:rPr lang="de-DE" sz="1100" b="0" i="0" kern="1200" dirty="0">
                          <a:solidFill>
                            <a:schemeClr val="tx1"/>
                          </a:solidFill>
                          <a:effectLst/>
                          <a:latin typeface="+mn-lt"/>
                          <a:ea typeface="+mn-ea"/>
                          <a:cs typeface="+mn-cs"/>
                        </a:rPr>
                        <a:t>Rechtliche Dokumente: Patientenverfügung, Vorsorgevollmacht.</a:t>
                      </a:r>
                    </a:p>
                    <a:p>
                      <a:pPr marL="171450" indent="-171450">
                        <a:lnSpc>
                          <a:spcPct val="100000"/>
                        </a:lnSpc>
                        <a:buFont typeface="Arial" panose="020B0604020202020204" pitchFamily="34" charset="0"/>
                        <a:buChar char="•"/>
                      </a:pPr>
                      <a:r>
                        <a:rPr lang="de-DE" sz="1100" b="0" i="0" kern="1200" dirty="0">
                          <a:solidFill>
                            <a:schemeClr val="tx1"/>
                          </a:solidFill>
                          <a:effectLst/>
                          <a:latin typeface="+mn-lt"/>
                          <a:ea typeface="+mn-ea"/>
                          <a:cs typeface="+mn-cs"/>
                        </a:rPr>
                        <a:t>Pflegegrad: Einstufung oder Antragstellung</a:t>
                      </a:r>
                    </a:p>
                    <a:p>
                      <a:pPr>
                        <a:lnSpc>
                          <a:spcPct val="100000"/>
                        </a:lnSpc>
                      </a:pPr>
                      <a:endParaRPr lang="de-DE" sz="1100" b="0" i="0" kern="1200" dirty="0">
                        <a:solidFill>
                          <a:schemeClr val="tx1"/>
                        </a:solidFill>
                        <a:effectLst/>
                        <a:latin typeface="+mn-lt"/>
                        <a:ea typeface="+mn-ea"/>
                        <a:cs typeface="+mn-cs"/>
                      </a:endParaRPr>
                    </a:p>
                    <a:p>
                      <a:pPr algn="l" fontAlgn="t">
                        <a:lnSpc>
                          <a:spcPct val="107000"/>
                        </a:lnSpc>
                        <a:spcAft>
                          <a:spcPts val="800"/>
                        </a:spcAft>
                        <a:buNone/>
                      </a:pPr>
                      <a:r>
                        <a:rPr lang="de-DE" sz="1100" b="0" i="0" u="none" strike="noStrike" dirty="0">
                          <a:effectLst/>
                          <a:latin typeface="+mn-lt"/>
                          <a:ea typeface="Calibri" panose="020F0502020204030204" pitchFamily="34" charset="0"/>
                          <a:cs typeface="Times New Roman" panose="02020603050405020304" pitchFamily="18" charset="0"/>
                        </a:rPr>
                        <a:t>Eine auf das Wesentliche reduzierte, praxisnahe </a:t>
                      </a:r>
                      <a:r>
                        <a:rPr lang="de-DE" sz="1100" b="1" i="0" u="none" strike="noStrike" dirty="0">
                          <a:effectLst/>
                          <a:latin typeface="+mn-lt"/>
                          <a:ea typeface="Calibri" panose="020F0502020204030204" pitchFamily="34" charset="0"/>
                          <a:cs typeface="Times New Roman" panose="02020603050405020304" pitchFamily="18" charset="0"/>
                        </a:rPr>
                        <a:t>Pflegeplanung</a:t>
                      </a:r>
                      <a:endParaRPr lang="de-DE" sz="1800" b="0" i="0" u="none" strike="noStrike" dirty="0">
                        <a:effectLst/>
                        <a:latin typeface="+mn-lt"/>
                      </a:endParaRPr>
                    </a:p>
                    <a:p>
                      <a:pPr algn="l" fontAlgn="t">
                        <a:lnSpc>
                          <a:spcPct val="107000"/>
                        </a:lnSpc>
                        <a:spcAft>
                          <a:spcPts val="800"/>
                        </a:spcAft>
                        <a:buNone/>
                      </a:pPr>
                      <a:r>
                        <a:rPr lang="de-DE" sz="1100" b="0" i="0" u="none" strike="noStrike" dirty="0">
                          <a:effectLst/>
                          <a:latin typeface="+mn-lt"/>
                          <a:ea typeface="Calibri" panose="020F0502020204030204" pitchFamily="34" charset="0"/>
                          <a:cs typeface="Times New Roman" panose="02020603050405020304" pitchFamily="18" charset="0"/>
                        </a:rPr>
                        <a:t>Eine Nutzdauer der Pflegeplanung ist in vielen Bereichen dadurch eingeschränkt, dass die Pflegeempfänger*innen nur kurz im Krankenhaus verweilen. Viele Kliniken arbeiten daher mit Standardpflegeplänen. Digitale Erfassung und vorformulierte Planungstools erleichtern die Planung.</a:t>
                      </a:r>
                    </a:p>
                    <a:p>
                      <a:pPr algn="l" fontAlgn="t">
                        <a:lnSpc>
                          <a:spcPct val="107000"/>
                        </a:lnSpc>
                        <a:spcAft>
                          <a:spcPts val="800"/>
                        </a:spcAft>
                        <a:buNone/>
                      </a:pPr>
                      <a:r>
                        <a:rPr lang="de-DE" sz="1100" b="0" i="0" u="none" strike="noStrike" dirty="0">
                          <a:effectLst/>
                          <a:latin typeface="+mn-lt"/>
                        </a:rPr>
                        <a:t>Erfasst werden die akuten und aktuellen Probleme der Patient*innen in Bezug auf ihre Diagnose und die daraus resultierenden Einschränkungen</a:t>
                      </a:r>
                    </a:p>
                    <a:p>
                      <a:pPr algn="l" fontAlgn="t">
                        <a:lnSpc>
                          <a:spcPct val="107000"/>
                        </a:lnSpc>
                        <a:spcAft>
                          <a:spcPts val="800"/>
                        </a:spcAft>
                        <a:buNone/>
                      </a:pPr>
                      <a:endParaRPr lang="de-DE" sz="1100" b="0" i="0" u="none" strike="noStrike" dirty="0">
                        <a:effectLst/>
                        <a:latin typeface="+mn-lt"/>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marR="0" lvl="0" indent="-171450" algn="l" defTabSz="457200" rtl="0" eaLnBrk="1" fontAlgn="t" latinLnBrk="0" hangingPunct="1">
                        <a:lnSpc>
                          <a:spcPct val="100000"/>
                        </a:lnSpc>
                        <a:spcBef>
                          <a:spcPts val="0"/>
                        </a:spcBef>
                        <a:spcAft>
                          <a:spcPts val="800"/>
                        </a:spcAft>
                        <a:buClrTx/>
                        <a:buSzTx/>
                        <a:buFont typeface="Arial" panose="020B0604020202020204" pitchFamily="34" charset="0"/>
                        <a:buChar char="•"/>
                        <a:tabLst/>
                        <a:defRPr/>
                      </a:pPr>
                      <a:r>
                        <a:rPr lang="de-DE" sz="1100" b="0" i="0" kern="1200" dirty="0">
                          <a:solidFill>
                            <a:schemeClr val="tx1"/>
                          </a:solidFill>
                          <a:effectLst/>
                          <a:latin typeface="+mn-lt"/>
                          <a:ea typeface="+mn-ea"/>
                          <a:cs typeface="+mn-cs"/>
                        </a:rPr>
                        <a:t>Personalien: Name, Geburtsdatum, Adresse, Familienstand.</a:t>
                      </a:r>
                    </a:p>
                    <a:p>
                      <a:pPr marL="171450" indent="-171450">
                        <a:lnSpc>
                          <a:spcPct val="100000"/>
                        </a:lnSpc>
                        <a:buFont typeface="Arial" panose="020B0604020202020204" pitchFamily="34" charset="0"/>
                        <a:buChar char="•"/>
                      </a:pPr>
                      <a:r>
                        <a:rPr lang="de-DE" sz="1100" b="0" i="0" kern="1200" dirty="0">
                          <a:solidFill>
                            <a:schemeClr val="tx1"/>
                          </a:solidFill>
                          <a:effectLst/>
                          <a:latin typeface="+mn-lt"/>
                          <a:ea typeface="+mn-ea"/>
                          <a:cs typeface="+mn-cs"/>
                        </a:rPr>
                        <a:t>Pflegegrad: Einstufung durch den MDK, Antrag auf Höherstufung.</a:t>
                      </a:r>
                    </a:p>
                    <a:p>
                      <a:pPr marL="171450" indent="-171450">
                        <a:lnSpc>
                          <a:spcPct val="100000"/>
                        </a:lnSpc>
                        <a:buFont typeface="Arial" panose="020B0604020202020204" pitchFamily="34" charset="0"/>
                        <a:buChar char="•"/>
                      </a:pPr>
                      <a:r>
                        <a:rPr lang="de-DE" sz="1100" b="0" i="0" kern="1200" dirty="0">
                          <a:solidFill>
                            <a:schemeClr val="tx1"/>
                          </a:solidFill>
                          <a:effectLst/>
                          <a:latin typeface="+mn-lt"/>
                          <a:ea typeface="+mn-ea"/>
                          <a:cs typeface="+mn-cs"/>
                        </a:rPr>
                        <a:t>Kommunikation: Sprachfähigkeiten, Einschränkungen (z. B. Dialekt oder Fremdsprachen).</a:t>
                      </a:r>
                    </a:p>
                    <a:p>
                      <a:pPr marL="171450" indent="-171450">
                        <a:lnSpc>
                          <a:spcPct val="100000"/>
                        </a:lnSpc>
                        <a:buFont typeface="Arial" panose="020B0604020202020204" pitchFamily="34" charset="0"/>
                        <a:buChar char="•"/>
                      </a:pPr>
                      <a:r>
                        <a:rPr lang="de-DE" sz="1100" b="0" i="0" kern="1200" dirty="0">
                          <a:solidFill>
                            <a:schemeClr val="tx1"/>
                          </a:solidFill>
                          <a:effectLst/>
                          <a:latin typeface="+mn-lt"/>
                          <a:ea typeface="+mn-ea"/>
                          <a:cs typeface="+mn-cs"/>
                        </a:rPr>
                        <a:t>Gewohnheiten und Vorlieben: Tagesablauf, Hobbys (Lesen, Handarbeiten), besondere Bedürfnisse (z. B. Nachtlicht).</a:t>
                      </a:r>
                    </a:p>
                    <a:p>
                      <a:pPr marL="171450" indent="-171450">
                        <a:lnSpc>
                          <a:spcPct val="100000"/>
                        </a:lnSpc>
                        <a:buFont typeface="Arial" panose="020B0604020202020204" pitchFamily="34" charset="0"/>
                        <a:buChar char="•"/>
                      </a:pPr>
                      <a:r>
                        <a:rPr lang="de-DE" sz="1100" b="0" i="0" kern="1200" dirty="0">
                          <a:solidFill>
                            <a:schemeClr val="tx1"/>
                          </a:solidFill>
                          <a:effectLst/>
                          <a:latin typeface="+mn-lt"/>
                          <a:ea typeface="+mn-ea"/>
                          <a:cs typeface="+mn-cs"/>
                        </a:rPr>
                        <a:t>Sicherheit und Orientierung: Wünsche zur Gestaltung des Zimmers und Sicherheitsmaßnahmen wie Bettgitter</a:t>
                      </a:r>
                    </a:p>
                    <a:p>
                      <a:pPr algn="l" fontAlgn="t">
                        <a:lnSpc>
                          <a:spcPct val="107000"/>
                        </a:lnSpc>
                        <a:spcAft>
                          <a:spcPts val="800"/>
                        </a:spcAft>
                        <a:buNone/>
                      </a:pPr>
                      <a:r>
                        <a:rPr lang="de-DE" sz="1100" b="1" i="0" u="none" strike="noStrike" dirty="0">
                          <a:effectLst/>
                          <a:latin typeface="+mn-lt"/>
                          <a:ea typeface="Calibri" panose="020F0502020204030204" pitchFamily="34" charset="0"/>
                          <a:cs typeface="Times New Roman" panose="02020603050405020304" pitchFamily="18" charset="0"/>
                        </a:rPr>
                        <a:t>SIS (Strukturierte Informationssammlung)</a:t>
                      </a:r>
                      <a:endParaRPr lang="de-DE" sz="1800" b="0" i="0" u="none" strike="noStrike" dirty="0">
                        <a:effectLst/>
                        <a:latin typeface="+mn-lt"/>
                      </a:endParaRPr>
                    </a:p>
                    <a:p>
                      <a:pPr algn="l" fontAlgn="t">
                        <a:lnSpc>
                          <a:spcPct val="107000"/>
                        </a:lnSpc>
                        <a:spcAft>
                          <a:spcPts val="800"/>
                        </a:spcAft>
                        <a:buNone/>
                      </a:pPr>
                      <a:r>
                        <a:rPr lang="de-DE" sz="1100" b="0" i="0" u="none" strike="noStrike" dirty="0">
                          <a:effectLst/>
                          <a:latin typeface="+mn-lt"/>
                          <a:ea typeface="Calibri" panose="020F0502020204030204" pitchFamily="34" charset="0"/>
                          <a:cs typeface="Times New Roman" panose="02020603050405020304" pitchFamily="18" charset="0"/>
                        </a:rPr>
                        <a:t>In der SIS werden Wünsche und Bedürfnisse der Pflegebedürftigen, die Beurteilung der Pflege- und Betreuungsbedarfe durch die Pflegefachkraft sowie die individuellen Risiken dokumentiert.</a:t>
                      </a:r>
                      <a:endParaRPr lang="de-DE" sz="1800" b="0" i="0" u="none" strike="noStrike" dirty="0">
                        <a:effectLst/>
                        <a:latin typeface="+mn-lt"/>
                      </a:endParaRPr>
                    </a:p>
                    <a:p>
                      <a:pPr algn="l" fontAlgn="t">
                        <a:lnSpc>
                          <a:spcPct val="107000"/>
                        </a:lnSpc>
                        <a:spcAft>
                          <a:spcPts val="800"/>
                        </a:spcAft>
                        <a:buNone/>
                      </a:pPr>
                      <a:r>
                        <a:rPr lang="de-DE" sz="1100" b="0" i="0" u="none" strike="noStrike" dirty="0">
                          <a:effectLst/>
                          <a:latin typeface="+mn-lt"/>
                          <a:ea typeface="Calibri" panose="020F0502020204030204" pitchFamily="34" charset="0"/>
                          <a:cs typeface="Times New Roman" panose="02020603050405020304" pitchFamily="18" charset="0"/>
                        </a:rPr>
                        <a:t>Die Anwendung der SIS bedeutet eine Konzentration auf die Perspektive der pflegebedürftigen Personen sowie eine übersichtliche Erfassung der individuellen Situation auf Grundlage von sechs Themenfeldern: Kognitive und kommunikative Fähigkeiten, Mobilität und Beweglichkeit, Krankheitsbezogene Anforderungen und Belastungen, Selbstversorgung, Leben in sozialen Beziehungen, Wohnen/Häuslichkeit</a:t>
                      </a:r>
                    </a:p>
                    <a:p>
                      <a:pPr marL="347472" indent="-347472" algn="l" fontAlgn="t">
                        <a:lnSpc>
                          <a:spcPct val="107000"/>
                        </a:lnSpc>
                        <a:spcAft>
                          <a:spcPts val="800"/>
                        </a:spcAft>
                        <a:buNone/>
                      </a:pPr>
                      <a:endParaRPr lang="de-DE" sz="1800" b="0" i="0" u="none" strike="noStrike" dirty="0">
                        <a:effectLst/>
                        <a:latin typeface="+mn-lt"/>
                      </a:endParaRPr>
                    </a:p>
                  </a:txBody>
                  <a:tcPr marL="68650" marR="68650" marT="9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9248313"/>
                  </a:ext>
                </a:extLst>
              </a:tr>
            </a:tbl>
          </a:graphicData>
        </a:graphic>
      </p:graphicFrame>
    </p:spTree>
    <p:extLst>
      <p:ext uri="{BB962C8B-B14F-4D97-AF65-F5344CB8AC3E}">
        <p14:creationId xmlns:p14="http://schemas.microsoft.com/office/powerpoint/2010/main" val="278204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Rectangle 24">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7" name="Rectangle 26">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9" name="Rectangle 28">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E83ACB16-54DA-4527-9E88-1AAA8FF2D90E}"/>
              </a:ext>
            </a:extLst>
          </p:cNvPr>
          <p:cNvSpPr>
            <a:spLocks noGrp="1"/>
          </p:cNvSpPr>
          <p:nvPr>
            <p:ph type="title"/>
          </p:nvPr>
        </p:nvSpPr>
        <p:spPr>
          <a:xfrm>
            <a:off x="771148" y="1037967"/>
            <a:ext cx="3054091" cy="4709131"/>
          </a:xfrm>
        </p:spPr>
        <p:txBody>
          <a:bodyPr anchor="ctr">
            <a:normAutofit/>
          </a:bodyPr>
          <a:lstStyle/>
          <a:p>
            <a:r>
              <a:rPr lang="de-DE">
                <a:solidFill>
                  <a:srgbClr val="FFFEFF"/>
                </a:solidFill>
              </a:rPr>
              <a:t>Vergleich</a:t>
            </a:r>
          </a:p>
        </p:txBody>
      </p:sp>
      <p:sp>
        <p:nvSpPr>
          <p:cNvPr id="3" name="Inhaltsplatzhalter 2">
            <a:extLst>
              <a:ext uri="{FF2B5EF4-FFF2-40B4-BE49-F238E27FC236}">
                <a16:creationId xmlns:a16="http://schemas.microsoft.com/office/drawing/2014/main" id="{F8A282DF-1704-4DBE-9451-41924C97B213}"/>
              </a:ext>
            </a:extLst>
          </p:cNvPr>
          <p:cNvSpPr>
            <a:spLocks noGrp="1"/>
          </p:cNvSpPr>
          <p:nvPr>
            <p:ph idx="1"/>
          </p:nvPr>
        </p:nvSpPr>
        <p:spPr>
          <a:xfrm>
            <a:off x="4534935" y="1037968"/>
            <a:ext cx="6725899" cy="4820832"/>
          </a:xfrm>
        </p:spPr>
        <p:txBody>
          <a:bodyPr>
            <a:normAutofit/>
          </a:bodyPr>
          <a:lstStyle/>
          <a:p>
            <a:r>
              <a:rPr lang="de-DE" sz="2000" dirty="0"/>
              <a:t>Offenes Interview</a:t>
            </a:r>
          </a:p>
          <a:p>
            <a:r>
              <a:rPr lang="de-DE" sz="2000" dirty="0"/>
              <a:t>Krankenhaus</a:t>
            </a:r>
          </a:p>
          <a:p>
            <a:r>
              <a:rPr lang="de-DE" sz="2000" dirty="0"/>
              <a:t>Altenheim</a:t>
            </a:r>
          </a:p>
          <a:p>
            <a:pPr marL="0" indent="0">
              <a:buNone/>
            </a:pPr>
            <a:endParaRPr lang="de-DE" sz="2000" dirty="0"/>
          </a:p>
          <a:p>
            <a:pPr marL="0" indent="0">
              <a:buNone/>
            </a:pPr>
            <a:r>
              <a:rPr lang="de-DE" sz="2000" dirty="0"/>
              <a:t>Sie haben (hoffentlich) bereits ein biographisches Interview mit einer Person geführt. Dabei handelte es sich um ein offenes Interview. Wenn Sie nun dieses Interview mit den Aufnahmegesprächen im KH und in der LZP vergleichen – erkennen Sie Unterschiede?</a:t>
            </a:r>
          </a:p>
        </p:txBody>
      </p:sp>
    </p:spTree>
    <p:extLst>
      <p:ext uri="{BB962C8B-B14F-4D97-AF65-F5344CB8AC3E}">
        <p14:creationId xmlns:p14="http://schemas.microsoft.com/office/powerpoint/2010/main" val="330398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0" name="Rectangle 1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2" name="Rectangle 2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4" name="Rectangle 2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useBgFill="1">
        <p:nvSpPr>
          <p:cNvPr id="26" name="Rectangle 25">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C7A8F9-B8E2-46C5-A103-A49F16ABEDA2}"/>
              </a:ext>
            </a:extLst>
          </p:cNvPr>
          <p:cNvSpPr>
            <a:spLocks noGrp="1"/>
          </p:cNvSpPr>
          <p:nvPr>
            <p:ph type="title"/>
          </p:nvPr>
        </p:nvSpPr>
        <p:spPr>
          <a:xfrm>
            <a:off x="446533" y="1552397"/>
            <a:ext cx="7231784" cy="3654081"/>
          </a:xfrm>
        </p:spPr>
        <p:txBody>
          <a:bodyPr vert="horz" lIns="91440" tIns="45720" rIns="91440" bIns="45720" rtlCol="0" anchor="ctr">
            <a:normAutofit/>
          </a:bodyPr>
          <a:lstStyle/>
          <a:p>
            <a:r>
              <a:rPr lang="en-US" sz="5400" b="0" kern="1200" cap="all" dirty="0">
                <a:solidFill>
                  <a:schemeClr val="tx2"/>
                </a:solidFill>
                <a:latin typeface="+mj-lt"/>
                <a:ea typeface="+mj-ea"/>
                <a:cs typeface="+mj-cs"/>
                <a:sym typeface="Wingdings" panose="05000000000000000000" pitchFamily="2" charset="2"/>
              </a:rPr>
              <a:t> </a:t>
            </a:r>
            <a:r>
              <a:rPr lang="en-US" sz="5400" b="0" kern="1200" cap="all" dirty="0" err="1">
                <a:solidFill>
                  <a:schemeClr val="tx2"/>
                </a:solidFill>
                <a:latin typeface="+mj-lt"/>
                <a:ea typeface="+mj-ea"/>
                <a:cs typeface="+mj-cs"/>
              </a:rPr>
              <a:t>Arbeits</a:t>
            </a:r>
            <a:r>
              <a:rPr lang="en-US" sz="5400" b="0" kern="1200" cap="all" dirty="0">
                <a:solidFill>
                  <a:schemeClr val="tx2"/>
                </a:solidFill>
                <a:latin typeface="+mj-lt"/>
                <a:ea typeface="+mj-ea"/>
                <a:cs typeface="+mj-cs"/>
              </a:rPr>
              <a:t>-</a:t>
            </a:r>
            <a:br>
              <a:rPr lang="en-US" sz="5400" b="0" kern="1200" cap="all" dirty="0">
                <a:solidFill>
                  <a:schemeClr val="tx2"/>
                </a:solidFill>
                <a:latin typeface="+mj-lt"/>
                <a:ea typeface="+mj-ea"/>
                <a:cs typeface="+mj-cs"/>
              </a:rPr>
            </a:br>
            <a:r>
              <a:rPr lang="en-US" sz="5400" b="0" kern="1200" cap="all" dirty="0" err="1">
                <a:solidFill>
                  <a:schemeClr val="tx2"/>
                </a:solidFill>
                <a:latin typeface="+mj-lt"/>
                <a:ea typeface="+mj-ea"/>
                <a:cs typeface="+mj-cs"/>
              </a:rPr>
              <a:t>auftrag</a:t>
            </a:r>
            <a:r>
              <a:rPr lang="en-US" sz="5400" b="0" kern="1200" cap="all" dirty="0">
                <a:solidFill>
                  <a:schemeClr val="tx2"/>
                </a:solidFill>
                <a:latin typeface="+mj-lt"/>
                <a:ea typeface="+mj-ea"/>
                <a:cs typeface="+mj-cs"/>
              </a:rPr>
              <a:t> 4 </a:t>
            </a:r>
            <a:r>
              <a:rPr lang="en-US" sz="5400" b="0" kern="1200" cap="all" dirty="0">
                <a:solidFill>
                  <a:schemeClr val="tx2"/>
                </a:solidFill>
                <a:latin typeface="+mj-lt"/>
                <a:ea typeface="+mj-ea"/>
                <a:cs typeface="+mj-cs"/>
                <a:sym typeface="Wingdings" panose="05000000000000000000" pitchFamily="2" charset="2"/>
              </a:rPr>
              <a:t></a:t>
            </a:r>
            <a:endParaRPr lang="en-US" sz="5400" b="0" kern="1200" cap="all" dirty="0">
              <a:solidFill>
                <a:schemeClr val="tx2"/>
              </a:solidFill>
              <a:latin typeface="+mj-lt"/>
              <a:ea typeface="+mj-ea"/>
              <a:cs typeface="+mj-cs"/>
            </a:endParaRPr>
          </a:p>
        </p:txBody>
      </p:sp>
      <p:sp>
        <p:nvSpPr>
          <p:cNvPr id="13" name="Inhaltsplatzhalter 12">
            <a:extLst>
              <a:ext uri="{FF2B5EF4-FFF2-40B4-BE49-F238E27FC236}">
                <a16:creationId xmlns:a16="http://schemas.microsoft.com/office/drawing/2014/main" id="{CAE142D1-C17B-4D7C-9368-1EFFB0E8B441}"/>
              </a:ext>
            </a:extLst>
          </p:cNvPr>
          <p:cNvSpPr>
            <a:spLocks noGrp="1"/>
          </p:cNvSpPr>
          <p:nvPr>
            <p:ph idx="1"/>
          </p:nvPr>
        </p:nvSpPr>
        <p:spPr>
          <a:xfrm>
            <a:off x="5310231" y="1552397"/>
            <a:ext cx="6430216" cy="3654082"/>
          </a:xfrm>
        </p:spPr>
        <p:txBody>
          <a:bodyPr vert="horz" lIns="91440" tIns="45720" rIns="91440" bIns="45720" rtlCol="0" anchor="ctr">
            <a:normAutofit fontScale="62500" lnSpcReduction="20000"/>
          </a:bodyPr>
          <a:lstStyle/>
          <a:p>
            <a:pPr marL="0" indent="0">
              <a:buNone/>
            </a:pPr>
            <a:r>
              <a:rPr lang="en-US" sz="3200" dirty="0" err="1">
                <a:solidFill>
                  <a:schemeClr val="tx1"/>
                </a:solidFill>
              </a:rPr>
              <a:t>Ihr</a:t>
            </a:r>
            <a:r>
              <a:rPr lang="en-US" sz="3200" dirty="0">
                <a:solidFill>
                  <a:schemeClr val="tx1"/>
                </a:solidFill>
              </a:rPr>
              <a:t> Schauspiel-Talent </a:t>
            </a:r>
            <a:r>
              <a:rPr lang="en-US" sz="3200" dirty="0" err="1">
                <a:solidFill>
                  <a:schemeClr val="tx1"/>
                </a:solidFill>
              </a:rPr>
              <a:t>ist</a:t>
            </a:r>
            <a:r>
              <a:rPr lang="en-US" sz="3200" dirty="0">
                <a:solidFill>
                  <a:schemeClr val="tx1"/>
                </a:solidFill>
              </a:rPr>
              <a:t> </a:t>
            </a:r>
            <a:r>
              <a:rPr lang="en-US" sz="3200" dirty="0" err="1">
                <a:solidFill>
                  <a:schemeClr val="tx1"/>
                </a:solidFill>
              </a:rPr>
              <a:t>gefragt</a:t>
            </a:r>
            <a:r>
              <a:rPr lang="en-US" sz="3200" dirty="0">
                <a:solidFill>
                  <a:schemeClr val="tx1"/>
                </a:solidFill>
              </a:rPr>
              <a:t>! </a:t>
            </a:r>
          </a:p>
          <a:p>
            <a:r>
              <a:rPr lang="en-US" sz="2100" dirty="0" err="1">
                <a:solidFill>
                  <a:schemeClr val="tx1"/>
                </a:solidFill>
              </a:rPr>
              <a:t>Teilen</a:t>
            </a:r>
            <a:r>
              <a:rPr lang="en-US" sz="2100" dirty="0">
                <a:solidFill>
                  <a:schemeClr val="tx1"/>
                </a:solidFill>
              </a:rPr>
              <a:t> Sie sich </a:t>
            </a:r>
            <a:r>
              <a:rPr lang="en-US" sz="2100" dirty="0" err="1">
                <a:solidFill>
                  <a:schemeClr val="tx1"/>
                </a:solidFill>
              </a:rPr>
              <a:t>zunächst</a:t>
            </a:r>
            <a:r>
              <a:rPr lang="en-US" sz="2100" dirty="0">
                <a:solidFill>
                  <a:schemeClr val="tx1"/>
                </a:solidFill>
              </a:rPr>
              <a:t> in 3er Gruppen </a:t>
            </a:r>
            <a:r>
              <a:rPr lang="en-US" sz="2100" dirty="0" err="1">
                <a:solidFill>
                  <a:schemeClr val="tx1"/>
                </a:solidFill>
              </a:rPr>
              <a:t>ein</a:t>
            </a:r>
            <a:r>
              <a:rPr lang="en-US" sz="2100" dirty="0">
                <a:solidFill>
                  <a:schemeClr val="tx1"/>
                </a:solidFill>
              </a:rPr>
              <a:t>. </a:t>
            </a:r>
          </a:p>
          <a:p>
            <a:r>
              <a:rPr lang="en-US" sz="2100" dirty="0">
                <a:solidFill>
                  <a:schemeClr val="tx1"/>
                </a:solidFill>
              </a:rPr>
              <a:t>Sie </a:t>
            </a:r>
            <a:r>
              <a:rPr lang="en-US" sz="2100" dirty="0" err="1">
                <a:solidFill>
                  <a:schemeClr val="tx1"/>
                </a:solidFill>
              </a:rPr>
              <a:t>erhalten</a:t>
            </a:r>
            <a:r>
              <a:rPr lang="en-US" sz="2100" dirty="0">
                <a:solidFill>
                  <a:schemeClr val="tx1"/>
                </a:solidFill>
              </a:rPr>
              <a:t> </a:t>
            </a:r>
            <a:r>
              <a:rPr lang="en-US" sz="2100" dirty="0" err="1">
                <a:solidFill>
                  <a:schemeClr val="tx1"/>
                </a:solidFill>
              </a:rPr>
              <a:t>ein</a:t>
            </a:r>
            <a:r>
              <a:rPr lang="en-US" sz="2100" dirty="0">
                <a:solidFill>
                  <a:schemeClr val="tx1"/>
                </a:solidFill>
              </a:rPr>
              <a:t> </a:t>
            </a:r>
            <a:r>
              <a:rPr lang="en-US" sz="2100" dirty="0" err="1">
                <a:solidFill>
                  <a:schemeClr val="tx1"/>
                </a:solidFill>
              </a:rPr>
              <a:t>Fallbeispiel</a:t>
            </a:r>
            <a:r>
              <a:rPr lang="en-US" sz="2100" dirty="0">
                <a:solidFill>
                  <a:schemeClr val="tx1"/>
                </a:solidFill>
              </a:rPr>
              <a:t> </a:t>
            </a:r>
            <a:r>
              <a:rPr lang="en-US" sz="2100" dirty="0" err="1">
                <a:solidFill>
                  <a:schemeClr val="tx1"/>
                </a:solidFill>
              </a:rPr>
              <a:t>ausgehändigt</a:t>
            </a:r>
            <a:endParaRPr lang="en-US" sz="2100" dirty="0">
              <a:solidFill>
                <a:schemeClr val="tx1"/>
              </a:solidFill>
            </a:endParaRPr>
          </a:p>
          <a:p>
            <a:r>
              <a:rPr lang="en-US" sz="2100" dirty="0">
                <a:solidFill>
                  <a:schemeClr val="tx1"/>
                </a:solidFill>
              </a:rPr>
              <a:t>Eine Person </a:t>
            </a:r>
            <a:r>
              <a:rPr lang="en-US" sz="2100" dirty="0" err="1">
                <a:solidFill>
                  <a:schemeClr val="tx1"/>
                </a:solidFill>
              </a:rPr>
              <a:t>übernimmt</a:t>
            </a:r>
            <a:r>
              <a:rPr lang="en-US" sz="2100" dirty="0">
                <a:solidFill>
                  <a:schemeClr val="tx1"/>
                </a:solidFill>
              </a:rPr>
              <a:t> die Rolle des </a:t>
            </a:r>
            <a:r>
              <a:rPr lang="en-US" sz="2100" dirty="0" err="1">
                <a:solidFill>
                  <a:schemeClr val="tx1"/>
                </a:solidFill>
              </a:rPr>
              <a:t>Patienten</a:t>
            </a:r>
            <a:r>
              <a:rPr lang="en-US" sz="2100" dirty="0">
                <a:solidFill>
                  <a:schemeClr val="tx1"/>
                </a:solidFill>
              </a:rPr>
              <a:t> / der </a:t>
            </a:r>
            <a:r>
              <a:rPr lang="en-US" sz="2100" dirty="0" err="1">
                <a:solidFill>
                  <a:schemeClr val="tx1"/>
                </a:solidFill>
              </a:rPr>
              <a:t>Bewohnerin</a:t>
            </a:r>
            <a:r>
              <a:rPr lang="en-US" sz="2100" dirty="0">
                <a:solidFill>
                  <a:schemeClr val="tx1"/>
                </a:solidFill>
              </a:rPr>
              <a:t> </a:t>
            </a:r>
            <a:r>
              <a:rPr lang="en-US" sz="2100" dirty="0" err="1">
                <a:solidFill>
                  <a:schemeClr val="tx1"/>
                </a:solidFill>
              </a:rPr>
              <a:t>aus</a:t>
            </a:r>
            <a:r>
              <a:rPr lang="en-US" sz="2100" dirty="0">
                <a:solidFill>
                  <a:schemeClr val="tx1"/>
                </a:solidFill>
              </a:rPr>
              <a:t> dem </a:t>
            </a:r>
            <a:r>
              <a:rPr lang="en-US" sz="2100" dirty="0" err="1">
                <a:solidFill>
                  <a:schemeClr val="tx1"/>
                </a:solidFill>
              </a:rPr>
              <a:t>Fallbeispiel</a:t>
            </a:r>
            <a:r>
              <a:rPr lang="en-US" sz="2100" dirty="0">
                <a:solidFill>
                  <a:schemeClr val="tx1"/>
                </a:solidFill>
              </a:rPr>
              <a:t> </a:t>
            </a:r>
          </a:p>
          <a:p>
            <a:r>
              <a:rPr lang="en-US" sz="2100" dirty="0">
                <a:solidFill>
                  <a:schemeClr val="tx1"/>
                </a:solidFill>
              </a:rPr>
              <a:t>Die </a:t>
            </a:r>
            <a:r>
              <a:rPr lang="en-US" sz="2100" dirty="0" err="1">
                <a:solidFill>
                  <a:schemeClr val="tx1"/>
                </a:solidFill>
              </a:rPr>
              <a:t>andere</a:t>
            </a:r>
            <a:r>
              <a:rPr lang="en-US" sz="2100" dirty="0">
                <a:solidFill>
                  <a:schemeClr val="tx1"/>
                </a:solidFill>
              </a:rPr>
              <a:t> Person </a:t>
            </a:r>
            <a:r>
              <a:rPr lang="en-US" sz="2100" dirty="0" err="1">
                <a:solidFill>
                  <a:schemeClr val="tx1"/>
                </a:solidFill>
              </a:rPr>
              <a:t>erhebt</a:t>
            </a:r>
            <a:r>
              <a:rPr lang="en-US" sz="2100" dirty="0">
                <a:solidFill>
                  <a:schemeClr val="tx1"/>
                </a:solidFill>
              </a:rPr>
              <a:t> die </a:t>
            </a:r>
            <a:r>
              <a:rPr lang="en-US" sz="2100" dirty="0" err="1">
                <a:solidFill>
                  <a:schemeClr val="tx1"/>
                </a:solidFill>
              </a:rPr>
              <a:t>Anamnese</a:t>
            </a:r>
            <a:r>
              <a:rPr lang="en-US" sz="2100" dirty="0">
                <a:solidFill>
                  <a:schemeClr val="tx1"/>
                </a:solidFill>
              </a:rPr>
              <a:t> und muss </a:t>
            </a:r>
            <a:r>
              <a:rPr lang="en-US" sz="2100" dirty="0" err="1">
                <a:solidFill>
                  <a:schemeClr val="tx1"/>
                </a:solidFill>
              </a:rPr>
              <a:t>durch</a:t>
            </a:r>
            <a:r>
              <a:rPr lang="en-US" sz="2100" dirty="0">
                <a:solidFill>
                  <a:schemeClr val="tx1"/>
                </a:solidFill>
              </a:rPr>
              <a:t> </a:t>
            </a:r>
            <a:r>
              <a:rPr lang="en-US" sz="2100" dirty="0" err="1">
                <a:solidFill>
                  <a:schemeClr val="tx1"/>
                </a:solidFill>
              </a:rPr>
              <a:t>Fragen</a:t>
            </a:r>
            <a:r>
              <a:rPr lang="en-US" sz="2100" dirty="0">
                <a:solidFill>
                  <a:schemeClr val="tx1"/>
                </a:solidFill>
              </a:rPr>
              <a:t> so </a:t>
            </a:r>
            <a:r>
              <a:rPr lang="en-US" sz="2100" dirty="0" err="1">
                <a:solidFill>
                  <a:schemeClr val="tx1"/>
                </a:solidFill>
              </a:rPr>
              <a:t>viel</a:t>
            </a:r>
            <a:r>
              <a:rPr lang="en-US" sz="2100" dirty="0">
                <a:solidFill>
                  <a:schemeClr val="tx1"/>
                </a:solidFill>
              </a:rPr>
              <a:t> </a:t>
            </a:r>
            <a:r>
              <a:rPr lang="en-US" sz="2100" dirty="0" err="1">
                <a:solidFill>
                  <a:schemeClr val="tx1"/>
                </a:solidFill>
              </a:rPr>
              <a:t>wie</a:t>
            </a:r>
            <a:r>
              <a:rPr lang="en-US" sz="2100" dirty="0">
                <a:solidFill>
                  <a:schemeClr val="tx1"/>
                </a:solidFill>
              </a:rPr>
              <a:t> </a:t>
            </a:r>
            <a:r>
              <a:rPr lang="en-US" sz="2100" dirty="0" err="1">
                <a:solidFill>
                  <a:schemeClr val="tx1"/>
                </a:solidFill>
              </a:rPr>
              <a:t>möglich</a:t>
            </a:r>
            <a:r>
              <a:rPr lang="en-US" sz="2100" dirty="0">
                <a:solidFill>
                  <a:schemeClr val="tx1"/>
                </a:solidFill>
              </a:rPr>
              <a:t> </a:t>
            </a:r>
            <a:r>
              <a:rPr lang="en-US" sz="2100" dirty="0" err="1">
                <a:solidFill>
                  <a:schemeClr val="tx1"/>
                </a:solidFill>
              </a:rPr>
              <a:t>herausbekommen</a:t>
            </a:r>
            <a:endParaRPr lang="en-US" sz="2100" dirty="0">
              <a:solidFill>
                <a:schemeClr val="tx1"/>
              </a:solidFill>
            </a:endParaRPr>
          </a:p>
          <a:p>
            <a:r>
              <a:rPr lang="en-US" sz="2100" dirty="0">
                <a:solidFill>
                  <a:schemeClr val="tx1"/>
                </a:solidFill>
              </a:rPr>
              <a:t>Die </a:t>
            </a:r>
            <a:r>
              <a:rPr lang="en-US" sz="2100" dirty="0" err="1">
                <a:solidFill>
                  <a:schemeClr val="tx1"/>
                </a:solidFill>
              </a:rPr>
              <a:t>dritte</a:t>
            </a:r>
            <a:r>
              <a:rPr lang="en-US" sz="2100" dirty="0">
                <a:solidFill>
                  <a:schemeClr val="tx1"/>
                </a:solidFill>
              </a:rPr>
              <a:t> Person </a:t>
            </a:r>
            <a:r>
              <a:rPr lang="en-US" sz="2100" dirty="0" err="1">
                <a:solidFill>
                  <a:schemeClr val="tx1"/>
                </a:solidFill>
              </a:rPr>
              <a:t>beobachtet</a:t>
            </a:r>
            <a:r>
              <a:rPr lang="en-US" sz="2100" dirty="0">
                <a:solidFill>
                  <a:schemeClr val="tx1"/>
                </a:solidFill>
              </a:rPr>
              <a:t> die Situation und </a:t>
            </a:r>
            <a:r>
              <a:rPr lang="en-US" sz="2100" dirty="0" err="1">
                <a:solidFill>
                  <a:schemeClr val="tx1"/>
                </a:solidFill>
              </a:rPr>
              <a:t>gibt</a:t>
            </a:r>
            <a:r>
              <a:rPr lang="en-US" sz="2100" dirty="0">
                <a:solidFill>
                  <a:schemeClr val="tx1"/>
                </a:solidFill>
              </a:rPr>
              <a:t> </a:t>
            </a:r>
            <a:r>
              <a:rPr lang="en-US" sz="2100" dirty="0" err="1">
                <a:solidFill>
                  <a:schemeClr val="tx1"/>
                </a:solidFill>
              </a:rPr>
              <a:t>Beiden</a:t>
            </a:r>
            <a:r>
              <a:rPr lang="en-US" sz="2100" dirty="0">
                <a:solidFill>
                  <a:schemeClr val="tx1"/>
                </a:solidFill>
              </a:rPr>
              <a:t> im Anschluss </a:t>
            </a:r>
            <a:r>
              <a:rPr lang="en-US" sz="2100" dirty="0" err="1">
                <a:solidFill>
                  <a:schemeClr val="tx1"/>
                </a:solidFill>
              </a:rPr>
              <a:t>ein</a:t>
            </a:r>
            <a:r>
              <a:rPr lang="en-US" sz="2100" dirty="0">
                <a:solidFill>
                  <a:schemeClr val="tx1"/>
                </a:solidFill>
              </a:rPr>
              <a:t> feed-back</a:t>
            </a:r>
          </a:p>
          <a:p>
            <a:r>
              <a:rPr lang="en-US" sz="2100" dirty="0">
                <a:solidFill>
                  <a:schemeClr val="tx1"/>
                </a:solidFill>
              </a:rPr>
              <a:t>Dann </a:t>
            </a:r>
            <a:r>
              <a:rPr lang="en-US" sz="2100" dirty="0" err="1">
                <a:solidFill>
                  <a:schemeClr val="tx1"/>
                </a:solidFill>
              </a:rPr>
              <a:t>tauschen</a:t>
            </a:r>
            <a:r>
              <a:rPr lang="en-US" sz="2100" dirty="0">
                <a:solidFill>
                  <a:schemeClr val="tx1"/>
                </a:solidFill>
              </a:rPr>
              <a:t> Sie die Rollen</a:t>
            </a:r>
          </a:p>
          <a:p>
            <a:r>
              <a:rPr lang="en-US" sz="2100" dirty="0">
                <a:solidFill>
                  <a:schemeClr val="tx1"/>
                </a:solidFill>
              </a:rPr>
              <a:t>Alle </a:t>
            </a:r>
            <a:r>
              <a:rPr lang="en-US" sz="2100" dirty="0" err="1">
                <a:solidFill>
                  <a:schemeClr val="tx1"/>
                </a:solidFill>
              </a:rPr>
              <a:t>weiteren</a:t>
            </a:r>
            <a:r>
              <a:rPr lang="en-US" sz="2100" dirty="0">
                <a:solidFill>
                  <a:schemeClr val="tx1"/>
                </a:solidFill>
              </a:rPr>
              <a:t> </a:t>
            </a:r>
            <a:r>
              <a:rPr lang="en-US" sz="2100" dirty="0" err="1">
                <a:solidFill>
                  <a:schemeClr val="tx1"/>
                </a:solidFill>
              </a:rPr>
              <a:t>Informationen</a:t>
            </a:r>
            <a:r>
              <a:rPr lang="en-US" sz="2100" dirty="0">
                <a:solidFill>
                  <a:schemeClr val="tx1"/>
                </a:solidFill>
              </a:rPr>
              <a:t> </a:t>
            </a:r>
            <a:r>
              <a:rPr lang="en-US" sz="2100" dirty="0" err="1">
                <a:solidFill>
                  <a:schemeClr val="tx1"/>
                </a:solidFill>
              </a:rPr>
              <a:t>entnehmen</a:t>
            </a:r>
            <a:r>
              <a:rPr lang="en-US" sz="2100" dirty="0">
                <a:solidFill>
                  <a:schemeClr val="tx1"/>
                </a:solidFill>
              </a:rPr>
              <a:t> Sie bitte dem AA4 </a:t>
            </a:r>
            <a:r>
              <a:rPr lang="en-US" sz="2100" dirty="0" err="1">
                <a:solidFill>
                  <a:schemeClr val="tx1"/>
                </a:solidFill>
              </a:rPr>
              <a:t>Fallbeispiele</a:t>
            </a:r>
            <a:r>
              <a:rPr lang="en-US" sz="2100" dirty="0">
                <a:solidFill>
                  <a:schemeClr val="tx1"/>
                </a:solidFill>
              </a:rPr>
              <a:t> </a:t>
            </a:r>
            <a:r>
              <a:rPr lang="en-US" sz="2100" dirty="0" err="1">
                <a:solidFill>
                  <a:schemeClr val="tx1"/>
                </a:solidFill>
              </a:rPr>
              <a:t>Anamnese</a:t>
            </a:r>
            <a:r>
              <a:rPr lang="en-US" sz="2100" dirty="0">
                <a:solidFill>
                  <a:schemeClr val="tx1"/>
                </a:solidFill>
              </a:rPr>
              <a:t>!</a:t>
            </a:r>
          </a:p>
          <a:p>
            <a:pPr marL="0" indent="0">
              <a:buNone/>
            </a:pPr>
            <a:r>
              <a:rPr lang="en-US" sz="3200" dirty="0">
                <a:solidFill>
                  <a:schemeClr val="tx1"/>
                </a:solidFill>
                <a:sym typeface="Wingdings" panose="05000000000000000000" pitchFamily="2" charset="2"/>
              </a:rPr>
              <a:t>Viel </a:t>
            </a:r>
            <a:r>
              <a:rPr lang="en-US" sz="3200" dirty="0" err="1">
                <a:solidFill>
                  <a:schemeClr val="tx1"/>
                </a:solidFill>
                <a:sym typeface="Wingdings" panose="05000000000000000000" pitchFamily="2" charset="2"/>
              </a:rPr>
              <a:t>Spaß</a:t>
            </a:r>
            <a:r>
              <a:rPr lang="en-US" sz="3200" dirty="0">
                <a:solidFill>
                  <a:schemeClr val="tx1"/>
                </a:solidFill>
                <a:sym typeface="Wingdings" panose="05000000000000000000" pitchFamily="2" charset="2"/>
              </a:rPr>
              <a:t> </a:t>
            </a:r>
            <a:r>
              <a:rPr lang="en-US" sz="3200" dirty="0" err="1">
                <a:solidFill>
                  <a:schemeClr val="tx1"/>
                </a:solidFill>
                <a:sym typeface="Wingdings" panose="05000000000000000000" pitchFamily="2" charset="2"/>
              </a:rPr>
              <a:t>bei</a:t>
            </a:r>
            <a:r>
              <a:rPr lang="en-US" sz="3200" dirty="0">
                <a:solidFill>
                  <a:schemeClr val="tx1"/>
                </a:solidFill>
                <a:sym typeface="Wingdings" panose="05000000000000000000" pitchFamily="2" charset="2"/>
              </a:rPr>
              <a:t> der </a:t>
            </a:r>
            <a:r>
              <a:rPr lang="en-US" sz="3200" dirty="0" err="1">
                <a:solidFill>
                  <a:schemeClr val="tx1"/>
                </a:solidFill>
                <a:sym typeface="Wingdings" panose="05000000000000000000" pitchFamily="2" charset="2"/>
              </a:rPr>
              <a:t>Übung</a:t>
            </a:r>
            <a:r>
              <a:rPr lang="en-US" sz="3200" dirty="0">
                <a:solidFill>
                  <a:schemeClr val="tx1"/>
                </a:solidFill>
                <a:sym typeface="Wingdings" panose="05000000000000000000" pitchFamily="2" charset="2"/>
              </a:rPr>
              <a:t>!</a:t>
            </a:r>
            <a:r>
              <a:rPr lang="en-US" sz="3200" dirty="0">
                <a:solidFill>
                  <a:schemeClr val="accent1"/>
                </a:solidFill>
                <a:sym typeface="Wingdings" panose="05000000000000000000" pitchFamily="2" charset="2"/>
              </a:rPr>
              <a:t> </a:t>
            </a:r>
            <a:r>
              <a:rPr lang="en-US" sz="3200" cap="all" dirty="0">
                <a:solidFill>
                  <a:schemeClr val="accent1"/>
                </a:solidFill>
                <a:sym typeface="Wingdings" panose="05000000000000000000" pitchFamily="2" charset="2"/>
              </a:rPr>
              <a:t> </a:t>
            </a:r>
            <a:endParaRPr lang="en-US" sz="3200" cap="all" dirty="0">
              <a:solidFill>
                <a:schemeClr val="accent1"/>
              </a:solidFill>
            </a:endParaRPr>
          </a:p>
        </p:txBody>
      </p:sp>
      <p:sp>
        <p:nvSpPr>
          <p:cNvPr id="28" name="Rectangle 27">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0" name="Rectangle 29">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32" name="Rectangle 31">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Tree>
    <p:extLst>
      <p:ext uri="{BB962C8B-B14F-4D97-AF65-F5344CB8AC3E}">
        <p14:creationId xmlns:p14="http://schemas.microsoft.com/office/powerpoint/2010/main" val="375363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4BD46-12F2-4B84-ADA0-628720CDD459}"/>
              </a:ext>
            </a:extLst>
          </p:cNvPr>
          <p:cNvSpPr>
            <a:spLocks noGrp="1"/>
          </p:cNvSpPr>
          <p:nvPr>
            <p:ph type="title"/>
          </p:nvPr>
        </p:nvSpPr>
        <p:spPr/>
        <p:txBody>
          <a:bodyPr/>
          <a:lstStyle/>
          <a:p>
            <a:r>
              <a:rPr lang="de-DE"/>
              <a:t>Zusammentragen der Erkenntnisse </a:t>
            </a:r>
            <a:r>
              <a:rPr lang="de-DE">
                <a:sym typeface="Wingdings" panose="05000000000000000000" pitchFamily="2" charset="2"/>
              </a:rPr>
              <a:t> </a:t>
            </a:r>
            <a:endParaRPr lang="de-DE"/>
          </a:p>
        </p:txBody>
      </p:sp>
      <p:sp>
        <p:nvSpPr>
          <p:cNvPr id="3" name="Inhaltsplatzhalter 2">
            <a:extLst>
              <a:ext uri="{FF2B5EF4-FFF2-40B4-BE49-F238E27FC236}">
                <a16:creationId xmlns:a16="http://schemas.microsoft.com/office/drawing/2014/main" id="{ADDAFFCF-462C-47B7-92D4-C92280FED224}"/>
              </a:ext>
            </a:extLst>
          </p:cNvPr>
          <p:cNvSpPr>
            <a:spLocks noGrp="1"/>
          </p:cNvSpPr>
          <p:nvPr>
            <p:ph idx="1"/>
          </p:nvPr>
        </p:nvSpPr>
        <p:spPr/>
        <p:txBody>
          <a:bodyPr>
            <a:normAutofit/>
          </a:bodyPr>
          <a:lstStyle/>
          <a:p>
            <a:r>
              <a:rPr lang="de-DE" sz="2800"/>
              <a:t>Wie war das Gespräch für den Fragenden?</a:t>
            </a:r>
          </a:p>
          <a:p>
            <a:r>
              <a:rPr lang="de-DE" sz="2800"/>
              <a:t>Wie war das Gespräch für den Befragten?</a:t>
            </a:r>
          </a:p>
          <a:p>
            <a:r>
              <a:rPr lang="de-DE" sz="2800"/>
              <a:t>Konnten Sie alle Details herausbekommen?</a:t>
            </a:r>
          </a:p>
          <a:p>
            <a:r>
              <a:rPr lang="de-DE" sz="2800"/>
              <a:t>Wie haben Sie sich bei den Interviews gefühlt?</a:t>
            </a:r>
          </a:p>
          <a:p>
            <a:r>
              <a:rPr lang="de-DE" sz="2800"/>
              <a:t>Welche Informationen erscheinen Ihnen wichtig?</a:t>
            </a:r>
          </a:p>
          <a:p>
            <a:pPr marL="0" indent="0">
              <a:buNone/>
            </a:pPr>
            <a:endParaRPr lang="de-DE" sz="2800"/>
          </a:p>
        </p:txBody>
      </p:sp>
    </p:spTree>
    <p:extLst>
      <p:ext uri="{BB962C8B-B14F-4D97-AF65-F5344CB8AC3E}">
        <p14:creationId xmlns:p14="http://schemas.microsoft.com/office/powerpoint/2010/main" val="2865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4BD46-12F2-4B84-ADA0-628720CDD459}"/>
              </a:ext>
            </a:extLst>
          </p:cNvPr>
          <p:cNvSpPr>
            <a:spLocks noGrp="1"/>
          </p:cNvSpPr>
          <p:nvPr>
            <p:ph type="title"/>
          </p:nvPr>
        </p:nvSpPr>
        <p:spPr/>
        <p:txBody>
          <a:bodyPr/>
          <a:lstStyle/>
          <a:p>
            <a:r>
              <a:rPr lang="de-DE"/>
              <a:t>Zusammentragen der Erkenntnisse </a:t>
            </a:r>
            <a:r>
              <a:rPr lang="de-DE">
                <a:sym typeface="Wingdings" panose="05000000000000000000" pitchFamily="2" charset="2"/>
              </a:rPr>
              <a:t> </a:t>
            </a:r>
            <a:endParaRPr lang="de-DE"/>
          </a:p>
        </p:txBody>
      </p:sp>
      <p:sp>
        <p:nvSpPr>
          <p:cNvPr id="3" name="Inhaltsplatzhalter 2">
            <a:extLst>
              <a:ext uri="{FF2B5EF4-FFF2-40B4-BE49-F238E27FC236}">
                <a16:creationId xmlns:a16="http://schemas.microsoft.com/office/drawing/2014/main" id="{ADDAFFCF-462C-47B7-92D4-C92280FED224}"/>
              </a:ext>
            </a:extLst>
          </p:cNvPr>
          <p:cNvSpPr>
            <a:spLocks noGrp="1"/>
          </p:cNvSpPr>
          <p:nvPr>
            <p:ph idx="1"/>
          </p:nvPr>
        </p:nvSpPr>
        <p:spPr/>
        <p:txBody>
          <a:bodyPr>
            <a:normAutofit/>
          </a:bodyPr>
          <a:lstStyle/>
          <a:p>
            <a:r>
              <a:rPr lang="de-DE" sz="2800"/>
              <a:t>Was haben Sie heute mitgenommen aus dem Unterricht?</a:t>
            </a:r>
          </a:p>
          <a:p>
            <a:pPr marL="0" indent="0">
              <a:buNone/>
            </a:pPr>
            <a:endParaRPr lang="de-DE" sz="2800"/>
          </a:p>
        </p:txBody>
      </p:sp>
    </p:spTree>
    <p:extLst>
      <p:ext uri="{BB962C8B-B14F-4D97-AF65-F5344CB8AC3E}">
        <p14:creationId xmlns:p14="http://schemas.microsoft.com/office/powerpoint/2010/main" val="362562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90256-BF5B-407B-A1A4-ECCC56BDD79A}"/>
              </a:ext>
            </a:extLst>
          </p:cNvPr>
          <p:cNvSpPr>
            <a:spLocks noGrp="1"/>
          </p:cNvSpPr>
          <p:nvPr>
            <p:ph type="title"/>
          </p:nvPr>
        </p:nvSpPr>
        <p:spPr>
          <a:xfrm>
            <a:off x="581192" y="702156"/>
            <a:ext cx="11029616" cy="1188720"/>
          </a:xfrm>
        </p:spPr>
        <p:txBody>
          <a:bodyPr>
            <a:normAutofit/>
          </a:bodyPr>
          <a:lstStyle/>
          <a:p>
            <a:r>
              <a:rPr lang="de-DE"/>
              <a:t>Anamnese…</a:t>
            </a:r>
          </a:p>
        </p:txBody>
      </p:sp>
      <p:graphicFrame>
        <p:nvGraphicFramePr>
          <p:cNvPr id="5" name="Inhaltsplatzhalter 2">
            <a:extLst>
              <a:ext uri="{FF2B5EF4-FFF2-40B4-BE49-F238E27FC236}">
                <a16:creationId xmlns:a16="http://schemas.microsoft.com/office/drawing/2014/main" id="{58A0FB3F-82F9-D822-A18C-0F6163095D8A}"/>
              </a:ext>
            </a:extLst>
          </p:cNvPr>
          <p:cNvGraphicFramePr>
            <a:graphicFrameLocks noGrp="1"/>
          </p:cNvGraphicFramePr>
          <p:nvPr>
            <p:ph idx="1"/>
            <p:extLst>
              <p:ext uri="{D42A27DB-BD31-4B8C-83A1-F6EECF244321}">
                <p14:modId xmlns:p14="http://schemas.microsoft.com/office/powerpoint/2010/main" val="147055966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658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3">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5">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7" name="Rectangle 17">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9" name="Rectangle 19">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1" name="Rectangle 21">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9E7DEAB4-7E14-4AA8-8053-52A6727F3727}"/>
              </a:ext>
            </a:extLst>
          </p:cNvPr>
          <p:cNvSpPr>
            <a:spLocks noGrp="1"/>
          </p:cNvSpPr>
          <p:nvPr>
            <p:ph type="title"/>
          </p:nvPr>
        </p:nvSpPr>
        <p:spPr>
          <a:xfrm>
            <a:off x="771148" y="1037967"/>
            <a:ext cx="3054091" cy="4709131"/>
          </a:xfrm>
        </p:spPr>
        <p:txBody>
          <a:bodyPr anchor="ctr">
            <a:normAutofit/>
          </a:bodyPr>
          <a:lstStyle/>
          <a:p>
            <a:r>
              <a:rPr lang="de-DE">
                <a:solidFill>
                  <a:srgbClr val="FFFEFF"/>
                </a:solidFill>
              </a:rPr>
              <a:t>Inhalte</a:t>
            </a:r>
          </a:p>
        </p:txBody>
      </p:sp>
      <p:sp>
        <p:nvSpPr>
          <p:cNvPr id="3" name="Inhaltsplatzhalter 2">
            <a:extLst>
              <a:ext uri="{FF2B5EF4-FFF2-40B4-BE49-F238E27FC236}">
                <a16:creationId xmlns:a16="http://schemas.microsoft.com/office/drawing/2014/main" id="{8D440C90-B2AB-476B-A8D7-18B5FB7F236B}"/>
              </a:ext>
            </a:extLst>
          </p:cNvPr>
          <p:cNvSpPr>
            <a:spLocks noGrp="1"/>
          </p:cNvSpPr>
          <p:nvPr>
            <p:ph idx="1"/>
          </p:nvPr>
        </p:nvSpPr>
        <p:spPr>
          <a:xfrm>
            <a:off x="4534935" y="1037968"/>
            <a:ext cx="6725899" cy="4820832"/>
          </a:xfrm>
        </p:spPr>
        <p:txBody>
          <a:bodyPr>
            <a:normAutofit/>
          </a:bodyPr>
          <a:lstStyle/>
          <a:p>
            <a:r>
              <a:rPr lang="de-DE" sz="2000" dirty="0"/>
              <a:t>Person (Name, Anschrift, Alter, Beruf, Größe, Gewicht, etc.)</a:t>
            </a:r>
          </a:p>
          <a:p>
            <a:r>
              <a:rPr lang="de-DE" sz="2000" dirty="0"/>
              <a:t>aktueller Zustand (Grund der Einweisung, Vorerkrankungen, Medikamente, Einschränkungen)</a:t>
            </a:r>
          </a:p>
          <a:p>
            <a:r>
              <a:rPr lang="de-DE" sz="2000" dirty="0"/>
              <a:t>Lebensgewohnheiten und -umstände</a:t>
            </a:r>
          </a:p>
          <a:p>
            <a:r>
              <a:rPr lang="de-DE" sz="2000" dirty="0"/>
              <a:t>soziale Situation (Bezugspersonen)</a:t>
            </a:r>
          </a:p>
          <a:p>
            <a:r>
              <a:rPr lang="de-DE" sz="2000" dirty="0"/>
              <a:t>Risikoeinschätzung (Droht eine Zweiterkrankung?)</a:t>
            </a:r>
          </a:p>
        </p:txBody>
      </p:sp>
    </p:spTree>
    <p:extLst>
      <p:ext uri="{BB962C8B-B14F-4D97-AF65-F5344CB8AC3E}">
        <p14:creationId xmlns:p14="http://schemas.microsoft.com/office/powerpoint/2010/main" val="415563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B8FFE27-4B7E-666C-5B44-6B64DE280188}"/>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t>Text hinzufügen</a:t>
            </a:r>
          </a:p>
        </p:txBody>
      </p:sp>
      <p:pic>
        <p:nvPicPr>
          <p:cNvPr id="5" name="Grafik 5" descr="Ein Bild, das Text enthält.&#10;&#10;Beschreibung automatisch generiert.">
            <a:extLst>
              <a:ext uri="{FF2B5EF4-FFF2-40B4-BE49-F238E27FC236}">
                <a16:creationId xmlns:a16="http://schemas.microsoft.com/office/drawing/2014/main" id="{B4813BD7-AB37-8591-A1C3-CA6704F86EBB}"/>
              </a:ext>
            </a:extLst>
          </p:cNvPr>
          <p:cNvPicPr>
            <a:picLocks noChangeAspect="1"/>
          </p:cNvPicPr>
          <p:nvPr/>
        </p:nvPicPr>
        <p:blipFill>
          <a:blip r:embed="rId2"/>
          <a:stretch>
            <a:fillRect/>
          </a:stretch>
        </p:blipFill>
        <p:spPr>
          <a:xfrm>
            <a:off x="2093686" y="866798"/>
            <a:ext cx="7859484" cy="6095047"/>
          </a:xfrm>
          <a:prstGeom prst="rect">
            <a:avLst/>
          </a:prstGeom>
        </p:spPr>
      </p:pic>
    </p:spTree>
    <p:extLst>
      <p:ext uri="{BB962C8B-B14F-4D97-AF65-F5344CB8AC3E}">
        <p14:creationId xmlns:p14="http://schemas.microsoft.com/office/powerpoint/2010/main" val="55871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Rectangle 2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Rectangle 2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7" name="Rectangle 2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30DF9861-85E4-4F25-B362-269D1B97CA3A}"/>
              </a:ext>
            </a:extLst>
          </p:cNvPr>
          <p:cNvSpPr>
            <a:spLocks noGrp="1"/>
          </p:cNvSpPr>
          <p:nvPr>
            <p:ph type="title"/>
          </p:nvPr>
        </p:nvSpPr>
        <p:spPr>
          <a:xfrm>
            <a:off x="771148" y="1037967"/>
            <a:ext cx="3054091" cy="4709131"/>
          </a:xfrm>
        </p:spPr>
        <p:txBody>
          <a:bodyPr anchor="ctr">
            <a:normAutofit/>
          </a:bodyPr>
          <a:lstStyle/>
          <a:p>
            <a:r>
              <a:rPr lang="de-DE">
                <a:solidFill>
                  <a:srgbClr val="FFFEFF"/>
                </a:solidFill>
              </a:rPr>
              <a:t>Eigenanamnese</a:t>
            </a:r>
            <a:br>
              <a:rPr lang="de-DE">
                <a:solidFill>
                  <a:srgbClr val="FFFEFF"/>
                </a:solidFill>
              </a:rPr>
            </a:br>
            <a:endParaRPr lang="de-DE">
              <a:solidFill>
                <a:srgbClr val="FFFEFF"/>
              </a:solidFill>
            </a:endParaRPr>
          </a:p>
        </p:txBody>
      </p:sp>
      <p:sp>
        <p:nvSpPr>
          <p:cNvPr id="3" name="Inhaltsplatzhalter 2">
            <a:extLst>
              <a:ext uri="{FF2B5EF4-FFF2-40B4-BE49-F238E27FC236}">
                <a16:creationId xmlns:a16="http://schemas.microsoft.com/office/drawing/2014/main" id="{78FF65D0-89AE-4C39-920F-5CEA299E9A9E}"/>
              </a:ext>
            </a:extLst>
          </p:cNvPr>
          <p:cNvSpPr>
            <a:spLocks noGrp="1"/>
          </p:cNvSpPr>
          <p:nvPr>
            <p:ph idx="1"/>
          </p:nvPr>
        </p:nvSpPr>
        <p:spPr>
          <a:xfrm>
            <a:off x="4534935" y="1037968"/>
            <a:ext cx="6725899" cy="4820832"/>
          </a:xfrm>
        </p:spPr>
        <p:txBody>
          <a:bodyPr>
            <a:normAutofit/>
          </a:bodyPr>
          <a:lstStyle/>
          <a:p>
            <a:r>
              <a:rPr lang="de-DE" sz="2000" dirty="0"/>
              <a:t>In der Eigenanamnese geht es um die Vor- beziehungsweise Krankengeschichte des Patienten</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74294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Rectangle 2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Rectangle 2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7" name="Rectangle 2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9F2E0215-2FDC-4BD5-AB95-B64012CA3E2B}"/>
              </a:ext>
            </a:extLst>
          </p:cNvPr>
          <p:cNvSpPr>
            <a:spLocks noGrp="1"/>
          </p:cNvSpPr>
          <p:nvPr>
            <p:ph type="title"/>
          </p:nvPr>
        </p:nvSpPr>
        <p:spPr>
          <a:xfrm>
            <a:off x="771148" y="1037967"/>
            <a:ext cx="3054091" cy="4709131"/>
          </a:xfrm>
        </p:spPr>
        <p:txBody>
          <a:bodyPr anchor="ctr">
            <a:normAutofit/>
          </a:bodyPr>
          <a:lstStyle/>
          <a:p>
            <a:r>
              <a:rPr lang="de-DE" sz="2600">
                <a:solidFill>
                  <a:srgbClr val="FFFEFF"/>
                </a:solidFill>
              </a:rPr>
              <a:t>Fremdanamnese</a:t>
            </a:r>
          </a:p>
        </p:txBody>
      </p:sp>
      <p:sp>
        <p:nvSpPr>
          <p:cNvPr id="3" name="Inhaltsplatzhalter 2">
            <a:extLst>
              <a:ext uri="{FF2B5EF4-FFF2-40B4-BE49-F238E27FC236}">
                <a16:creationId xmlns:a16="http://schemas.microsoft.com/office/drawing/2014/main" id="{2FD32BCD-7654-409B-AC75-039496B3AC5E}"/>
              </a:ext>
            </a:extLst>
          </p:cNvPr>
          <p:cNvSpPr>
            <a:spLocks noGrp="1"/>
          </p:cNvSpPr>
          <p:nvPr>
            <p:ph idx="1"/>
          </p:nvPr>
        </p:nvSpPr>
        <p:spPr>
          <a:xfrm>
            <a:off x="4534935" y="1037968"/>
            <a:ext cx="6725899" cy="4820832"/>
          </a:xfrm>
        </p:spPr>
        <p:txBody>
          <a:bodyPr>
            <a:normAutofit/>
          </a:bodyPr>
          <a:lstStyle/>
          <a:p>
            <a:r>
              <a:rPr lang="de-DE" sz="2000" dirty="0"/>
              <a:t>Befragen von Angehörigen, Bezugspersonen, Hausarzt, …</a:t>
            </a:r>
          </a:p>
        </p:txBody>
      </p:sp>
    </p:spTree>
    <p:extLst>
      <p:ext uri="{BB962C8B-B14F-4D97-AF65-F5344CB8AC3E}">
        <p14:creationId xmlns:p14="http://schemas.microsoft.com/office/powerpoint/2010/main" val="202621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3" name="Rectangle 2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5" name="Rectangle 2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7" name="Rectangle 2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EAE08303-CF62-4657-8D9F-A33886779F70}"/>
              </a:ext>
            </a:extLst>
          </p:cNvPr>
          <p:cNvSpPr>
            <a:spLocks noGrp="1"/>
          </p:cNvSpPr>
          <p:nvPr>
            <p:ph type="title"/>
          </p:nvPr>
        </p:nvSpPr>
        <p:spPr>
          <a:xfrm>
            <a:off x="771148" y="1037967"/>
            <a:ext cx="3054091" cy="4709131"/>
          </a:xfrm>
        </p:spPr>
        <p:txBody>
          <a:bodyPr anchor="ctr">
            <a:normAutofit/>
          </a:bodyPr>
          <a:lstStyle/>
          <a:p>
            <a:r>
              <a:rPr lang="de-DE" sz="2400">
                <a:solidFill>
                  <a:srgbClr val="FFFEFF"/>
                </a:solidFill>
              </a:rPr>
              <a:t>Familienanamnese</a:t>
            </a:r>
          </a:p>
        </p:txBody>
      </p:sp>
      <p:sp>
        <p:nvSpPr>
          <p:cNvPr id="3" name="Inhaltsplatzhalter 2">
            <a:extLst>
              <a:ext uri="{FF2B5EF4-FFF2-40B4-BE49-F238E27FC236}">
                <a16:creationId xmlns:a16="http://schemas.microsoft.com/office/drawing/2014/main" id="{8FF093DA-B6DB-45D2-A14C-BB43E1E782F6}"/>
              </a:ext>
            </a:extLst>
          </p:cNvPr>
          <p:cNvSpPr>
            <a:spLocks noGrp="1"/>
          </p:cNvSpPr>
          <p:nvPr>
            <p:ph idx="1"/>
          </p:nvPr>
        </p:nvSpPr>
        <p:spPr>
          <a:xfrm>
            <a:off x="4534935" y="1037968"/>
            <a:ext cx="6725899" cy="4820832"/>
          </a:xfrm>
        </p:spPr>
        <p:txBody>
          <a:bodyPr>
            <a:normAutofit/>
          </a:bodyPr>
          <a:lstStyle/>
          <a:p>
            <a:r>
              <a:rPr lang="de-DE" sz="2000" dirty="0"/>
              <a:t>Genetisch vererbbare Erkrankungen?</a:t>
            </a:r>
          </a:p>
          <a:p>
            <a:r>
              <a:rPr lang="de-DE" sz="2000" dirty="0"/>
              <a:t>Familie, die pflegerisch unterstützen kann? </a:t>
            </a:r>
          </a:p>
        </p:txBody>
      </p:sp>
    </p:spTree>
    <p:extLst>
      <p:ext uri="{BB962C8B-B14F-4D97-AF65-F5344CB8AC3E}">
        <p14:creationId xmlns:p14="http://schemas.microsoft.com/office/powerpoint/2010/main" val="71607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63" name="Rectangle 6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65" name="Rectangle 6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67" name="Rectangle 6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32C5238B-CA7A-4CB1-A4DA-D2EB66720C8C}"/>
              </a:ext>
            </a:extLst>
          </p:cNvPr>
          <p:cNvSpPr>
            <a:spLocks noGrp="1"/>
          </p:cNvSpPr>
          <p:nvPr>
            <p:ph type="title"/>
          </p:nvPr>
        </p:nvSpPr>
        <p:spPr>
          <a:xfrm>
            <a:off x="771148" y="1037967"/>
            <a:ext cx="3054091" cy="4709131"/>
          </a:xfrm>
        </p:spPr>
        <p:txBody>
          <a:bodyPr vert="horz" lIns="91440" tIns="45720" rIns="91440" bIns="45720" rtlCol="0" anchor="ctr">
            <a:normAutofit/>
          </a:bodyPr>
          <a:lstStyle/>
          <a:p>
            <a:r>
              <a:rPr lang="en-US" sz="2600">
                <a:solidFill>
                  <a:srgbClr val="FFFEFF"/>
                </a:solidFill>
              </a:rPr>
              <a:t>Sozialanamnese</a:t>
            </a:r>
          </a:p>
        </p:txBody>
      </p:sp>
      <p:sp>
        <p:nvSpPr>
          <p:cNvPr id="3" name="Inhaltsplatzhalter 2">
            <a:extLst>
              <a:ext uri="{FF2B5EF4-FFF2-40B4-BE49-F238E27FC236}">
                <a16:creationId xmlns:a16="http://schemas.microsoft.com/office/drawing/2014/main" id="{F81F9F85-1F6F-40FB-A9B5-28475BE96524}"/>
              </a:ext>
            </a:extLst>
          </p:cNvPr>
          <p:cNvSpPr>
            <a:spLocks noGrp="1"/>
          </p:cNvSpPr>
          <p:nvPr>
            <p:ph idx="1"/>
          </p:nvPr>
        </p:nvSpPr>
        <p:spPr>
          <a:xfrm>
            <a:off x="4534935" y="1037968"/>
            <a:ext cx="6725899" cy="4820832"/>
          </a:xfrm>
        </p:spPr>
        <p:txBody>
          <a:bodyPr vert="horz" lIns="91440" tIns="45720" rIns="91440" bIns="45720" rtlCol="0">
            <a:normAutofit/>
          </a:bodyPr>
          <a:lstStyle/>
          <a:p>
            <a:r>
              <a:rPr lang="en-US" sz="2000" kern="1200" dirty="0" err="1">
                <a:latin typeface="+mn-lt"/>
                <a:ea typeface="+mn-ea"/>
                <a:cs typeface="+mn-cs"/>
              </a:rPr>
              <a:t>Beleuchtet</a:t>
            </a:r>
            <a:r>
              <a:rPr lang="en-US" sz="2000" kern="1200" dirty="0">
                <a:latin typeface="+mn-lt"/>
                <a:ea typeface="+mn-ea"/>
                <a:cs typeface="+mn-cs"/>
              </a:rPr>
              <a:t> die </a:t>
            </a:r>
            <a:r>
              <a:rPr lang="en-US" sz="2000" kern="1200" dirty="0" err="1">
                <a:latin typeface="+mn-lt"/>
                <a:ea typeface="+mn-ea"/>
                <a:cs typeface="+mn-cs"/>
              </a:rPr>
              <a:t>soziale</a:t>
            </a:r>
            <a:r>
              <a:rPr lang="en-US" sz="2000" kern="1200" dirty="0">
                <a:latin typeface="+mn-lt"/>
                <a:ea typeface="+mn-ea"/>
                <a:cs typeface="+mn-cs"/>
              </a:rPr>
              <a:t> Situation und </a:t>
            </a:r>
            <a:r>
              <a:rPr lang="en-US" sz="2000" dirty="0"/>
              <a:t>R</a:t>
            </a:r>
            <a:r>
              <a:rPr lang="en-US" sz="2000" kern="1200" dirty="0">
                <a:latin typeface="+mn-lt"/>
                <a:ea typeface="+mn-ea"/>
                <a:cs typeface="+mn-cs"/>
              </a:rPr>
              <a:t>olle des </a:t>
            </a:r>
            <a:r>
              <a:rPr lang="en-US" sz="2000" dirty="0" err="1"/>
              <a:t>P</a:t>
            </a:r>
            <a:r>
              <a:rPr lang="en-US" sz="2000" kern="1200" dirty="0" err="1">
                <a:latin typeface="+mn-lt"/>
                <a:ea typeface="+mn-ea"/>
                <a:cs typeface="+mn-cs"/>
              </a:rPr>
              <a:t>atienten</a:t>
            </a:r>
            <a:endParaRPr lang="en-US" sz="2000" kern="1200" dirty="0">
              <a:latin typeface="+mn-lt"/>
              <a:ea typeface="+mn-ea"/>
              <a:cs typeface="+mn-cs"/>
            </a:endParaRPr>
          </a:p>
        </p:txBody>
      </p:sp>
    </p:spTree>
    <p:extLst>
      <p:ext uri="{BB962C8B-B14F-4D97-AF65-F5344CB8AC3E}">
        <p14:creationId xmlns:p14="http://schemas.microsoft.com/office/powerpoint/2010/main" val="427612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descr="Ein Bild, das Text enthält.&#10;&#10;Beschreibung automatisch generiert.">
            <a:extLst>
              <a:ext uri="{FF2B5EF4-FFF2-40B4-BE49-F238E27FC236}">
                <a16:creationId xmlns:a16="http://schemas.microsoft.com/office/drawing/2014/main" id="{6ACD67D8-2DA6-B7BC-1D94-B40D960403EF}"/>
              </a:ext>
            </a:extLst>
          </p:cNvPr>
          <p:cNvPicPr>
            <a:picLocks noGrp="1" noChangeAspect="1"/>
          </p:cNvPicPr>
          <p:nvPr>
            <p:ph idx="1"/>
          </p:nvPr>
        </p:nvPicPr>
        <p:blipFill>
          <a:blip r:embed="rId2"/>
          <a:stretch>
            <a:fillRect/>
          </a:stretch>
        </p:blipFill>
        <p:spPr>
          <a:xfrm>
            <a:off x="2386230" y="705352"/>
            <a:ext cx="7819124" cy="5948363"/>
          </a:xfrm>
        </p:spPr>
      </p:pic>
    </p:spTree>
    <p:extLst>
      <p:ext uri="{BB962C8B-B14F-4D97-AF65-F5344CB8AC3E}">
        <p14:creationId xmlns:p14="http://schemas.microsoft.com/office/powerpoint/2010/main" val="2021537531"/>
      </p:ext>
    </p:extLst>
  </p:cSld>
  <p:clrMapOvr>
    <a:masterClrMapping/>
  </p:clrMapOvr>
</p:sld>
</file>

<file path=ppt/theme/theme1.xml><?xml version="1.0" encoding="utf-8"?>
<a:theme xmlns:a="http://schemas.openxmlformats.org/drawingml/2006/main" name="DividendVTI">
  <a:themeElements>
    <a:clrScheme name="AnalogousFromRegularSeedLeftStep">
      <a:dk1>
        <a:srgbClr val="000000"/>
      </a:dk1>
      <a:lt1>
        <a:srgbClr val="FFFFFF"/>
      </a:lt1>
      <a:dk2>
        <a:srgbClr val="301B28"/>
      </a:dk2>
      <a:lt2>
        <a:srgbClr val="F0F1F3"/>
      </a:lt2>
      <a:accent1>
        <a:srgbClr val="BBA031"/>
      </a:accent1>
      <a:accent2>
        <a:srgbClr val="C66427"/>
      </a:accent2>
      <a:accent3>
        <a:srgbClr val="D7383D"/>
      </a:accent3>
      <a:accent4>
        <a:srgbClr val="C6276D"/>
      </a:accent4>
      <a:accent5>
        <a:srgbClr val="D738C2"/>
      </a:accent5>
      <a:accent6>
        <a:srgbClr val="9927C6"/>
      </a:accent6>
      <a:hlink>
        <a:srgbClr val="4F66C4"/>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c1d31f7-58ab-46bc-987d-a2ea4ed3717d" xsi:nil="true"/>
    <SharedWithUsers xmlns="342e510c-88d4-4c91-a2db-5bfd54197961">
      <UserInfo>
        <DisplayName/>
        <AccountId xsi:nil="true"/>
        <AccountType/>
      </UserInfo>
    </SharedWithUsers>
    <MediaLengthInSeconds xmlns="ec1d31f7-58ab-46bc-987d-a2ea4ed3717d" xsi:nil="true"/>
    <TaxCatchAll xmlns="342e510c-88d4-4c91-a2db-5bfd54197961" xsi:nil="true"/>
    <Bearbeiterin xmlns="ec1d31f7-58ab-46bc-987d-a2ea4ed3717d">
      <UserInfo>
        <DisplayName/>
        <AccountId xsi:nil="true"/>
        <AccountType/>
      </UserInfo>
    </Bearbeiterin>
    <lcf76f155ced4ddcb4097134ff3c332f xmlns="ec1d31f7-58ab-46bc-987d-a2ea4ed3717d">
      <Terms xmlns="http://schemas.microsoft.com/office/infopath/2007/PartnerControls"/>
    </lcf76f155ced4ddcb4097134ff3c332f>
    <Speicherdatum xmlns="ec1d31f7-58ab-46bc-987d-a2ea4ed3717d" xsi:nil="true"/>
    <Typus xmlns="ec1d31f7-58ab-46bc-987d-a2ea4ed3717d">Auswahl 1</Typ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8C4A3D47436234DBF7B5475DA1C2184" ma:contentTypeVersion="22" ma:contentTypeDescription="Ein neues Dokument erstellen." ma:contentTypeScope="" ma:versionID="da7e203728bec7d153e4c460fca3d7ed">
  <xsd:schema xmlns:xsd="http://www.w3.org/2001/XMLSchema" xmlns:xs="http://www.w3.org/2001/XMLSchema" xmlns:p="http://schemas.microsoft.com/office/2006/metadata/properties" xmlns:ns2="ec1d31f7-58ab-46bc-987d-a2ea4ed3717d" xmlns:ns3="342e510c-88d4-4c91-a2db-5bfd54197961" targetNamespace="http://schemas.microsoft.com/office/2006/metadata/properties" ma:root="true" ma:fieldsID="1a241c6ed0117ed995122e864bfa4821" ns2:_="" ns3:_="">
    <xsd:import namespace="ec1d31f7-58ab-46bc-987d-a2ea4ed3717d"/>
    <xsd:import namespace="342e510c-88d4-4c91-a2db-5bfd541979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_Flow_SignoffStatus" minOccurs="0"/>
                <xsd:element ref="ns2:lcf76f155ced4ddcb4097134ff3c332f" minOccurs="0"/>
                <xsd:element ref="ns3:TaxCatchAll" minOccurs="0"/>
                <xsd:element ref="ns2:Speicherdatum" minOccurs="0"/>
                <xsd:element ref="ns2:Bearbeiterin" minOccurs="0"/>
                <xsd:element ref="ns2:Typ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d31f7-58ab-46bc-987d-a2ea4ed37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tatus Unterschrift" ma:internalName="Status_x0020_Unterschrift">
      <xsd:simpleType>
        <xsd:restriction base="dms:Text"/>
      </xsd:simpleType>
    </xsd:element>
    <xsd:element name="lcf76f155ced4ddcb4097134ff3c332f" ma:index="23" nillable="true" ma:taxonomy="true" ma:internalName="lcf76f155ced4ddcb4097134ff3c332f" ma:taxonomyFieldName="MediaServiceImageTags" ma:displayName="Bildmarkierungen" ma:readOnly="false" ma:fieldId="{5cf76f15-5ced-4ddc-b409-7134ff3c332f}" ma:taxonomyMulti="true" ma:sspId="fb344aea-e791-4b89-a537-56b75677d687" ma:termSetId="09814cd3-568e-fe90-9814-8d621ff8fb84" ma:anchorId="fba54fb3-c3e1-fe81-a776-ca4b69148c4d" ma:open="true" ma:isKeyword="false">
      <xsd:complexType>
        <xsd:sequence>
          <xsd:element ref="pc:Terms" minOccurs="0" maxOccurs="1"/>
        </xsd:sequence>
      </xsd:complexType>
    </xsd:element>
    <xsd:element name="Speicherdatum" ma:index="25" nillable="true" ma:displayName="Speicherdatum" ma:format="DateOnly" ma:internalName="Speicherdatum">
      <xsd:simpleType>
        <xsd:restriction base="dms:DateTime"/>
      </xsd:simpleType>
    </xsd:element>
    <xsd:element name="Bearbeiterin" ma:index="26" nillable="true" ma:displayName="Bearbeiterin" ma:format="Dropdown" ma:list="UserInfo" ma:SharePointGroup="0" ma:internalName="Bearbeiteri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ypus" ma:index="27" nillable="true" ma:displayName="Typus" ma:format="RadioButtons" ma:internalName="Typus">
      <xsd:simpleType>
        <xsd:restriction base="dms:Choice">
          <xsd:enumeration value="Strukturbild"/>
          <xsd:enumeration value="Curriculum"/>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2e510c-88d4-4c91-a2db-5bfd54197961"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4" nillable="true" ma:displayName="Taxonomy Catch All Column" ma:hidden="true" ma:list="{7d318b06-8d25-4163-8a57-40b17c77a8f8}" ma:internalName="TaxCatchAll" ma:showField="CatchAllData" ma:web="342e510c-88d4-4c91-a2db-5bfd541979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716F6B-FA8D-40A4-9694-1CA7774B022F}">
  <ds:schemaRefs>
    <ds:schemaRef ds:uri="342e510c-88d4-4c91-a2db-5bfd54197961"/>
    <ds:schemaRef ds:uri="ec1d31f7-58ab-46bc-987d-a2ea4ed371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3EB217-ADFE-47EA-9CEB-ED09B18AB06C}">
  <ds:schemaRefs>
    <ds:schemaRef ds:uri="http://schemas.microsoft.com/sharepoint/v3/contenttype/forms"/>
  </ds:schemaRefs>
</ds:datastoreItem>
</file>

<file path=customXml/itemProps3.xml><?xml version="1.0" encoding="utf-8"?>
<ds:datastoreItem xmlns:ds="http://schemas.openxmlformats.org/officeDocument/2006/customXml" ds:itemID="{75D90D0A-CD59-4F36-8215-0000BDFCFF1A}">
  <ds:schemaRefs>
    <ds:schemaRef ds:uri="342e510c-88d4-4c91-a2db-5bfd54197961"/>
    <ds:schemaRef ds:uri="ec1d31f7-58ab-46bc-987d-a2ea4ed371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Breitbild</PresentationFormat>
  <Paragraphs>95</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Franklin Gothic Book</vt:lpstr>
      <vt:lpstr>Franklin Gothic Demi</vt:lpstr>
      <vt:lpstr>Wingdings</vt:lpstr>
      <vt:lpstr>Wingdings 2</vt:lpstr>
      <vt:lpstr>DividendVTI</vt:lpstr>
      <vt:lpstr>Die Anamnese  LF 1 d.</vt:lpstr>
      <vt:lpstr>Anamnese…</vt:lpstr>
      <vt:lpstr>Inhalte</vt:lpstr>
      <vt:lpstr>PowerPoint-Präsentation</vt:lpstr>
      <vt:lpstr>Eigenanamnese </vt:lpstr>
      <vt:lpstr>Fremdanamnese</vt:lpstr>
      <vt:lpstr>Familienanamnese</vt:lpstr>
      <vt:lpstr>Sozialanamnese</vt:lpstr>
      <vt:lpstr>PowerPoint-Präsentation</vt:lpstr>
      <vt:lpstr>Die Informationen können auf unterschiedlichen Wegen zusammengetragen werden</vt:lpstr>
      <vt:lpstr>Eine erste kleine Übung !</vt:lpstr>
      <vt:lpstr>Dokumentation</vt:lpstr>
      <vt:lpstr>Auftrag 2   </vt:lpstr>
      <vt:lpstr>Auftrag 3  </vt:lpstr>
      <vt:lpstr>Zusammentragen der Erkenntnisse  </vt:lpstr>
      <vt:lpstr>Vergleich</vt:lpstr>
      <vt:lpstr> Arbeits- auftrag 4 </vt:lpstr>
      <vt:lpstr>Zusammentragen der Erkenntnisse  </vt:lpstr>
      <vt:lpstr>Zusammentragen der Erkenntnisse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Anamnese</dc:title>
  <dc:creator>Susanne Urhahn</dc:creator>
  <cp:lastModifiedBy>Wiebke Rabba</cp:lastModifiedBy>
  <cp:revision>1</cp:revision>
  <cp:lastPrinted>2024-04-11T06:13:47Z</cp:lastPrinted>
  <dcterms:created xsi:type="dcterms:W3CDTF">2022-04-25T09:25:11Z</dcterms:created>
  <dcterms:modified xsi:type="dcterms:W3CDTF">2025-04-15T08:32:32Z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0x01010028C4A3D47436234DBF7B5475DA1C2184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