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7"/>
  </p:notesMasterIdLst>
  <p:sldIdLst>
    <p:sldId id="256" r:id="rId5"/>
    <p:sldId id="280" r:id="rId6"/>
    <p:sldId id="270" r:id="rId7"/>
    <p:sldId id="271" r:id="rId8"/>
    <p:sldId id="268" r:id="rId9"/>
    <p:sldId id="264" r:id="rId10"/>
    <p:sldId id="259" r:id="rId11"/>
    <p:sldId id="267" r:id="rId12"/>
    <p:sldId id="265" r:id="rId13"/>
    <p:sldId id="266" r:id="rId14"/>
    <p:sldId id="269" r:id="rId15"/>
    <p:sldId id="281" r:id="rId16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ebke Rabba" userId="1ec08028-5866-4c72-8f3d-d5f816c9951a" providerId="ADAL" clId="{74FDF890-0128-43AF-9897-2578C393BDA5}"/>
    <pc:docChg chg="undo custSel modSld">
      <pc:chgData name="Wiebke Rabba" userId="1ec08028-5866-4c72-8f3d-d5f816c9951a" providerId="ADAL" clId="{74FDF890-0128-43AF-9897-2578C393BDA5}" dt="2025-04-15T08:37:42.006" v="35" actId="255"/>
      <pc:docMkLst>
        <pc:docMk/>
      </pc:docMkLst>
      <pc:sldChg chg="modSp mod">
        <pc:chgData name="Wiebke Rabba" userId="1ec08028-5866-4c72-8f3d-d5f816c9951a" providerId="ADAL" clId="{74FDF890-0128-43AF-9897-2578C393BDA5}" dt="2025-04-15T08:36:22.025" v="16" actId="1076"/>
        <pc:sldMkLst>
          <pc:docMk/>
          <pc:sldMk cId="0" sldId="264"/>
        </pc:sldMkLst>
        <pc:spChg chg="mod">
          <ac:chgData name="Wiebke Rabba" userId="1ec08028-5866-4c72-8f3d-d5f816c9951a" providerId="ADAL" clId="{74FDF890-0128-43AF-9897-2578C393BDA5}" dt="2025-04-15T08:36:22.025" v="16" actId="1076"/>
          <ac:spMkLst>
            <pc:docMk/>
            <pc:sldMk cId="0" sldId="264"/>
            <ac:spMk id="10243" creationId="{73C28295-0582-E34C-3D7A-3A058886F610}"/>
          </ac:spMkLst>
        </pc:spChg>
        <pc:spChg chg="mod">
          <ac:chgData name="Wiebke Rabba" userId="1ec08028-5866-4c72-8f3d-d5f816c9951a" providerId="ADAL" clId="{74FDF890-0128-43AF-9897-2578C393BDA5}" dt="2025-04-15T08:36:18.177" v="14" actId="27636"/>
          <ac:spMkLst>
            <pc:docMk/>
            <pc:sldMk cId="0" sldId="264"/>
            <ac:spMk id="10244" creationId="{F85A930B-2438-D40F-65AC-27F3432B4AE5}"/>
          </ac:spMkLst>
        </pc:spChg>
      </pc:sldChg>
      <pc:sldChg chg="modSp mod">
        <pc:chgData name="Wiebke Rabba" userId="1ec08028-5866-4c72-8f3d-d5f816c9951a" providerId="ADAL" clId="{74FDF890-0128-43AF-9897-2578C393BDA5}" dt="2025-04-15T08:35:51.786" v="10" actId="2711"/>
        <pc:sldMkLst>
          <pc:docMk/>
          <pc:sldMk cId="0" sldId="265"/>
        </pc:sldMkLst>
        <pc:spChg chg="mod">
          <ac:chgData name="Wiebke Rabba" userId="1ec08028-5866-4c72-8f3d-d5f816c9951a" providerId="ADAL" clId="{74FDF890-0128-43AF-9897-2578C393BDA5}" dt="2025-04-15T08:35:51.786" v="10" actId="2711"/>
          <ac:spMkLst>
            <pc:docMk/>
            <pc:sldMk cId="0" sldId="265"/>
            <ac:spMk id="14340" creationId="{DA19F715-0BF7-1871-093F-0F3686C3A460}"/>
          </ac:spMkLst>
        </pc:spChg>
      </pc:sldChg>
      <pc:sldChg chg="modSp mod">
        <pc:chgData name="Wiebke Rabba" userId="1ec08028-5866-4c72-8f3d-d5f816c9951a" providerId="ADAL" clId="{74FDF890-0128-43AF-9897-2578C393BDA5}" dt="2025-04-15T08:35:43.018" v="9" actId="2711"/>
        <pc:sldMkLst>
          <pc:docMk/>
          <pc:sldMk cId="0" sldId="266"/>
        </pc:sldMkLst>
        <pc:spChg chg="mod">
          <ac:chgData name="Wiebke Rabba" userId="1ec08028-5866-4c72-8f3d-d5f816c9951a" providerId="ADAL" clId="{74FDF890-0128-43AF-9897-2578C393BDA5}" dt="2025-04-15T08:35:43.018" v="9" actId="2711"/>
          <ac:spMkLst>
            <pc:docMk/>
            <pc:sldMk cId="0" sldId="266"/>
            <ac:spMk id="15363" creationId="{1F315527-66E7-DD50-BC69-C99E22E308BE}"/>
          </ac:spMkLst>
        </pc:spChg>
      </pc:sldChg>
      <pc:sldChg chg="modSp mod">
        <pc:chgData name="Wiebke Rabba" userId="1ec08028-5866-4c72-8f3d-d5f816c9951a" providerId="ADAL" clId="{74FDF890-0128-43AF-9897-2578C393BDA5}" dt="2025-04-15T08:36:07.734" v="12" actId="20577"/>
        <pc:sldMkLst>
          <pc:docMk/>
          <pc:sldMk cId="0" sldId="267"/>
        </pc:sldMkLst>
        <pc:spChg chg="mod">
          <ac:chgData name="Wiebke Rabba" userId="1ec08028-5866-4c72-8f3d-d5f816c9951a" providerId="ADAL" clId="{74FDF890-0128-43AF-9897-2578C393BDA5}" dt="2025-04-15T08:36:07.734" v="12" actId="20577"/>
          <ac:spMkLst>
            <pc:docMk/>
            <pc:sldMk cId="0" sldId="267"/>
            <ac:spMk id="13316" creationId="{17FB7B78-44D0-521A-61A0-9F2478593521}"/>
          </ac:spMkLst>
        </pc:spChg>
      </pc:sldChg>
      <pc:sldChg chg="modSp mod">
        <pc:chgData name="Wiebke Rabba" userId="1ec08028-5866-4c72-8f3d-d5f816c9951a" providerId="ADAL" clId="{74FDF890-0128-43AF-9897-2578C393BDA5}" dt="2025-04-15T08:37:42.006" v="35" actId="255"/>
        <pc:sldMkLst>
          <pc:docMk/>
          <pc:sldMk cId="0" sldId="270"/>
        </pc:sldMkLst>
        <pc:spChg chg="mod">
          <ac:chgData name="Wiebke Rabba" userId="1ec08028-5866-4c72-8f3d-d5f816c9951a" providerId="ADAL" clId="{74FDF890-0128-43AF-9897-2578C393BDA5}" dt="2025-04-15T08:37:42.006" v="35" actId="255"/>
          <ac:spMkLst>
            <pc:docMk/>
            <pc:sldMk cId="0" sldId="270"/>
            <ac:spMk id="7172" creationId="{8E6E8BD1-37DE-9E4A-F603-26C634FC4833}"/>
          </ac:spMkLst>
        </pc:spChg>
      </pc:sldChg>
      <pc:sldChg chg="modSp mod">
        <pc:chgData name="Wiebke Rabba" userId="1ec08028-5866-4c72-8f3d-d5f816c9951a" providerId="ADAL" clId="{74FDF890-0128-43AF-9897-2578C393BDA5}" dt="2025-04-15T08:34:01.285" v="2" actId="255"/>
        <pc:sldMkLst>
          <pc:docMk/>
          <pc:sldMk cId="0" sldId="280"/>
        </pc:sldMkLst>
        <pc:spChg chg="mod">
          <ac:chgData name="Wiebke Rabba" userId="1ec08028-5866-4c72-8f3d-d5f816c9951a" providerId="ADAL" clId="{74FDF890-0128-43AF-9897-2578C393BDA5}" dt="2025-04-15T08:34:01.285" v="2" actId="255"/>
          <ac:spMkLst>
            <pc:docMk/>
            <pc:sldMk cId="0" sldId="280"/>
            <ac:spMk id="6148" creationId="{CD8F8ED1-B553-64DC-BEEE-0D4CA4528176}"/>
          </ac:spMkLst>
        </pc:spChg>
      </pc:sldChg>
      <pc:sldChg chg="modSp mod">
        <pc:chgData name="Wiebke Rabba" userId="1ec08028-5866-4c72-8f3d-d5f816c9951a" providerId="ADAL" clId="{74FDF890-0128-43AF-9897-2578C393BDA5}" dt="2025-04-15T08:35:33.404" v="8" actId="2711"/>
        <pc:sldMkLst>
          <pc:docMk/>
          <pc:sldMk cId="1211040329" sldId="281"/>
        </pc:sldMkLst>
        <pc:spChg chg="mod">
          <ac:chgData name="Wiebke Rabba" userId="1ec08028-5866-4c72-8f3d-d5f816c9951a" providerId="ADAL" clId="{74FDF890-0128-43AF-9897-2578C393BDA5}" dt="2025-04-15T08:35:33.404" v="8" actId="2711"/>
          <ac:spMkLst>
            <pc:docMk/>
            <pc:sldMk cId="1211040329" sldId="281"/>
            <ac:spMk id="14340" creationId="{DA19F715-0BF7-1871-093F-0F3686C3A460}"/>
          </ac:spMkLst>
        </pc:spChg>
      </pc:sldChg>
    </pc:docChg>
  </pc:docChgLst>
  <pc:docChgLst>
    <pc:chgData name="Wiebke Rabba" userId="1ec08028-5866-4c72-8f3d-d5f816c9951a" providerId="ADAL" clId="{F94D384D-3D41-45E4-BBD4-B7A7F8294518}"/>
    <pc:docChg chg="custSel addSld modSld sldOrd">
      <pc:chgData name="Wiebke Rabba" userId="1ec08028-5866-4c72-8f3d-d5f816c9951a" providerId="ADAL" clId="{F94D384D-3D41-45E4-BBD4-B7A7F8294518}" dt="2024-04-08T08:34:14.181" v="335" actId="6549"/>
      <pc:docMkLst>
        <pc:docMk/>
      </pc:docMkLst>
      <pc:sldChg chg="modSp mod">
        <pc:chgData name="Wiebke Rabba" userId="1ec08028-5866-4c72-8f3d-d5f816c9951a" providerId="ADAL" clId="{F94D384D-3D41-45E4-BBD4-B7A7F8294518}" dt="2024-04-04T13:12:55.393" v="43" actId="20577"/>
        <pc:sldMkLst>
          <pc:docMk/>
          <pc:sldMk cId="0" sldId="256"/>
        </pc:sldMkLst>
      </pc:sldChg>
      <pc:sldChg chg="modSp mod">
        <pc:chgData name="Wiebke Rabba" userId="1ec08028-5866-4c72-8f3d-d5f816c9951a" providerId="ADAL" clId="{F94D384D-3D41-45E4-BBD4-B7A7F8294518}" dt="2024-04-03T14:17:00.496" v="34" actId="20577"/>
        <pc:sldMkLst>
          <pc:docMk/>
          <pc:sldMk cId="0" sldId="280"/>
        </pc:sldMkLst>
      </pc:sldChg>
      <pc:sldChg chg="modSp add mod ord">
        <pc:chgData name="Wiebke Rabba" userId="1ec08028-5866-4c72-8f3d-d5f816c9951a" providerId="ADAL" clId="{F94D384D-3D41-45E4-BBD4-B7A7F8294518}" dt="2024-04-08T08:34:14.181" v="335" actId="6549"/>
        <pc:sldMkLst>
          <pc:docMk/>
          <pc:sldMk cId="1211040329" sldId="281"/>
        </pc:sldMkLst>
      </pc:sldChg>
    </pc:docChg>
  </pc:docChgLst>
  <pc:docChgLst>
    <pc:chgData name="Wiebke Rabba" userId="1ec08028-5866-4c72-8f3d-d5f816c9951a" providerId="ADAL" clId="{F4912716-6051-4BAC-8BDF-9CCDA7488AE8}"/>
    <pc:docChg chg="custSel modSld">
      <pc:chgData name="Wiebke Rabba" userId="1ec08028-5866-4c72-8f3d-d5f816c9951a" providerId="ADAL" clId="{F4912716-6051-4BAC-8BDF-9CCDA7488AE8}" dt="2025-03-26T14:08:23.015" v="12" actId="21"/>
      <pc:docMkLst>
        <pc:docMk/>
      </pc:docMkLst>
      <pc:sldChg chg="modSp mod">
        <pc:chgData name="Wiebke Rabba" userId="1ec08028-5866-4c72-8f3d-d5f816c9951a" providerId="ADAL" clId="{F4912716-6051-4BAC-8BDF-9CCDA7488AE8}" dt="2025-03-26T14:03:33.060" v="0" actId="21"/>
        <pc:sldMkLst>
          <pc:docMk/>
          <pc:sldMk cId="0" sldId="256"/>
        </pc:sldMkLst>
        <pc:spChg chg="mod">
          <ac:chgData name="Wiebke Rabba" userId="1ec08028-5866-4c72-8f3d-d5f816c9951a" providerId="ADAL" clId="{F4912716-6051-4BAC-8BDF-9CCDA7488AE8}" dt="2025-03-26T14:03:33.060" v="0" actId="21"/>
          <ac:spMkLst>
            <pc:docMk/>
            <pc:sldMk cId="0" sldId="256"/>
            <ac:spMk id="4098" creationId="{F180ED55-F0A7-DFC1-B664-5889C5744EB0}"/>
          </ac:spMkLst>
        </pc:spChg>
      </pc:sldChg>
      <pc:sldChg chg="modSp mod">
        <pc:chgData name="Wiebke Rabba" userId="1ec08028-5866-4c72-8f3d-d5f816c9951a" providerId="ADAL" clId="{F4912716-6051-4BAC-8BDF-9CCDA7488AE8}" dt="2025-03-26T14:07:54.573" v="6" actId="21"/>
        <pc:sldMkLst>
          <pc:docMk/>
          <pc:sldMk cId="0" sldId="259"/>
        </pc:sldMkLst>
        <pc:spChg chg="mod">
          <ac:chgData name="Wiebke Rabba" userId="1ec08028-5866-4c72-8f3d-d5f816c9951a" providerId="ADAL" clId="{F4912716-6051-4BAC-8BDF-9CCDA7488AE8}" dt="2025-03-26T14:07:54.573" v="6" actId="21"/>
          <ac:spMkLst>
            <pc:docMk/>
            <pc:sldMk cId="0" sldId="259"/>
            <ac:spMk id="11266" creationId="{E6F69691-D3F0-CD08-57DD-46DDB0B1E3AE}"/>
          </ac:spMkLst>
        </pc:spChg>
      </pc:sldChg>
      <pc:sldChg chg="modSp mod">
        <pc:chgData name="Wiebke Rabba" userId="1ec08028-5866-4c72-8f3d-d5f816c9951a" providerId="ADAL" clId="{F4912716-6051-4BAC-8BDF-9CCDA7488AE8}" dt="2025-03-26T14:07:47.206" v="5" actId="6549"/>
        <pc:sldMkLst>
          <pc:docMk/>
          <pc:sldMk cId="0" sldId="264"/>
        </pc:sldMkLst>
        <pc:spChg chg="mod">
          <ac:chgData name="Wiebke Rabba" userId="1ec08028-5866-4c72-8f3d-d5f816c9951a" providerId="ADAL" clId="{F4912716-6051-4BAC-8BDF-9CCDA7488AE8}" dt="2025-03-26T14:07:47.206" v="5" actId="6549"/>
          <ac:spMkLst>
            <pc:docMk/>
            <pc:sldMk cId="0" sldId="264"/>
            <ac:spMk id="10242" creationId="{9141898C-9508-4421-92AC-F68E86771E9B}"/>
          </ac:spMkLst>
        </pc:spChg>
      </pc:sldChg>
      <pc:sldChg chg="delSp">
        <pc:chgData name="Wiebke Rabba" userId="1ec08028-5866-4c72-8f3d-d5f816c9951a" providerId="ADAL" clId="{F4912716-6051-4BAC-8BDF-9CCDA7488AE8}" dt="2025-03-26T14:08:05.945" v="8" actId="21"/>
        <pc:sldMkLst>
          <pc:docMk/>
          <pc:sldMk cId="0" sldId="265"/>
        </pc:sldMkLst>
      </pc:sldChg>
      <pc:sldChg chg="modSp mod">
        <pc:chgData name="Wiebke Rabba" userId="1ec08028-5866-4c72-8f3d-d5f816c9951a" providerId="ADAL" clId="{F4912716-6051-4BAC-8BDF-9CCDA7488AE8}" dt="2025-03-26T14:08:11.838" v="10" actId="21"/>
        <pc:sldMkLst>
          <pc:docMk/>
          <pc:sldMk cId="0" sldId="266"/>
        </pc:sldMkLst>
        <pc:spChg chg="mod">
          <ac:chgData name="Wiebke Rabba" userId="1ec08028-5866-4c72-8f3d-d5f816c9951a" providerId="ADAL" clId="{F4912716-6051-4BAC-8BDF-9CCDA7488AE8}" dt="2025-03-26T14:08:11.838" v="10" actId="21"/>
          <ac:spMkLst>
            <pc:docMk/>
            <pc:sldMk cId="0" sldId="266"/>
            <ac:spMk id="15362" creationId="{D3C2879C-9253-DA98-EC5D-11DF56B95265}"/>
          </ac:spMkLst>
        </pc:spChg>
      </pc:sldChg>
      <pc:sldChg chg="modSp mod">
        <pc:chgData name="Wiebke Rabba" userId="1ec08028-5866-4c72-8f3d-d5f816c9951a" providerId="ADAL" clId="{F4912716-6051-4BAC-8BDF-9CCDA7488AE8}" dt="2025-03-26T14:08:00.718" v="7" actId="6549"/>
        <pc:sldMkLst>
          <pc:docMk/>
          <pc:sldMk cId="0" sldId="267"/>
        </pc:sldMkLst>
        <pc:spChg chg="mod">
          <ac:chgData name="Wiebke Rabba" userId="1ec08028-5866-4c72-8f3d-d5f816c9951a" providerId="ADAL" clId="{F4912716-6051-4BAC-8BDF-9CCDA7488AE8}" dt="2025-03-26T14:08:00.718" v="7" actId="6549"/>
          <ac:spMkLst>
            <pc:docMk/>
            <pc:sldMk cId="0" sldId="267"/>
            <ac:spMk id="13314" creationId="{91D1F536-3924-0688-F1F3-BBACF0C90246}"/>
          </ac:spMkLst>
        </pc:spChg>
      </pc:sldChg>
      <pc:sldChg chg="modSp mod">
        <pc:chgData name="Wiebke Rabba" userId="1ec08028-5866-4c72-8f3d-d5f816c9951a" providerId="ADAL" clId="{F4912716-6051-4BAC-8BDF-9CCDA7488AE8}" dt="2025-03-26T14:04:56.894" v="4" actId="21"/>
        <pc:sldMkLst>
          <pc:docMk/>
          <pc:sldMk cId="0" sldId="268"/>
        </pc:sldMkLst>
        <pc:spChg chg="mod">
          <ac:chgData name="Wiebke Rabba" userId="1ec08028-5866-4c72-8f3d-d5f816c9951a" providerId="ADAL" clId="{F4912716-6051-4BAC-8BDF-9CCDA7488AE8}" dt="2025-03-26T14:04:56.894" v="4" actId="21"/>
          <ac:spMkLst>
            <pc:docMk/>
            <pc:sldMk cId="0" sldId="268"/>
            <ac:spMk id="9218" creationId="{8CDE3A80-0F47-3755-5E14-4983ABC817C7}"/>
          </ac:spMkLst>
        </pc:spChg>
      </pc:sldChg>
      <pc:sldChg chg="delSp">
        <pc:chgData name="Wiebke Rabba" userId="1ec08028-5866-4c72-8f3d-d5f816c9951a" providerId="ADAL" clId="{F4912716-6051-4BAC-8BDF-9CCDA7488AE8}" dt="2025-03-26T14:08:18.277" v="11" actId="21"/>
        <pc:sldMkLst>
          <pc:docMk/>
          <pc:sldMk cId="0" sldId="269"/>
        </pc:sldMkLst>
      </pc:sldChg>
      <pc:sldChg chg="modSp mod">
        <pc:chgData name="Wiebke Rabba" userId="1ec08028-5866-4c72-8f3d-d5f816c9951a" providerId="ADAL" clId="{F4912716-6051-4BAC-8BDF-9CCDA7488AE8}" dt="2025-03-26T14:08:06.003" v="9" actId="27636"/>
        <pc:sldMkLst>
          <pc:docMk/>
          <pc:sldMk cId="0" sldId="270"/>
        </pc:sldMkLst>
        <pc:spChg chg="mod">
          <ac:chgData name="Wiebke Rabba" userId="1ec08028-5866-4c72-8f3d-d5f816c9951a" providerId="ADAL" clId="{F4912716-6051-4BAC-8BDF-9CCDA7488AE8}" dt="2025-03-26T14:04:26.354" v="2" actId="21"/>
          <ac:spMkLst>
            <pc:docMk/>
            <pc:sldMk cId="0" sldId="270"/>
            <ac:spMk id="7170" creationId="{1AD979E3-58D6-A0ED-B379-1551BA445F18}"/>
          </ac:spMkLst>
        </pc:spChg>
        <pc:spChg chg="mod">
          <ac:chgData name="Wiebke Rabba" userId="1ec08028-5866-4c72-8f3d-d5f816c9951a" providerId="ADAL" clId="{F4912716-6051-4BAC-8BDF-9CCDA7488AE8}" dt="2025-03-26T14:08:06.003" v="9" actId="27636"/>
          <ac:spMkLst>
            <pc:docMk/>
            <pc:sldMk cId="0" sldId="270"/>
            <ac:spMk id="7172" creationId="{8E6E8BD1-37DE-9E4A-F603-26C634FC4833}"/>
          </ac:spMkLst>
        </pc:spChg>
      </pc:sldChg>
      <pc:sldChg chg="modSp mod">
        <pc:chgData name="Wiebke Rabba" userId="1ec08028-5866-4c72-8f3d-d5f816c9951a" providerId="ADAL" clId="{F4912716-6051-4BAC-8BDF-9CCDA7488AE8}" dt="2025-03-26T14:04:43.665" v="3" actId="21"/>
        <pc:sldMkLst>
          <pc:docMk/>
          <pc:sldMk cId="0" sldId="271"/>
        </pc:sldMkLst>
        <pc:spChg chg="mod">
          <ac:chgData name="Wiebke Rabba" userId="1ec08028-5866-4c72-8f3d-d5f816c9951a" providerId="ADAL" clId="{F4912716-6051-4BAC-8BDF-9CCDA7488AE8}" dt="2025-03-26T14:04:43.665" v="3" actId="21"/>
          <ac:spMkLst>
            <pc:docMk/>
            <pc:sldMk cId="0" sldId="271"/>
            <ac:spMk id="8194" creationId="{EB054443-2683-CC8D-CBB0-1A9E2C2F8B67}"/>
          </ac:spMkLst>
        </pc:spChg>
      </pc:sldChg>
      <pc:sldChg chg="modSp mod">
        <pc:chgData name="Wiebke Rabba" userId="1ec08028-5866-4c72-8f3d-d5f816c9951a" providerId="ADAL" clId="{F4912716-6051-4BAC-8BDF-9CCDA7488AE8}" dt="2025-03-26T14:04:03.064" v="1" actId="21"/>
        <pc:sldMkLst>
          <pc:docMk/>
          <pc:sldMk cId="0" sldId="280"/>
        </pc:sldMkLst>
        <pc:spChg chg="mod">
          <ac:chgData name="Wiebke Rabba" userId="1ec08028-5866-4c72-8f3d-d5f816c9951a" providerId="ADAL" clId="{F4912716-6051-4BAC-8BDF-9CCDA7488AE8}" dt="2025-03-26T14:04:03.064" v="1" actId="21"/>
          <ac:spMkLst>
            <pc:docMk/>
            <pc:sldMk cId="0" sldId="280"/>
            <ac:spMk id="6146" creationId="{59DBFCD1-6782-66C3-A86A-18D667B80F36}"/>
          </ac:spMkLst>
        </pc:spChg>
      </pc:sldChg>
      <pc:sldChg chg="modSp mod">
        <pc:chgData name="Wiebke Rabba" userId="1ec08028-5866-4c72-8f3d-d5f816c9951a" providerId="ADAL" clId="{F4912716-6051-4BAC-8BDF-9CCDA7488AE8}" dt="2025-03-26T14:08:23.015" v="12" actId="21"/>
        <pc:sldMkLst>
          <pc:docMk/>
          <pc:sldMk cId="1211040329" sldId="281"/>
        </pc:sldMkLst>
        <pc:spChg chg="mod">
          <ac:chgData name="Wiebke Rabba" userId="1ec08028-5866-4c72-8f3d-d5f816c9951a" providerId="ADAL" clId="{F4912716-6051-4BAC-8BDF-9CCDA7488AE8}" dt="2025-03-26T14:08:23.015" v="12" actId="21"/>
          <ac:spMkLst>
            <pc:docMk/>
            <pc:sldMk cId="1211040329" sldId="281"/>
            <ac:spMk id="14338" creationId="{77023870-5040-06F2-CFDA-0FA154C6750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CF9D59A-3BFE-1F25-669A-CDA7C7A5AD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8E39486-02CC-0B50-A9B2-B08B5B4D25F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AAF1636-074E-7EE3-A554-1F68005BDFE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0D8632E3-8F60-9944-88E6-EC4ACA62A7B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09F5E053-7410-686A-AEF3-4C5EEC16FB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6E0EFF67-ADDC-7849-1B5F-97126F7501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DC731BE-B422-48C9-8FDD-6F7487FA995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55CAC3F3-6556-4DA1-0122-050A114DA3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952659-A6EA-431D-89B8-F1094685A283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6E8A395-14CC-5751-C08C-A136F9D4B4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EC9B26F1-B0D1-ACDE-990A-38D70F281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6C20FBB5-666D-8879-178E-3D6B0F4349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485571-68DD-46C8-A8FB-D46868812094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001896BB-E0AD-52B4-059F-E15ED7DDA6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B1157E6-5B5B-3DF1-344D-ECCA58CEB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de-DE" altLang="de-DE"/>
              <a:t>1973 Pflegediagnosen </a:t>
            </a:r>
            <a:r>
              <a:rPr lang="de-DE" altLang="de-DE" sz="500"/>
              <a:t>zwischen die Einschatzung des Pflegebedarfs und die Planung der Pflege geschoben (ANA, American Nursing Association).</a:t>
            </a:r>
          </a:p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61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6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5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4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2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3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5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1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1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2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2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795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3" name="Group 74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099" name="Rectangle 2">
            <a:extLst>
              <a:ext uri="{FF2B5EF4-FFF2-40B4-BE49-F238E27FC236}">
                <a16:creationId xmlns:a16="http://schemas.microsoft.com/office/drawing/2014/main" id="{DE161BB6-EF56-024B-C569-2B85D11C6A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33818" y="5199797"/>
            <a:ext cx="7076364" cy="789673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de-DE" altLang="de-DE" sz="3500">
                <a:solidFill>
                  <a:schemeClr val="bg1"/>
                </a:solidFill>
              </a:rPr>
              <a:t>Geplante Pflege</a:t>
            </a:r>
            <a:br>
              <a:rPr lang="de-DE" altLang="de-DE" sz="3500">
                <a:solidFill>
                  <a:schemeClr val="bg1"/>
                </a:solidFill>
              </a:rPr>
            </a:br>
            <a:r>
              <a:rPr lang="de-DE" altLang="de-DE" sz="3500">
                <a:solidFill>
                  <a:schemeClr val="bg1"/>
                </a:solidFill>
              </a:rPr>
              <a:t>LF 1 d.</a:t>
            </a:r>
          </a:p>
        </p:txBody>
      </p:sp>
      <p:sp>
        <p:nvSpPr>
          <p:cNvPr id="4104" name="Freeform: Shape 95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F180ED55-F0A7-DFC1-B664-5889C5744E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endParaRPr lang="de-DE" altLang="de-DE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241433E5-CF0F-CB45-7724-C2B3B9B7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9008" y="626940"/>
            <a:ext cx="5152729" cy="386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DB4298B-514D-4087-BFCF-5E0B7C9A9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4250D78-05C1-41CC-8744-FF3612962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488B658F-163C-450C-B32C-2385E374B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5AE85F6C-45F9-4F00-8AA8-52BD51059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4B0E90C3-F098-46CE-B1D9-44EDE9C6E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FFF59D4E-9109-4D0A-8064-9C534CCF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94B8AAA4-1840-48B9-A1E7-8CE75F8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5A87B14D-183F-429F-849A-A6DC957B0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1C261938-CF78-4843-9295-A20FD159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70557A9F-9800-4BDA-8EA5-312FBB05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55443555-50A7-490F-A7BD-C3761876B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0E25D709-0236-44C4-9AD0-23C27FFB6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52D3488E-C376-4058-9B14-3E67ECCF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29C0577D-AE94-4E3E-AFE9-87D6F505C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628A3D14-A3AE-415B-81C0-10DABBD63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07722035-1059-41F4-801E-F6C3F4383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98275878-64ED-413C-B1B9-654EE17C5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6BE90BD7-1A14-43A3-8CD4-8D181EE63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8609B6EC-0BA4-4C45-B9CA-311B34B83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BA3962A2-D76B-4346-9535-356648073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28CBAD67-783A-4EFF-852A-40CD9D58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id="{780BC275-9329-40AA-849F-7B258245E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id="{55DA4B63-E5E4-49C5-BC03-E5A312146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362" name="Datumsplatzhalter 3">
            <a:extLst>
              <a:ext uri="{FF2B5EF4-FFF2-40B4-BE49-F238E27FC236}">
                <a16:creationId xmlns:a16="http://schemas.microsoft.com/office/drawing/2014/main" id="{D3C2879C-9253-DA98-EC5D-11DF56B952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03482" y="320040"/>
            <a:ext cx="2743200" cy="3200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endParaRPr lang="de-DE" altLang="de-DE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F315527-66E7-DD50-BC69-C99E22E308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05754" y="2161348"/>
            <a:ext cx="6595139" cy="3890460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1400" dirty="0"/>
              <a:t>	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„Es besteht in der Pflege international weitgehende Übereinstimmung darüber, dass professionelle Pflege nach dem Pflegeprozess gestaltet werden soll“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Abderhalden, 2011, p.347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A71B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7" name="Picture 4">
            <a:extLst>
              <a:ext uri="{FF2B5EF4-FFF2-40B4-BE49-F238E27FC236}">
                <a16:creationId xmlns:a16="http://schemas.microsoft.com/office/drawing/2014/main" id="{172D378E-FA61-1727-04F4-126D5B4F5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149" y="643467"/>
            <a:ext cx="779170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D490819-5666-421A-BA38-5BB7F760B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FDFAB5E-BFB6-4290-9F06-1AD4E52A3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14FA43FA-82AD-4E41-A5A7-32F0F9DAA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C3C34A1E-706E-4DB7-891E-6FB476241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6E55BE0F-8EA7-4F30-B3FD-8F6DD29BA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3C9F415B-574B-4647-BD72-F211EA3FA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CDD98CAF-1BC1-4BD6-AAD2-68EBF8D8B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F6CBDDA-3893-44B9-86D9-F1F38D4B5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5FEF4109-DC7B-4C15-9C2D-53A69A120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140DAA94-BB0A-4185-97AF-CB63182E8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114C7C3A-04DD-4CC1-A272-F2578FE23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4AA1C8D2-B988-4C8F-97B7-229630F2A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D5621FCD-0E62-4332-965D-80FA0EF80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D1E7C9B8-4AA1-43A1-A547-785A41395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01F4C519-3639-48B7-A720-466A40BF1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939AFA97-19A9-4DA4-A478-A3E31B83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901126FE-0E00-4313-BDE9-CF2C04D96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1D31F0FA-D603-49E8-B72E-7665CF9A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35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28C24D97-A4EA-4764-AEE5-61C0892F6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C6B724DA-22AE-4918-B782-3E7CD485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9F6E83DB-ADF8-409A-95CF-41BE0E028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C83EE84C-89F7-406E-959C-8E3518D3E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209B50F9-709E-4054-AD5F-814AD7459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B91B629-F8A1-A4AF-EA54-C715B1B9F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5790" y="960120"/>
            <a:ext cx="3102114" cy="4171278"/>
          </a:xfrm>
        </p:spPr>
        <p:txBody>
          <a:bodyPr>
            <a:normAutofit/>
          </a:bodyPr>
          <a:lstStyle/>
          <a:p>
            <a:pPr algn="l" eaLnBrk="1" hangingPunct="1"/>
            <a:r>
              <a:rPr lang="de-DE" altLang="de-DE" sz="4300">
                <a:solidFill>
                  <a:schemeClr val="tx1"/>
                </a:solidFill>
              </a:rPr>
              <a:t>Informationssammlung</a:t>
            </a:r>
          </a:p>
        </p:txBody>
      </p:sp>
      <p:sp>
        <p:nvSpPr>
          <p:cNvPr id="14338" name="Datumsplatzhalter 3">
            <a:extLst>
              <a:ext uri="{FF2B5EF4-FFF2-40B4-BE49-F238E27FC236}">
                <a16:creationId xmlns:a16="http://schemas.microsoft.com/office/drawing/2014/main" id="{77023870-5040-06F2-CFDA-0FA154C6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endParaRPr lang="de-DE" altLang="de-DE" dirty="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DA19F715-0BF7-1871-093F-0F3686C3A4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38835" y="960120"/>
            <a:ext cx="4711405" cy="4171278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Um Patienten und Bewohner bestmöglich versorgen zu können, müssen Sie über Informationen verfügen</a:t>
            </a:r>
          </a:p>
          <a:p>
            <a:pPr eaLnBrk="1" hangingPunct="1"/>
            <a:r>
              <a:rPr lang="de-DE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Der erste Schritt im Pflegeprozess ist daher eine Sammlung von Informationen</a:t>
            </a:r>
          </a:p>
          <a:p>
            <a:pPr eaLnBrk="1" hangingPunct="1"/>
            <a:r>
              <a:rPr lang="de-DE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Um an diese Informationen zu gelangen, wird eine Anamnese erhoben</a:t>
            </a:r>
          </a:p>
        </p:txBody>
      </p:sp>
    </p:spTree>
    <p:extLst>
      <p:ext uri="{BB962C8B-B14F-4D97-AF65-F5344CB8AC3E}">
        <p14:creationId xmlns:p14="http://schemas.microsoft.com/office/powerpoint/2010/main" val="121104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9" name="Rectangle 73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60" name="Group 75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47" name="Rectangle 2">
            <a:extLst>
              <a:ext uri="{FF2B5EF4-FFF2-40B4-BE49-F238E27FC236}">
                <a16:creationId xmlns:a16="http://schemas.microsoft.com/office/drawing/2014/main" id="{BC828B8C-7CA9-02F6-DAB0-6ACA09468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8657" y="795527"/>
            <a:ext cx="7866411" cy="1190912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zh-CN" b="1" u="sng" dirty="0">
                <a:solidFill>
                  <a:schemeClr val="tx2"/>
                </a:solidFill>
                <a:ea typeface="宋体" panose="02010600030101010101" pitchFamily="2" charset="-122"/>
              </a:rPr>
              <a:t>Endlich Urlaub!</a:t>
            </a:r>
            <a:endParaRPr lang="de-DE" altLang="de-DE" b="1" u="sng" dirty="0">
              <a:solidFill>
                <a:schemeClr val="tx2"/>
              </a:solidFill>
            </a:endParaRPr>
          </a:p>
        </p:txBody>
      </p:sp>
      <p:sp>
        <p:nvSpPr>
          <p:cNvPr id="6146" name="Datumsplatzhalter 3">
            <a:extLst>
              <a:ext uri="{FF2B5EF4-FFF2-40B4-BE49-F238E27FC236}">
                <a16:creationId xmlns:a16="http://schemas.microsoft.com/office/drawing/2014/main" id="{59DBFCD1-6782-66C3-A86A-18D667B80F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endParaRPr lang="de-DE" altLang="de-DE" dirty="0"/>
          </a:p>
        </p:txBody>
      </p:sp>
      <p:sp>
        <p:nvSpPr>
          <p:cNvPr id="6161" name="Rectangle 98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2772" y="2250281"/>
            <a:ext cx="3719489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F5FD0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9" name="Picture 4">
            <a:extLst>
              <a:ext uri="{FF2B5EF4-FFF2-40B4-BE49-F238E27FC236}">
                <a16:creationId xmlns:a16="http://schemas.microsoft.com/office/drawing/2014/main" id="{0387D988-8217-BD46-5187-AD4833FE2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9" r="4" b="240"/>
          <a:stretch/>
        </p:blipFill>
        <p:spPr bwMode="auto">
          <a:xfrm>
            <a:off x="827442" y="2416047"/>
            <a:ext cx="3470148" cy="3346704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3">
            <a:extLst>
              <a:ext uri="{FF2B5EF4-FFF2-40B4-BE49-F238E27FC236}">
                <a16:creationId xmlns:a16="http://schemas.microsoft.com/office/drawing/2014/main" id="{CD8F8ED1-B553-64DC-BEEE-0D4CA45281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85527" y="2228850"/>
            <a:ext cx="3771696" cy="3699669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buClr>
                <a:srgbClr val="F5FD05"/>
              </a:buClr>
              <a:buFont typeface="Wingdings" panose="05000000000000000000" pitchFamily="2" charset="2"/>
              <a:buNone/>
            </a:pPr>
            <a:r>
              <a:rPr lang="de-DE" altLang="zh-CN" sz="12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Sie möchten verreisen! </a:t>
            </a:r>
          </a:p>
          <a:p>
            <a:pPr eaLnBrk="1" hangingPunct="1">
              <a:lnSpc>
                <a:spcPct val="110000"/>
              </a:lnSpc>
              <a:buClr>
                <a:srgbClr val="F5FD05"/>
              </a:buClr>
            </a:pPr>
            <a:r>
              <a:rPr lang="de-DE" altLang="zh-CN" sz="12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Aber wohin?  </a:t>
            </a:r>
          </a:p>
          <a:p>
            <a:pPr eaLnBrk="1" hangingPunct="1">
              <a:lnSpc>
                <a:spcPct val="110000"/>
              </a:lnSpc>
              <a:buClr>
                <a:srgbClr val="F5FD05"/>
              </a:buClr>
            </a:pPr>
            <a:r>
              <a:rPr lang="de-DE" altLang="zh-CN" sz="12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Und wie?  </a:t>
            </a:r>
          </a:p>
          <a:p>
            <a:pPr eaLnBrk="1" hangingPunct="1">
              <a:lnSpc>
                <a:spcPct val="110000"/>
              </a:lnSpc>
              <a:buClr>
                <a:srgbClr val="F5FD05"/>
              </a:buClr>
            </a:pPr>
            <a:r>
              <a:rPr lang="de-DE" altLang="zh-CN" sz="12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Mit wem? </a:t>
            </a:r>
          </a:p>
          <a:p>
            <a:pPr eaLnBrk="1" hangingPunct="1">
              <a:lnSpc>
                <a:spcPct val="110000"/>
              </a:lnSpc>
              <a:buClr>
                <a:srgbClr val="F5FD05"/>
              </a:buClr>
            </a:pPr>
            <a:r>
              <a:rPr lang="de-DE" altLang="zh-CN" sz="12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Wie halten Sie ihre Urlaubseindrücke fest?</a:t>
            </a:r>
          </a:p>
          <a:p>
            <a:pPr eaLnBrk="1" hangingPunct="1">
              <a:lnSpc>
                <a:spcPct val="110000"/>
              </a:lnSpc>
              <a:buClr>
                <a:srgbClr val="F5FD05"/>
              </a:buClr>
              <a:buFont typeface="Wingdings" panose="05000000000000000000" pitchFamily="2" charset="2"/>
              <a:buNone/>
            </a:pPr>
            <a:r>
              <a:rPr lang="de-DE" altLang="zh-CN" sz="12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...  Fragen über Fragen!</a:t>
            </a:r>
            <a:endParaRPr lang="de-DE" altLang="zh-CN" sz="12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  <a:buClr>
                <a:srgbClr val="F5FD05"/>
              </a:buClr>
              <a:buFont typeface="Wingdings" panose="05000000000000000000" pitchFamily="2" charset="2"/>
              <a:buNone/>
            </a:pPr>
            <a:endParaRPr lang="de-DE" altLang="zh-CN" sz="12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  <a:buClr>
                <a:srgbClr val="F5FD05"/>
              </a:buClr>
              <a:buFont typeface="Wingdings" panose="05000000000000000000" pitchFamily="2" charset="2"/>
              <a:buNone/>
            </a:pPr>
            <a:r>
              <a:rPr lang="de-DE" altLang="zh-CN" sz="12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Arbeitsauftrag</a:t>
            </a:r>
            <a:r>
              <a:rPr lang="de-DE" altLang="zh-CN" sz="12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10000"/>
              </a:lnSpc>
              <a:buClr>
                <a:srgbClr val="F5FD05"/>
              </a:buClr>
              <a:buFont typeface="Wingdings" panose="05000000000000000000" pitchFamily="2" charset="2"/>
              <a:buNone/>
            </a:pPr>
            <a:r>
              <a:rPr lang="de-DE" altLang="zh-CN" sz="12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Stellen Sie sich mind. 6 Fragen zu Ihrer Urlaubsplanung und schreiben diese auf dem ausgeteilten Arbeitsblatt auf. </a:t>
            </a:r>
          </a:p>
          <a:p>
            <a:pPr eaLnBrk="1" hangingPunct="1">
              <a:lnSpc>
                <a:spcPct val="110000"/>
              </a:lnSpc>
              <a:buClr>
                <a:srgbClr val="F5FD05"/>
              </a:buClr>
              <a:buFont typeface="Wingdings" panose="05000000000000000000" pitchFamily="2" charset="2"/>
              <a:buNone/>
            </a:pPr>
            <a:r>
              <a:rPr lang="de-DE" altLang="zh-CN" sz="12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Bedenken Sie bitte nicht nur die Vorbereitung, sondern auch das eigentliche Verreisen und die „Nachbereitung“!</a:t>
            </a:r>
          </a:p>
          <a:p>
            <a:pPr eaLnBrk="1" hangingPunct="1">
              <a:lnSpc>
                <a:spcPct val="110000"/>
              </a:lnSpc>
              <a:buClr>
                <a:srgbClr val="F5FD05"/>
              </a:buClr>
              <a:buFont typeface="Wingdings" panose="05000000000000000000" pitchFamily="2" charset="2"/>
              <a:buNone/>
            </a:pPr>
            <a:endParaRPr lang="de-DE" altLang="zh-CN" sz="12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  <a:buClr>
                <a:srgbClr val="F5FD05"/>
              </a:buClr>
              <a:buFont typeface="Wingdings" panose="05000000000000000000" pitchFamily="2" charset="2"/>
              <a:buNone/>
            </a:pPr>
            <a:r>
              <a:rPr lang="de-DE" altLang="zh-CN" sz="12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Viel Spaß!</a:t>
            </a:r>
            <a:endParaRPr lang="de-DE" alt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29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6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7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8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0" name="Rectangle 149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6FC3E783-0C84-F335-3F90-B58F34310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094" y="960120"/>
            <a:ext cx="2899271" cy="4171278"/>
          </a:xfrm>
        </p:spPr>
        <p:txBody>
          <a:bodyPr>
            <a:normAutofit/>
          </a:bodyPr>
          <a:lstStyle/>
          <a:p>
            <a:pPr algn="r" eaLnBrk="1" hangingPunct="1"/>
            <a:r>
              <a:rPr lang="de-DE" altLang="de-DE" sz="3800" dirty="0">
                <a:solidFill>
                  <a:schemeClr val="tx1"/>
                </a:solidFill>
              </a:rPr>
              <a:t>Wie war Ihr Urlaub?</a:t>
            </a:r>
          </a:p>
        </p:txBody>
      </p:sp>
      <p:sp>
        <p:nvSpPr>
          <p:cNvPr id="7170" name="Datumsplatzhalter 3">
            <a:extLst>
              <a:ext uri="{FF2B5EF4-FFF2-40B4-BE49-F238E27FC236}">
                <a16:creationId xmlns:a16="http://schemas.microsoft.com/office/drawing/2014/main" id="{1AD979E3-58D6-A0ED-B379-1551BA44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endParaRPr lang="de-DE" altLang="de-DE" dirty="0"/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64197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Rectangle 3">
            <a:extLst>
              <a:ext uri="{FF2B5EF4-FFF2-40B4-BE49-F238E27FC236}">
                <a16:creationId xmlns:a16="http://schemas.microsoft.com/office/drawing/2014/main" id="{8E6E8BD1-37DE-9E4A-F603-26C634FC48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7373" y="1385180"/>
            <a:ext cx="4133850" cy="3746218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110000"/>
              </a:lnSpc>
              <a:buClr>
                <a:srgbClr val="5EA2FC"/>
              </a:buClr>
            </a:pPr>
            <a:r>
              <a:rPr lang="de-DE" altLang="de-DE" sz="5600" dirty="0">
                <a:latin typeface="Calibri" panose="020F0502020204030204" pitchFamily="34" charset="0"/>
                <a:cs typeface="Calibri" panose="020F0502020204030204" pitchFamily="34" charset="0"/>
              </a:rPr>
              <a:t>Wo waren Sie? </a:t>
            </a:r>
          </a:p>
          <a:p>
            <a:pPr lvl="1" eaLnBrk="1" hangingPunct="1">
              <a:lnSpc>
                <a:spcPct val="110000"/>
              </a:lnSpc>
              <a:buClr>
                <a:srgbClr val="5EA2FC"/>
              </a:buClr>
            </a:pPr>
            <a:r>
              <a:rPr lang="de-DE" altLang="de-DE" sz="5600" dirty="0">
                <a:latin typeface="Calibri" panose="020F0502020204030204" pitchFamily="34" charset="0"/>
                <a:cs typeface="Calibri" panose="020F0502020204030204" pitchFamily="34" charset="0"/>
              </a:rPr>
              <a:t>Inland: Nord-Süddeutschland, Ausland: Europa, Asien, Afrika,… </a:t>
            </a:r>
          </a:p>
          <a:p>
            <a:pPr lvl="1" eaLnBrk="1" hangingPunct="1">
              <a:lnSpc>
                <a:spcPct val="110000"/>
              </a:lnSpc>
              <a:buClr>
                <a:srgbClr val="5EA2FC"/>
              </a:buClr>
            </a:pPr>
            <a:r>
              <a:rPr lang="de-DE" altLang="de-DE" sz="5600" dirty="0">
                <a:latin typeface="Calibri" panose="020F0502020204030204" pitchFamily="34" charset="0"/>
                <a:cs typeface="Calibri" panose="020F0502020204030204" pitchFamily="34" charset="0"/>
              </a:rPr>
              <a:t>Krisenregion?</a:t>
            </a:r>
          </a:p>
          <a:p>
            <a:pPr eaLnBrk="1" hangingPunct="1">
              <a:lnSpc>
                <a:spcPct val="110000"/>
              </a:lnSpc>
              <a:buClr>
                <a:srgbClr val="5EA2FC"/>
              </a:buClr>
            </a:pPr>
            <a:r>
              <a:rPr lang="de-DE" altLang="de-DE" sz="5600" dirty="0">
                <a:latin typeface="Calibri" panose="020F0502020204030204" pitchFamily="34" charset="0"/>
                <a:cs typeface="Calibri" panose="020F0502020204030204" pitchFamily="34" charset="0"/>
              </a:rPr>
              <a:t>Benötige ich Impfungen? Ein Visum? Reisepass? Personalausweis? Reiseversicherung?</a:t>
            </a:r>
          </a:p>
          <a:p>
            <a:pPr eaLnBrk="1" hangingPunct="1">
              <a:lnSpc>
                <a:spcPct val="110000"/>
              </a:lnSpc>
              <a:buClr>
                <a:srgbClr val="5EA2FC"/>
              </a:buClr>
            </a:pPr>
            <a:r>
              <a:rPr lang="de-DE" altLang="de-DE" sz="5600" dirty="0">
                <a:latin typeface="Calibri" panose="020F0502020204030204" pitchFamily="34" charset="0"/>
                <a:cs typeface="Calibri" panose="020F0502020204030204" pitchFamily="34" charset="0"/>
              </a:rPr>
              <a:t>Wie sind Sie gereist?</a:t>
            </a:r>
          </a:p>
          <a:p>
            <a:pPr lvl="1" eaLnBrk="1" hangingPunct="1">
              <a:lnSpc>
                <a:spcPct val="110000"/>
              </a:lnSpc>
              <a:buClr>
                <a:srgbClr val="5EA2FC"/>
              </a:buClr>
            </a:pPr>
            <a:r>
              <a:rPr lang="de-DE" altLang="de-DE" sz="5600" dirty="0">
                <a:latin typeface="Calibri" panose="020F0502020204030204" pitchFamily="34" charset="0"/>
                <a:cs typeface="Calibri" panose="020F0502020204030204" pitchFamily="34" charset="0"/>
              </a:rPr>
              <a:t>Bus, PKW, Flugzeug, Schiff..</a:t>
            </a:r>
          </a:p>
          <a:p>
            <a:pPr eaLnBrk="1" hangingPunct="1">
              <a:lnSpc>
                <a:spcPct val="110000"/>
              </a:lnSpc>
              <a:buClr>
                <a:srgbClr val="5EA2FC"/>
              </a:buClr>
            </a:pPr>
            <a:r>
              <a:rPr lang="de-DE" altLang="de-DE" sz="5600" dirty="0">
                <a:latin typeface="Calibri" panose="020F0502020204030204" pitchFamily="34" charset="0"/>
                <a:cs typeface="Calibri" panose="020F0502020204030204" pitchFamily="34" charset="0"/>
              </a:rPr>
              <a:t>Wen haben sie mitgenommen?</a:t>
            </a:r>
          </a:p>
          <a:p>
            <a:pPr lvl="1" eaLnBrk="1" hangingPunct="1">
              <a:lnSpc>
                <a:spcPct val="110000"/>
              </a:lnSpc>
              <a:buClr>
                <a:srgbClr val="5EA2FC"/>
              </a:buClr>
            </a:pPr>
            <a:r>
              <a:rPr lang="de-DE" altLang="de-DE" sz="5600" dirty="0">
                <a:latin typeface="Calibri" panose="020F0502020204030204" pitchFamily="34" charset="0"/>
                <a:cs typeface="Calibri" panose="020F0502020204030204" pitchFamily="34" charset="0"/>
              </a:rPr>
              <a:t>Ehepartner/Lebenspartner/Freundin/Freund/…</a:t>
            </a:r>
          </a:p>
          <a:p>
            <a:pPr eaLnBrk="1" hangingPunct="1">
              <a:lnSpc>
                <a:spcPct val="110000"/>
              </a:lnSpc>
              <a:buClr>
                <a:srgbClr val="5EA2FC"/>
              </a:buClr>
            </a:pPr>
            <a:r>
              <a:rPr lang="de-DE" altLang="de-DE" sz="5600" dirty="0">
                <a:latin typeface="Calibri" panose="020F0502020204030204" pitchFamily="34" charset="0"/>
                <a:cs typeface="Calibri" panose="020F0502020204030204" pitchFamily="34" charset="0"/>
              </a:rPr>
              <a:t>Vor Ort</a:t>
            </a:r>
          </a:p>
          <a:p>
            <a:pPr lvl="1" eaLnBrk="1" hangingPunct="1">
              <a:lnSpc>
                <a:spcPct val="110000"/>
              </a:lnSpc>
              <a:buClr>
                <a:srgbClr val="5EA2FC"/>
              </a:buClr>
            </a:pPr>
            <a:r>
              <a:rPr lang="de-DE" altLang="de-DE" sz="5600" dirty="0">
                <a:latin typeface="Calibri" panose="020F0502020204030204" pitchFamily="34" charset="0"/>
                <a:cs typeface="Calibri" panose="020F0502020204030204" pitchFamily="34" charset="0"/>
              </a:rPr>
              <a:t> Fotos gemacht? Dias? Videoaufnahmen?</a:t>
            </a:r>
          </a:p>
          <a:p>
            <a:pPr eaLnBrk="1" hangingPunct="1">
              <a:lnSpc>
                <a:spcPct val="110000"/>
              </a:lnSpc>
              <a:buClr>
                <a:srgbClr val="5EA2FC"/>
              </a:buClr>
            </a:pPr>
            <a:r>
              <a:rPr lang="de-DE" altLang="de-DE" sz="5600" dirty="0">
                <a:latin typeface="Calibri" panose="020F0502020204030204" pitchFamily="34" charset="0"/>
                <a:cs typeface="Calibri" panose="020F0502020204030204" pitchFamily="34" charset="0"/>
              </a:rPr>
              <a:t>Wieder daheim!</a:t>
            </a:r>
          </a:p>
          <a:p>
            <a:pPr lvl="1" eaLnBrk="1" hangingPunct="1">
              <a:lnSpc>
                <a:spcPct val="110000"/>
              </a:lnSpc>
              <a:buClr>
                <a:srgbClr val="5EA2FC"/>
              </a:buClr>
            </a:pPr>
            <a:r>
              <a:rPr lang="de-DE" altLang="de-DE" sz="5600" dirty="0">
                <a:latin typeface="Calibri" panose="020F0502020204030204" pitchFamily="34" charset="0"/>
                <a:cs typeface="Calibri" panose="020F0502020204030204" pitchFamily="34" charset="0"/>
              </a:rPr>
              <a:t>Ein Fotobuch? Ein Bilderabend? Ein digitaler Bilderrahmen?</a:t>
            </a:r>
          </a:p>
          <a:p>
            <a:pPr lvl="1" eaLnBrk="1" hangingPunct="1">
              <a:lnSpc>
                <a:spcPct val="110000"/>
              </a:lnSpc>
              <a:buClr>
                <a:srgbClr val="5EA2FC"/>
              </a:buClr>
            </a:pPr>
            <a:r>
              <a:rPr lang="de-DE" altLang="de-DE" sz="5600" dirty="0">
                <a:latin typeface="Calibri" panose="020F0502020204030204" pitchFamily="34" charset="0"/>
                <a:cs typeface="Calibri" panose="020F0502020204030204" pitchFamily="34" charset="0"/>
              </a:rPr>
              <a:t>Fahre ich noch mal hin? Empfehle ich den Urlaubsort/das Hotel?</a:t>
            </a:r>
          </a:p>
          <a:p>
            <a:pPr eaLnBrk="1" hangingPunct="1">
              <a:lnSpc>
                <a:spcPct val="110000"/>
              </a:lnSpc>
              <a:buClr>
                <a:srgbClr val="5EA2FC"/>
              </a:buClr>
            </a:pPr>
            <a:endParaRPr lang="de-DE" altLang="de-DE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1969" y="1186483"/>
            <a:ext cx="6636259" cy="4477933"/>
            <a:chOff x="1669293" y="1186483"/>
            <a:chExt cx="8848345" cy="4477933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7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195" name="Rectangle 2">
            <a:extLst>
              <a:ext uri="{FF2B5EF4-FFF2-40B4-BE49-F238E27FC236}">
                <a16:creationId xmlns:a16="http://schemas.microsoft.com/office/drawing/2014/main" id="{B1CCF23F-2B58-5C40-7FC0-AB52B2BAD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3818" y="5199797"/>
            <a:ext cx="7076364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 defTabSz="914400">
              <a:lnSpc>
                <a:spcPct val="80000"/>
              </a:lnSpc>
            </a:pPr>
            <a:r>
              <a:rPr lang="en-US" altLang="de-DE" sz="3500" spc="-150" dirty="0">
                <a:solidFill>
                  <a:schemeClr val="bg1"/>
                </a:solidFill>
              </a:rPr>
              <a:t>Haben Sie </a:t>
            </a:r>
            <a:r>
              <a:rPr lang="en-US" altLang="de-DE" sz="3500" spc="-150" dirty="0" err="1">
                <a:solidFill>
                  <a:schemeClr val="bg1"/>
                </a:solidFill>
              </a:rPr>
              <a:t>Ihren</a:t>
            </a:r>
            <a:r>
              <a:rPr lang="en-US" altLang="de-DE" sz="3500" spc="-150" dirty="0">
                <a:solidFill>
                  <a:schemeClr val="bg1"/>
                </a:solidFill>
              </a:rPr>
              <a:t> Urlaub „</a:t>
            </a:r>
            <a:r>
              <a:rPr lang="en-US" altLang="de-DE" sz="3500" spc="-150" dirty="0" err="1">
                <a:solidFill>
                  <a:schemeClr val="bg1"/>
                </a:solidFill>
              </a:rPr>
              <a:t>geplant</a:t>
            </a:r>
            <a:r>
              <a:rPr lang="en-US" altLang="de-DE" sz="3500" spc="-150" dirty="0">
                <a:solidFill>
                  <a:schemeClr val="bg1"/>
                </a:solidFill>
              </a:rPr>
              <a:t>“?</a:t>
            </a: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1E61FCAE-3471-4CEC-6DC0-C7CBDDC41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3" b="18300"/>
          <a:stretch/>
        </p:blipFill>
        <p:spPr bwMode="auto">
          <a:xfrm>
            <a:off x="20" y="10"/>
            <a:ext cx="9143980" cy="5058947"/>
          </a:xfrm>
          <a:custGeom>
            <a:avLst/>
            <a:gdLst/>
            <a:ahLst/>
            <a:cxnLst/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Datumsplatzhalter 3">
            <a:extLst>
              <a:ext uri="{FF2B5EF4-FFF2-40B4-BE49-F238E27FC236}">
                <a16:creationId xmlns:a16="http://schemas.microsoft.com/office/drawing/2014/main" id="{EB054443-2683-CC8D-CBB0-1A9E2C2F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endParaRPr lang="de-DE" altLang="de-DE" dirty="0">
              <a:solidFill>
                <a:srgbClr val="FFFFFE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218" name="Datumsplatzhalter 3">
            <a:extLst>
              <a:ext uri="{FF2B5EF4-FFF2-40B4-BE49-F238E27FC236}">
                <a16:creationId xmlns:a16="http://schemas.microsoft.com/office/drawing/2014/main" id="{8CDE3A80-0F47-3755-5E14-4983ABC8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3504" y="132504"/>
            <a:ext cx="2743200" cy="3200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endParaRPr lang="en-US" altLang="de-DE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4F48E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4">
            <a:extLst>
              <a:ext uri="{FF2B5EF4-FFF2-40B4-BE49-F238E27FC236}">
                <a16:creationId xmlns:a16="http://schemas.microsoft.com/office/drawing/2014/main" id="{077DCA96-FE30-B6F6-6C7C-05F1DFBBD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4066" y="643467"/>
            <a:ext cx="65158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73C28295-0582-E34C-3D7A-3A058886F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Entwicklung des Pflegeprozesses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85A930B-2438-D40F-65AC-27F3432B4A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1955 </a:t>
            </a:r>
            <a:r>
              <a:rPr lang="de-DE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nursing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   USA 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1959 Pflegeprozessmodell in 3 Schritten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1973 Modell in vier Phasen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1974 von WHO übernommen (ohne D)</a:t>
            </a:r>
          </a:p>
          <a:p>
            <a:pPr>
              <a:lnSpc>
                <a:spcPct val="80000"/>
              </a:lnSpc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1975 Pflegeprozess in fünf Schritten 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1976: Erstmals in Deutschland  als „Problemerkennen- Problemlösen- Methode“ </a:t>
            </a:r>
          </a:p>
          <a:p>
            <a:pPr>
              <a:lnSpc>
                <a:spcPct val="80000"/>
              </a:lnSpc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80er/90er In Deutschland entwickeln Verena Fiechter und Martha Meier den  Pflegeprozess in 6 Schritten</a:t>
            </a:r>
          </a:p>
          <a:p>
            <a:pPr eaLnBrk="1" hangingPunct="1">
              <a:lnSpc>
                <a:spcPct val="80000"/>
              </a:lnSpc>
            </a:pPr>
            <a:endParaRPr lang="de-DE" altLang="de-DE" sz="2400" dirty="0"/>
          </a:p>
        </p:txBody>
      </p:sp>
      <p:sp>
        <p:nvSpPr>
          <p:cNvPr id="10242" name="Datumsplatzhalter 3">
            <a:extLst>
              <a:ext uri="{FF2B5EF4-FFF2-40B4-BE49-F238E27FC236}">
                <a16:creationId xmlns:a16="http://schemas.microsoft.com/office/drawing/2014/main" id="{9141898C-9508-4421-92AC-F68E8677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 dirty="0"/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D60C7306-E6D6-D878-E5F9-52CE150DC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49" y="210573"/>
            <a:ext cx="11239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1969" y="1186483"/>
            <a:ext cx="6636259" cy="4477933"/>
            <a:chOff x="1669293" y="1186483"/>
            <a:chExt cx="8848345" cy="4477933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795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63D22D3-280A-C98D-C9FD-FF09A1E5F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3818" y="5199797"/>
            <a:ext cx="7076364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 defTabSz="914400">
              <a:lnSpc>
                <a:spcPct val="80000"/>
              </a:lnSpc>
            </a:pPr>
            <a:r>
              <a:rPr lang="en-US" altLang="de-DE" sz="3500" spc="-150">
                <a:solidFill>
                  <a:schemeClr val="bg1"/>
                </a:solidFill>
              </a:rPr>
              <a:t>Entwicklung</a:t>
            </a: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66" name="Datumsplatzhalter 3">
            <a:extLst>
              <a:ext uri="{FF2B5EF4-FFF2-40B4-BE49-F238E27FC236}">
                <a16:creationId xmlns:a16="http://schemas.microsoft.com/office/drawing/2014/main" id="{E6F69691-D3F0-CD08-57DD-46DDB0B1E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endParaRPr lang="de-DE" altLang="de-DE" dirty="0">
              <a:latin typeface="+mn-lt"/>
              <a:cs typeface="+mn-cs"/>
            </a:endParaRP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621F3305-F237-8CB1-E6D8-2E762F0D58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39" y="1266014"/>
            <a:ext cx="8185545" cy="25478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20F5708-5F74-794B-4653-A32154E78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094" y="960120"/>
            <a:ext cx="2899271" cy="4171278"/>
          </a:xfrm>
        </p:spPr>
        <p:txBody>
          <a:bodyPr>
            <a:normAutofit/>
          </a:bodyPr>
          <a:lstStyle/>
          <a:p>
            <a:pPr algn="r" eaLnBrk="1" hangingPunct="1"/>
            <a:r>
              <a:rPr lang="de-DE" altLang="de-DE" sz="3800">
                <a:solidFill>
                  <a:schemeClr val="tx1"/>
                </a:solidFill>
              </a:rPr>
              <a:t>Definition</a:t>
            </a:r>
          </a:p>
        </p:txBody>
      </p:sp>
      <p:sp>
        <p:nvSpPr>
          <p:cNvPr id="13314" name="Datumsplatzhalter 3">
            <a:extLst>
              <a:ext uri="{FF2B5EF4-FFF2-40B4-BE49-F238E27FC236}">
                <a16:creationId xmlns:a16="http://schemas.microsoft.com/office/drawing/2014/main" id="{91D1F536-3924-0688-F1F3-BBACF0C9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endParaRPr lang="de-DE" altLang="de-DE" dirty="0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64197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7FB7B78-44D0-521A-61A0-9F24785935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7373" y="960120"/>
            <a:ext cx="4133850" cy="417127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dirty="0"/>
              <a:t>	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„Der Krankenpflegeprozess besteht aus  einer Reihe von logischen, voneinander  abhängigen Überlegungs-, Entscheidungs- und Handlungsschritten, die auf eine Problemlösung, also auf ein Ziel hin, ausgerichtet sind und im Sinne eines Regelkreises einen Rückkoppelungseffekt (Feedback) in Form von Beurteilung und Neuanpassung enthalten.“ (</a:t>
            </a:r>
            <a:r>
              <a:rPr lang="de-DE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Fiechter&amp;Meier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, 1981, S. 30)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D490819-5666-421A-BA38-5BB7F760B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FDFAB5E-BFB6-4290-9F06-1AD4E52A3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14FA43FA-82AD-4E41-A5A7-32F0F9DAA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C3C34A1E-706E-4DB7-891E-6FB476241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6E55BE0F-8EA7-4F30-B3FD-8F6DD29BA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3C9F415B-574B-4647-BD72-F211EA3FA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CDD98CAF-1BC1-4BD6-AAD2-68EBF8D8B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F6CBDDA-3893-44B9-86D9-F1F38D4B5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5FEF4109-DC7B-4C15-9C2D-53A69A120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140DAA94-BB0A-4185-97AF-CB63182E8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114C7C3A-04DD-4CC1-A272-F2578FE23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4AA1C8D2-B988-4C8F-97B7-229630F2A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D5621FCD-0E62-4332-965D-80FA0EF80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D1E7C9B8-4AA1-43A1-A547-785A41395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01F4C519-3639-48B7-A720-466A40BF1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939AFA97-19A9-4DA4-A478-A3E31B83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901126FE-0E00-4313-BDE9-CF2C04D96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1D31F0FA-D603-49E8-B72E-7665CF9A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35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28C24D97-A4EA-4764-AEE5-61C0892F6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C6B724DA-22AE-4918-B782-3E7CD485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9F6E83DB-ADF8-409A-95CF-41BE0E028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C83EE84C-89F7-406E-959C-8E3518D3E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209B50F9-709E-4054-AD5F-814AD7459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B91B629-F8A1-A4AF-EA54-C715B1B9F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5790" y="960120"/>
            <a:ext cx="2991744" cy="4171278"/>
          </a:xfrm>
        </p:spPr>
        <p:txBody>
          <a:bodyPr>
            <a:normAutofit/>
          </a:bodyPr>
          <a:lstStyle/>
          <a:p>
            <a:pPr algn="l" eaLnBrk="1" hangingPunct="1"/>
            <a:r>
              <a:rPr lang="de-DE" altLang="de-DE" sz="4300">
                <a:solidFill>
                  <a:schemeClr val="tx1"/>
                </a:solidFill>
              </a:rPr>
              <a:t>Gesetzliche Grundlage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DA19F715-0BF7-1871-093F-0F3686C3A4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38835" y="960120"/>
            <a:ext cx="4711405" cy="4171278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Berufsgesetze der Pflege (Kranken-, Altenpflegegesetz)</a:t>
            </a:r>
          </a:p>
          <a:p>
            <a:pPr lvl="1" eaLnBrk="1" hangingPunct="1"/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de-DE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sach-und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 fachkundige, umfassende, geplante Pflege des Patienten“ </a:t>
            </a:r>
            <a:r>
              <a:rPr lang="de-DE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KPflG</a:t>
            </a:r>
            <a:endParaRPr lang="de-DE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de-DE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SGB V und XI</a:t>
            </a:r>
          </a:p>
          <a:p>
            <a:pPr eaLnBrk="1" hangingPunct="1"/>
            <a:r>
              <a:rPr lang="de-DE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Qualitätsprüfungsrichtlinien (QPR)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c1d31f7-58ab-46bc-987d-a2ea4ed3717d" xsi:nil="true"/>
    <TaxCatchAll xmlns="342e510c-88d4-4c91-a2db-5bfd54197961" xsi:nil="true"/>
    <lcf76f155ced4ddcb4097134ff3c332f xmlns="ec1d31f7-58ab-46bc-987d-a2ea4ed3717d">
      <Terms xmlns="http://schemas.microsoft.com/office/infopath/2007/PartnerControls"/>
    </lcf76f155ced4ddcb4097134ff3c332f>
    <Speicherdatum xmlns="ec1d31f7-58ab-46bc-987d-a2ea4ed3717d" xsi:nil="true"/>
    <Typus xmlns="ec1d31f7-58ab-46bc-987d-a2ea4ed3717d" xsi:nil="true"/>
    <Bearbeiterin xmlns="ec1d31f7-58ab-46bc-987d-a2ea4ed3717d">
      <UserInfo>
        <DisplayName/>
        <AccountId xsi:nil="true"/>
        <AccountType/>
      </UserInfo>
    </Bearbeiteri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C4A3D47436234DBF7B5475DA1C2184" ma:contentTypeVersion="22" ma:contentTypeDescription="Ein neues Dokument erstellen." ma:contentTypeScope="" ma:versionID="da7e203728bec7d153e4c460fca3d7ed">
  <xsd:schema xmlns:xsd="http://www.w3.org/2001/XMLSchema" xmlns:xs="http://www.w3.org/2001/XMLSchema" xmlns:p="http://schemas.microsoft.com/office/2006/metadata/properties" xmlns:ns2="ec1d31f7-58ab-46bc-987d-a2ea4ed3717d" xmlns:ns3="342e510c-88d4-4c91-a2db-5bfd54197961" targetNamespace="http://schemas.microsoft.com/office/2006/metadata/properties" ma:root="true" ma:fieldsID="1a241c6ed0117ed995122e864bfa4821" ns2:_="" ns3:_="">
    <xsd:import namespace="ec1d31f7-58ab-46bc-987d-a2ea4ed3717d"/>
    <xsd:import namespace="342e510c-88d4-4c91-a2db-5bfd541979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Speicherdatum" minOccurs="0"/>
                <xsd:element ref="ns2:Bearbeiterin" minOccurs="0"/>
                <xsd:element ref="ns2:Typ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d31f7-58ab-46bc-987d-a2ea4ed371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Flow_SignoffStatus" ma:index="21" nillable="true" ma:displayName="Status Unterschrift" ma:internalName="Status_x0020_Unterschrift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fb344aea-e791-4b89-a537-56b75677d6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peicherdatum" ma:index="25" nillable="true" ma:displayName="Speicherdatum" ma:format="DateOnly" ma:internalName="Speicherdatum">
      <xsd:simpleType>
        <xsd:restriction base="dms:DateTime"/>
      </xsd:simpleType>
    </xsd:element>
    <xsd:element name="Bearbeiterin" ma:index="26" nillable="true" ma:displayName="Bearbeiterin" ma:format="Dropdown" ma:list="UserInfo" ma:SharePointGroup="0" ma:internalName="Bearbeiteri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ypus" ma:index="27" nillable="true" ma:displayName="Typus" ma:format="RadioButtons" ma:internalName="Typus">
      <xsd:simpleType>
        <xsd:restriction base="dms:Choice">
          <xsd:enumeration value="Strukturbild"/>
          <xsd:enumeration value="Curriculum"/>
        </xsd:restriction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e510c-88d4-4c91-a2db-5bfd5419796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d318b06-8d25-4163-8a57-40b17c77a8f8}" ma:internalName="TaxCatchAll" ma:showField="CatchAllData" ma:web="342e510c-88d4-4c91-a2db-5bfd541979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37A6E8-F58C-40F7-9E25-A08A902B25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22C3FB-3CA8-4078-83A2-A19EB5E85478}">
  <ds:schemaRefs>
    <ds:schemaRef ds:uri="342e510c-88d4-4c91-a2db-5bfd54197961"/>
    <ds:schemaRef ds:uri="ec1d31f7-58ab-46bc-987d-a2ea4ed3717d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26D4183-E6FE-4688-BAF3-B0A386181FC9}">
  <ds:schemaRefs>
    <ds:schemaRef ds:uri="342e510c-88d4-4c91-a2db-5bfd54197961"/>
    <ds:schemaRef ds:uri="ec1d31f7-58ab-46bc-987d-a2ea4ed371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0</TotalTime>
  <Words>426</Words>
  <Application>Microsoft Office PowerPoint</Application>
  <PresentationFormat>Bildschirmpräsentation (4:3)</PresentationFormat>
  <Paragraphs>54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宋体</vt:lpstr>
      <vt:lpstr>Arial</vt:lpstr>
      <vt:lpstr>Calibri</vt:lpstr>
      <vt:lpstr>Calibri Light</vt:lpstr>
      <vt:lpstr>Rockwell</vt:lpstr>
      <vt:lpstr>Wingdings</vt:lpstr>
      <vt:lpstr>Atlas</vt:lpstr>
      <vt:lpstr>Geplante Pflege LF 1 d.</vt:lpstr>
      <vt:lpstr>Endlich Urlaub!</vt:lpstr>
      <vt:lpstr>Wie war Ihr Urlaub?</vt:lpstr>
      <vt:lpstr>Haben Sie Ihren Urlaub „geplant“?</vt:lpstr>
      <vt:lpstr>PowerPoint-Präsentation</vt:lpstr>
      <vt:lpstr>Entwicklung des Pflegeprozesses</vt:lpstr>
      <vt:lpstr>Entwicklung</vt:lpstr>
      <vt:lpstr>Definition</vt:lpstr>
      <vt:lpstr>Gesetzliche Grundlage</vt:lpstr>
      <vt:lpstr>PowerPoint-Präsentation</vt:lpstr>
      <vt:lpstr>PowerPoint-Präsentation</vt:lpstr>
      <vt:lpstr>Informationssammlung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carosu</dc:creator>
  <cp:lastModifiedBy>Wiebke Rabba</cp:lastModifiedBy>
  <cp:revision>2</cp:revision>
  <dcterms:created xsi:type="dcterms:W3CDTF">2013-09-30T13:24:45Z</dcterms:created>
  <dcterms:modified xsi:type="dcterms:W3CDTF">2025-04-15T08:38:07Z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0x01010028C4A3D47436234DBF7B5475DA1C2184</vt:lpwstr>
  </property>
</Properties>
</file>