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0"/>
  </p:notesMasterIdLst>
  <p:handoutMasterIdLst>
    <p:handoutMasterId r:id="rId31"/>
  </p:handoutMasterIdLst>
  <p:sldIdLst>
    <p:sldId id="257" r:id="rId5"/>
    <p:sldId id="262" r:id="rId6"/>
    <p:sldId id="264" r:id="rId7"/>
    <p:sldId id="272" r:id="rId8"/>
    <p:sldId id="283" r:id="rId9"/>
    <p:sldId id="263" r:id="rId10"/>
    <p:sldId id="265" r:id="rId11"/>
    <p:sldId id="266" r:id="rId12"/>
    <p:sldId id="268" r:id="rId13"/>
    <p:sldId id="269" r:id="rId14"/>
    <p:sldId id="270" r:id="rId15"/>
    <p:sldId id="284" r:id="rId16"/>
    <p:sldId id="278" r:id="rId17"/>
    <p:sldId id="275" r:id="rId18"/>
    <p:sldId id="279" r:id="rId19"/>
    <p:sldId id="280" r:id="rId20"/>
    <p:sldId id="281" r:id="rId21"/>
    <p:sldId id="285" r:id="rId22"/>
    <p:sldId id="282" r:id="rId23"/>
    <p:sldId id="276" r:id="rId24"/>
    <p:sldId id="271" r:id="rId25"/>
    <p:sldId id="287" r:id="rId26"/>
    <p:sldId id="277" r:id="rId27"/>
    <p:sldId id="273" r:id="rId28"/>
    <p:sldId id="286" r:id="rId29"/>
  </p:sldIdLst>
  <p:sldSz cx="9144000" cy="6858000" type="screen4x3"/>
  <p:notesSz cx="6669088" cy="9926638"/>
  <p:defaultTextStyle>
    <a:defPPr>
      <a:defRPr lang="en-US"/>
    </a:defPPr>
    <a:lvl1pPr marL="0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42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64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283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05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744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567" algn="l" defTabSz="9136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4E7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44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E55DE3-298A-48D4-A16B-FDDFDF96D9F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3558B5A-9DDC-4449-A13F-89908B678E8E}">
      <dgm:prSet phldrT="[Text]" custT="1"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r>
            <a:rPr lang="de-DE" sz="1400" b="1" u="none" dirty="0" smtClean="0"/>
            <a:t>Beurteilungs-fehler</a:t>
          </a:r>
          <a:endParaRPr lang="de-DE" sz="1400" b="1" u="none" dirty="0"/>
        </a:p>
      </dgm:t>
    </dgm:pt>
    <dgm:pt modelId="{C76FDD11-09E9-4808-BEAA-9BA1202EFA68}" type="parTrans" cxnId="{31EEE1B8-928A-4300-A39C-8975ED0C1DF6}">
      <dgm:prSet/>
      <dgm:spPr/>
      <dgm:t>
        <a:bodyPr/>
        <a:lstStyle/>
        <a:p>
          <a:endParaRPr lang="de-DE"/>
        </a:p>
      </dgm:t>
    </dgm:pt>
    <dgm:pt modelId="{94CE588E-6AE9-41E8-90F4-47846852442A}" type="sibTrans" cxnId="{31EEE1B8-928A-4300-A39C-8975ED0C1DF6}">
      <dgm:prSet/>
      <dgm:spPr/>
      <dgm:t>
        <a:bodyPr/>
        <a:lstStyle/>
        <a:p>
          <a:endParaRPr lang="de-DE"/>
        </a:p>
      </dgm:t>
    </dgm:pt>
    <dgm:pt modelId="{E5EEB0E9-44BD-4820-8A86-294C031F5363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de-DE" sz="1100" dirty="0" smtClean="0"/>
            <a:t>Im Maßstab Tendenz zur…</a:t>
          </a:r>
          <a:endParaRPr lang="de-DE" sz="1100" dirty="0"/>
        </a:p>
      </dgm:t>
    </dgm:pt>
    <dgm:pt modelId="{D6FCE059-C9BA-4FEC-9F1A-EA762754E7BA}" type="parTrans" cxnId="{92F673E4-BA6F-4A50-A227-41A362BBB838}">
      <dgm:prSet/>
      <dgm:spPr/>
      <dgm:t>
        <a:bodyPr/>
        <a:lstStyle/>
        <a:p>
          <a:endParaRPr lang="de-DE"/>
        </a:p>
      </dgm:t>
    </dgm:pt>
    <dgm:pt modelId="{C2354CE3-D23F-471B-B2E1-48C60F0AE06D}" type="sibTrans" cxnId="{92F673E4-BA6F-4A50-A227-41A362BBB838}">
      <dgm:prSet/>
      <dgm:spPr/>
      <dgm:t>
        <a:bodyPr/>
        <a:lstStyle/>
        <a:p>
          <a:endParaRPr lang="de-DE"/>
        </a:p>
      </dgm:t>
    </dgm:pt>
    <dgm:pt modelId="{6B20712B-EEB9-4AE8-AD07-0E8148838B26}">
      <dgm:prSet phldrT="[Text]" custT="1"/>
      <dgm:spPr>
        <a:ln>
          <a:solidFill>
            <a:schemeClr val="accent6"/>
          </a:solidFill>
        </a:ln>
      </dgm:spPr>
      <dgm:t>
        <a:bodyPr/>
        <a:lstStyle/>
        <a:p>
          <a:r>
            <a:rPr lang="de-DE" sz="1100" dirty="0" smtClean="0"/>
            <a:t>Bewusstes Verfälschen</a:t>
          </a:r>
          <a:endParaRPr lang="de-DE" sz="1100" dirty="0"/>
        </a:p>
      </dgm:t>
    </dgm:pt>
    <dgm:pt modelId="{E8094836-1C79-446B-8CD0-8F73A9458AE1}" type="parTrans" cxnId="{A57EE47F-9078-4A5E-A33F-9390463C8EA0}">
      <dgm:prSet/>
      <dgm:spPr/>
      <dgm:t>
        <a:bodyPr/>
        <a:lstStyle/>
        <a:p>
          <a:endParaRPr lang="de-DE"/>
        </a:p>
      </dgm:t>
    </dgm:pt>
    <dgm:pt modelId="{11A1B428-B3AE-4950-9880-445687662A45}" type="sibTrans" cxnId="{A57EE47F-9078-4A5E-A33F-9390463C8EA0}">
      <dgm:prSet/>
      <dgm:spPr/>
      <dgm:t>
        <a:bodyPr/>
        <a:lstStyle/>
        <a:p>
          <a:endParaRPr lang="de-DE"/>
        </a:p>
      </dgm:t>
    </dgm:pt>
    <dgm:pt modelId="{B051DBD4-1E4F-41E8-987B-943F58D84E15}">
      <dgm:prSet phldrT="[Text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de-DE" sz="1100" dirty="0" smtClean="0"/>
            <a:t>Wahrnehmungs-fehler</a:t>
          </a:r>
          <a:endParaRPr lang="de-DE" sz="1100" dirty="0"/>
        </a:p>
      </dgm:t>
    </dgm:pt>
    <dgm:pt modelId="{58E1BB14-DA14-48A4-A44B-9DCAE1772DBE}" type="parTrans" cxnId="{C2C4E4A5-B03B-48DC-A720-FB19B5C759F7}">
      <dgm:prSet/>
      <dgm:spPr/>
      <dgm:t>
        <a:bodyPr/>
        <a:lstStyle/>
        <a:p>
          <a:endParaRPr lang="de-DE"/>
        </a:p>
      </dgm:t>
    </dgm:pt>
    <dgm:pt modelId="{CA2C2F17-D910-429D-80D3-FEDB4A57C6A7}" type="sibTrans" cxnId="{C2C4E4A5-B03B-48DC-A720-FB19B5C759F7}">
      <dgm:prSet/>
      <dgm:spPr/>
      <dgm:t>
        <a:bodyPr/>
        <a:lstStyle/>
        <a:p>
          <a:endParaRPr lang="de-DE"/>
        </a:p>
      </dgm:t>
    </dgm:pt>
    <dgm:pt modelId="{FE84BFCA-E6C4-4A22-A3D5-657D0B7FDA7E}">
      <dgm:prSet phldrT="[Text]" custT="1"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de-DE" sz="1100" dirty="0" smtClean="0"/>
            <a:t>Kognitive Probleme</a:t>
          </a:r>
          <a:endParaRPr lang="de-DE" sz="1100" dirty="0"/>
        </a:p>
      </dgm:t>
    </dgm:pt>
    <dgm:pt modelId="{11EE3313-67FA-4B48-8DA5-E810A48D8B2D}" type="parTrans" cxnId="{7A549891-770C-499C-9419-B98FA5B0707F}">
      <dgm:prSet/>
      <dgm:spPr/>
      <dgm:t>
        <a:bodyPr/>
        <a:lstStyle/>
        <a:p>
          <a:endParaRPr lang="de-DE"/>
        </a:p>
      </dgm:t>
    </dgm:pt>
    <dgm:pt modelId="{BC603FAB-9C22-4A2E-A253-2C06C67B2EA1}" type="sibTrans" cxnId="{7A549891-770C-499C-9419-B98FA5B0707F}">
      <dgm:prSet/>
      <dgm:spPr/>
      <dgm:t>
        <a:bodyPr/>
        <a:lstStyle/>
        <a:p>
          <a:endParaRPr lang="de-DE"/>
        </a:p>
      </dgm:t>
    </dgm:pt>
    <dgm:pt modelId="{310422F7-DC41-49B9-BC56-E05761E951E0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de-DE" sz="1100" dirty="0" smtClean="0"/>
            <a:t>Halo-Effekt</a:t>
          </a:r>
          <a:endParaRPr lang="de-DE" sz="1100" dirty="0"/>
        </a:p>
      </dgm:t>
    </dgm:pt>
    <dgm:pt modelId="{17972A8E-724C-47B1-B92B-C2B24E0F38E5}" type="parTrans" cxnId="{32407874-D775-4B8C-9163-D6503D3B30AD}">
      <dgm:prSet/>
      <dgm:spPr/>
      <dgm:t>
        <a:bodyPr/>
        <a:lstStyle/>
        <a:p>
          <a:endParaRPr lang="de-DE"/>
        </a:p>
      </dgm:t>
    </dgm:pt>
    <dgm:pt modelId="{AAA5E1F0-9D42-4512-94F9-1D5956CC1AA6}" type="sibTrans" cxnId="{32407874-D775-4B8C-9163-D6503D3B30AD}">
      <dgm:prSet/>
      <dgm:spPr/>
      <dgm:t>
        <a:bodyPr/>
        <a:lstStyle/>
        <a:p>
          <a:endParaRPr lang="de-DE"/>
        </a:p>
      </dgm:t>
    </dgm:pt>
    <dgm:pt modelId="{105CE578-C83B-4310-81FF-3FE6C880200B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de-DE" sz="1100" dirty="0" smtClean="0"/>
            <a:t>Mitte</a:t>
          </a:r>
          <a:endParaRPr lang="de-DE" sz="1100" dirty="0"/>
        </a:p>
      </dgm:t>
    </dgm:pt>
    <dgm:pt modelId="{7AF8475F-526F-474C-8ECA-8340FF966AB9}" type="parTrans" cxnId="{E9E4B1C9-DF3A-4EFF-878F-C322D1ACEDE0}">
      <dgm:prSet/>
      <dgm:spPr/>
      <dgm:t>
        <a:bodyPr/>
        <a:lstStyle/>
        <a:p>
          <a:endParaRPr lang="de-DE"/>
        </a:p>
      </dgm:t>
    </dgm:pt>
    <dgm:pt modelId="{40007C37-2A18-421D-A2A3-CD73C66E341B}" type="sibTrans" cxnId="{E9E4B1C9-DF3A-4EFF-878F-C322D1ACEDE0}">
      <dgm:prSet/>
      <dgm:spPr/>
      <dgm:t>
        <a:bodyPr/>
        <a:lstStyle/>
        <a:p>
          <a:endParaRPr lang="de-DE"/>
        </a:p>
      </dgm:t>
    </dgm:pt>
    <dgm:pt modelId="{74F4BDFE-C324-4715-8F5F-2014B1F6ACD9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de-DE" sz="1100" dirty="0" smtClean="0"/>
            <a:t>Milde</a:t>
          </a:r>
          <a:endParaRPr lang="de-DE" sz="1100" dirty="0"/>
        </a:p>
      </dgm:t>
    </dgm:pt>
    <dgm:pt modelId="{89884DB1-8CDE-4EDB-B81B-4263F6D44E0E}" type="parTrans" cxnId="{9CC837F6-8B68-496F-994D-F628FD529704}">
      <dgm:prSet/>
      <dgm:spPr/>
      <dgm:t>
        <a:bodyPr/>
        <a:lstStyle/>
        <a:p>
          <a:endParaRPr lang="de-DE"/>
        </a:p>
      </dgm:t>
    </dgm:pt>
    <dgm:pt modelId="{627D5DF1-7DF5-470E-9D44-5E744ADEC9BB}" type="sibTrans" cxnId="{9CC837F6-8B68-496F-994D-F628FD529704}">
      <dgm:prSet/>
      <dgm:spPr/>
      <dgm:t>
        <a:bodyPr/>
        <a:lstStyle/>
        <a:p>
          <a:endParaRPr lang="de-DE"/>
        </a:p>
      </dgm:t>
    </dgm:pt>
    <dgm:pt modelId="{6144ABBA-55BE-4F6F-879C-ECAE4958E1E2}">
      <dgm:prSet phldrT="[Text]" custT="1"/>
      <dgm:spPr>
        <a:ln>
          <a:solidFill>
            <a:schemeClr val="accent2"/>
          </a:solidFill>
        </a:ln>
      </dgm:spPr>
      <dgm:t>
        <a:bodyPr/>
        <a:lstStyle/>
        <a:p>
          <a:r>
            <a:rPr lang="de-DE" sz="1100" dirty="0" smtClean="0"/>
            <a:t>Strenge</a:t>
          </a:r>
          <a:endParaRPr lang="de-DE" sz="1100" dirty="0"/>
        </a:p>
      </dgm:t>
    </dgm:pt>
    <dgm:pt modelId="{2A546016-12BA-459D-805D-C0B889F5FEC7}" type="parTrans" cxnId="{AEBB376A-CB01-44EB-9E92-006C3C08875C}">
      <dgm:prSet/>
      <dgm:spPr/>
      <dgm:t>
        <a:bodyPr/>
        <a:lstStyle/>
        <a:p>
          <a:endParaRPr lang="de-DE"/>
        </a:p>
      </dgm:t>
    </dgm:pt>
    <dgm:pt modelId="{B7941ADE-ADE7-4F6E-B456-2F49FE589BD8}" type="sibTrans" cxnId="{AEBB376A-CB01-44EB-9E92-006C3C08875C}">
      <dgm:prSet/>
      <dgm:spPr/>
      <dgm:t>
        <a:bodyPr/>
        <a:lstStyle/>
        <a:p>
          <a:endParaRPr lang="de-DE"/>
        </a:p>
      </dgm:t>
    </dgm:pt>
    <dgm:pt modelId="{B7848ACC-952F-4E54-A49A-A61FC8E89C6F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de-DE" sz="1100" dirty="0" smtClean="0"/>
            <a:t>Fixierung auf den Anfang/ Schluss</a:t>
          </a:r>
          <a:endParaRPr lang="de-DE" sz="1100" dirty="0"/>
        </a:p>
      </dgm:t>
    </dgm:pt>
    <dgm:pt modelId="{412A5264-8796-4049-941F-53CF319BCC00}" type="parTrans" cxnId="{0C5EC46E-4551-4D0F-ABEA-3A5FA0814D0D}">
      <dgm:prSet/>
      <dgm:spPr/>
      <dgm:t>
        <a:bodyPr/>
        <a:lstStyle/>
        <a:p>
          <a:endParaRPr lang="de-DE"/>
        </a:p>
      </dgm:t>
    </dgm:pt>
    <dgm:pt modelId="{48184595-6F30-47EA-A2A5-8645517A562F}" type="sibTrans" cxnId="{0C5EC46E-4551-4D0F-ABEA-3A5FA0814D0D}">
      <dgm:prSet/>
      <dgm:spPr/>
      <dgm:t>
        <a:bodyPr/>
        <a:lstStyle/>
        <a:p>
          <a:endParaRPr lang="de-DE"/>
        </a:p>
      </dgm:t>
    </dgm:pt>
    <dgm:pt modelId="{200A7CBD-3C4C-4B92-8664-801E993381C0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de-DE" sz="1100" dirty="0" smtClean="0"/>
            <a:t>Fixierung auf Unwesentliches</a:t>
          </a:r>
          <a:endParaRPr lang="de-DE" sz="1100" dirty="0"/>
        </a:p>
      </dgm:t>
    </dgm:pt>
    <dgm:pt modelId="{D9DD7C46-AF6B-407C-8CB9-C88696EE2D9E}" type="parTrans" cxnId="{C4D96BCA-1250-40A6-A317-3F6ACC7A4221}">
      <dgm:prSet/>
      <dgm:spPr/>
      <dgm:t>
        <a:bodyPr/>
        <a:lstStyle/>
        <a:p>
          <a:endParaRPr lang="de-DE"/>
        </a:p>
      </dgm:t>
    </dgm:pt>
    <dgm:pt modelId="{EEA4ADE1-B54C-4249-BE12-F28AE3CAB707}" type="sibTrans" cxnId="{C4D96BCA-1250-40A6-A317-3F6ACC7A4221}">
      <dgm:prSet/>
      <dgm:spPr/>
      <dgm:t>
        <a:bodyPr/>
        <a:lstStyle/>
        <a:p>
          <a:endParaRPr lang="de-DE"/>
        </a:p>
      </dgm:t>
    </dgm:pt>
    <dgm:pt modelId="{5A54FF33-0032-40CA-8B5C-9D5E1D9F7DB3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de-DE" sz="1100" dirty="0" smtClean="0"/>
            <a:t>Vorurteile</a:t>
          </a:r>
          <a:endParaRPr lang="de-DE" sz="1100" dirty="0"/>
        </a:p>
      </dgm:t>
    </dgm:pt>
    <dgm:pt modelId="{F6B58114-8F7B-4D64-8479-29BCA27B723A}" type="parTrans" cxnId="{A539A180-4161-409A-AE21-1976E577B194}">
      <dgm:prSet/>
      <dgm:spPr/>
      <dgm:t>
        <a:bodyPr/>
        <a:lstStyle/>
        <a:p>
          <a:endParaRPr lang="de-DE"/>
        </a:p>
      </dgm:t>
    </dgm:pt>
    <dgm:pt modelId="{5D8CD182-0CFC-4002-B281-F843A3FCF4D8}" type="sibTrans" cxnId="{A539A180-4161-409A-AE21-1976E577B194}">
      <dgm:prSet/>
      <dgm:spPr/>
      <dgm:t>
        <a:bodyPr/>
        <a:lstStyle/>
        <a:p>
          <a:endParaRPr lang="de-DE"/>
        </a:p>
      </dgm:t>
    </dgm:pt>
    <dgm:pt modelId="{0ACDDE2E-5C2D-4B0C-AAA9-A7D7982FC75F}" type="pres">
      <dgm:prSet presAssocID="{43E55DE3-298A-48D4-A16B-FDDFDF96D9F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0E22DBC2-7242-4EFF-AC21-3912010ACDCB}" type="pres">
      <dgm:prSet presAssocID="{13558B5A-9DDC-4449-A13F-89908B678E8E}" presName="hierRoot1" presStyleCnt="0"/>
      <dgm:spPr/>
    </dgm:pt>
    <dgm:pt modelId="{490B3584-7154-4127-B48A-B63A7D8651A5}" type="pres">
      <dgm:prSet presAssocID="{13558B5A-9DDC-4449-A13F-89908B678E8E}" presName="composite" presStyleCnt="0"/>
      <dgm:spPr/>
    </dgm:pt>
    <dgm:pt modelId="{BDB578A7-9C09-436B-9A2E-912694C6420F}" type="pres">
      <dgm:prSet presAssocID="{13558B5A-9DDC-4449-A13F-89908B678E8E}" presName="background" presStyleLbl="node0" presStyleIdx="0" presStyleCn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</dgm:spPr>
    </dgm:pt>
    <dgm:pt modelId="{9D2BCBAF-0325-4900-99BD-17BFC8C5AE78}" type="pres">
      <dgm:prSet presAssocID="{13558B5A-9DDC-4449-A13F-89908B678E8E}" presName="text" presStyleLbl="fgAcc0" presStyleIdx="0" presStyleCnt="1" custScaleX="125582" custLinFactNeighborX="-2544" custLinFactNeighborY="-5119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D79F62C5-1234-466F-B643-C5C86FB0D155}" type="pres">
      <dgm:prSet presAssocID="{13558B5A-9DDC-4449-A13F-89908B678E8E}" presName="hierChild2" presStyleCnt="0"/>
      <dgm:spPr/>
    </dgm:pt>
    <dgm:pt modelId="{28EFECD0-95A2-4147-B77B-7E973783755D}" type="pres">
      <dgm:prSet presAssocID="{D6FCE059-C9BA-4FEC-9F1A-EA762754E7BA}" presName="Name10" presStyleLbl="parChTrans1D2" presStyleIdx="0" presStyleCnt="4"/>
      <dgm:spPr/>
      <dgm:t>
        <a:bodyPr/>
        <a:lstStyle/>
        <a:p>
          <a:endParaRPr lang="de-DE"/>
        </a:p>
      </dgm:t>
    </dgm:pt>
    <dgm:pt modelId="{15CB8156-0873-42CD-AD47-3B01855EE094}" type="pres">
      <dgm:prSet presAssocID="{E5EEB0E9-44BD-4820-8A86-294C031F5363}" presName="hierRoot2" presStyleCnt="0"/>
      <dgm:spPr/>
    </dgm:pt>
    <dgm:pt modelId="{121B9C5E-DB2C-4D58-98E6-C59CDAF653EC}" type="pres">
      <dgm:prSet presAssocID="{E5EEB0E9-44BD-4820-8A86-294C031F5363}" presName="composite2" presStyleCnt="0"/>
      <dgm:spPr/>
    </dgm:pt>
    <dgm:pt modelId="{B0EF2D62-C351-4A11-A2F2-194BC437C7FB}" type="pres">
      <dgm:prSet presAssocID="{E5EEB0E9-44BD-4820-8A86-294C031F5363}" presName="background2" presStyleLbl="node2" presStyleIdx="0" presStyleCnt="4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F2404128-AE6F-4D80-81FF-7C5EB8DE0928}" type="pres">
      <dgm:prSet presAssocID="{E5EEB0E9-44BD-4820-8A86-294C031F5363}" presName="text2" presStyleLbl="fgAcc2" presStyleIdx="0" presStyleCnt="4" custLinFactNeighborX="-45422" custLinFactNeighborY="-2746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117470FA-0403-4A4E-AF7B-0D82D3905B6D}" type="pres">
      <dgm:prSet presAssocID="{E5EEB0E9-44BD-4820-8A86-294C031F5363}" presName="hierChild3" presStyleCnt="0"/>
      <dgm:spPr/>
    </dgm:pt>
    <dgm:pt modelId="{F8E24EB8-40A5-447C-842D-9F3A142ACB85}" type="pres">
      <dgm:prSet presAssocID="{7AF8475F-526F-474C-8ECA-8340FF966AB9}" presName="Name17" presStyleLbl="parChTrans1D3" presStyleIdx="0" presStyleCnt="7"/>
      <dgm:spPr/>
      <dgm:t>
        <a:bodyPr/>
        <a:lstStyle/>
        <a:p>
          <a:endParaRPr lang="de-DE"/>
        </a:p>
      </dgm:t>
    </dgm:pt>
    <dgm:pt modelId="{EA9E7B69-63E9-4B84-B3D4-12FA1D61943D}" type="pres">
      <dgm:prSet presAssocID="{105CE578-C83B-4310-81FF-3FE6C880200B}" presName="hierRoot3" presStyleCnt="0"/>
      <dgm:spPr/>
    </dgm:pt>
    <dgm:pt modelId="{7DD519AF-FA8A-4D36-8601-335134B95882}" type="pres">
      <dgm:prSet presAssocID="{105CE578-C83B-4310-81FF-3FE6C880200B}" presName="composite3" presStyleCnt="0"/>
      <dgm:spPr/>
    </dgm:pt>
    <dgm:pt modelId="{F9737823-DE1B-47BB-802C-E8A6C3C1E07C}" type="pres">
      <dgm:prSet presAssocID="{105CE578-C83B-4310-81FF-3FE6C880200B}" presName="background3" presStyleLbl="node3" presStyleIdx="0" presStyleCnt="7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F9B96E6F-57EE-41AB-A74B-9F312C43A985}" type="pres">
      <dgm:prSet presAssocID="{105CE578-C83B-4310-81FF-3FE6C880200B}" presName="text3" presStyleLbl="fgAcc3" presStyleIdx="0" presStyleCnt="7" custLinFactY="56772" custLinFactNeighborX="-4805" custLinFactNeighborY="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542223F8-91C2-4842-BEA1-97EAEF0A6EC4}" type="pres">
      <dgm:prSet presAssocID="{105CE578-C83B-4310-81FF-3FE6C880200B}" presName="hierChild4" presStyleCnt="0"/>
      <dgm:spPr/>
    </dgm:pt>
    <dgm:pt modelId="{D3468A3D-AD40-451E-9D0C-46C5617121D4}" type="pres">
      <dgm:prSet presAssocID="{89884DB1-8CDE-4EDB-B81B-4263F6D44E0E}" presName="Name17" presStyleLbl="parChTrans1D3" presStyleIdx="1" presStyleCnt="7"/>
      <dgm:spPr/>
      <dgm:t>
        <a:bodyPr/>
        <a:lstStyle/>
        <a:p>
          <a:endParaRPr lang="de-DE"/>
        </a:p>
      </dgm:t>
    </dgm:pt>
    <dgm:pt modelId="{A5143986-1E7F-4906-BB15-6D1B0806F927}" type="pres">
      <dgm:prSet presAssocID="{74F4BDFE-C324-4715-8F5F-2014B1F6ACD9}" presName="hierRoot3" presStyleCnt="0"/>
      <dgm:spPr/>
    </dgm:pt>
    <dgm:pt modelId="{2A8E8750-F701-4CDA-947D-443B00414BD8}" type="pres">
      <dgm:prSet presAssocID="{74F4BDFE-C324-4715-8F5F-2014B1F6ACD9}" presName="composite3" presStyleCnt="0"/>
      <dgm:spPr/>
    </dgm:pt>
    <dgm:pt modelId="{A4BF7F8E-7615-4421-863B-15B2625829ED}" type="pres">
      <dgm:prSet presAssocID="{74F4BDFE-C324-4715-8F5F-2014B1F6ACD9}" presName="background3" presStyleLbl="node3" presStyleIdx="1" presStyleCnt="7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F62C1B71-C0DB-4371-B32B-CAAFEDF7F65C}" type="pres">
      <dgm:prSet presAssocID="{74F4BDFE-C324-4715-8F5F-2014B1F6ACD9}" presName="text3" presStyleLbl="fgAcc3" presStyleIdx="1" presStyleCnt="7" custLinFactY="56772" custLinFactNeighborX="-138" custLinFactNeighborY="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CEE386AD-7E0E-4FFB-8A89-E19AF2A241BC}" type="pres">
      <dgm:prSet presAssocID="{74F4BDFE-C324-4715-8F5F-2014B1F6ACD9}" presName="hierChild4" presStyleCnt="0"/>
      <dgm:spPr/>
    </dgm:pt>
    <dgm:pt modelId="{ABF7D4D9-772B-4910-A79D-7529EC521845}" type="pres">
      <dgm:prSet presAssocID="{2A546016-12BA-459D-805D-C0B889F5FEC7}" presName="Name17" presStyleLbl="parChTrans1D3" presStyleIdx="2" presStyleCnt="7"/>
      <dgm:spPr/>
      <dgm:t>
        <a:bodyPr/>
        <a:lstStyle/>
        <a:p>
          <a:endParaRPr lang="de-DE"/>
        </a:p>
      </dgm:t>
    </dgm:pt>
    <dgm:pt modelId="{53BD3EA8-CB7C-4495-BA9E-BEBB458BE772}" type="pres">
      <dgm:prSet presAssocID="{6144ABBA-55BE-4F6F-879C-ECAE4958E1E2}" presName="hierRoot3" presStyleCnt="0"/>
      <dgm:spPr/>
    </dgm:pt>
    <dgm:pt modelId="{BC51E4B0-7EA4-4072-B3EB-2CDBE61AA875}" type="pres">
      <dgm:prSet presAssocID="{6144ABBA-55BE-4F6F-879C-ECAE4958E1E2}" presName="composite3" presStyleCnt="0"/>
      <dgm:spPr/>
    </dgm:pt>
    <dgm:pt modelId="{D42CB3ED-BBDB-4F9F-9CE1-639E842AB992}" type="pres">
      <dgm:prSet presAssocID="{6144ABBA-55BE-4F6F-879C-ECAE4958E1E2}" presName="background3" presStyleLbl="node3" presStyleIdx="2" presStyleCnt="7"/>
      <dgm:spPr>
        <a:solidFill>
          <a:schemeClr val="accent2">
            <a:lumMod val="75000"/>
          </a:schemeClr>
        </a:solidFill>
        <a:ln>
          <a:solidFill>
            <a:schemeClr val="accent2">
              <a:lumMod val="75000"/>
            </a:schemeClr>
          </a:solidFill>
        </a:ln>
      </dgm:spPr>
    </dgm:pt>
    <dgm:pt modelId="{8D2C724C-E944-4536-9B60-0DCAE44A09D7}" type="pres">
      <dgm:prSet presAssocID="{6144ABBA-55BE-4F6F-879C-ECAE4958E1E2}" presName="text3" presStyleLbl="fgAcc3" presStyleIdx="2" presStyleCnt="7" custLinFactY="56772" custLinFactNeighborX="4530" custLinFactNeighborY="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3C0E6F62-2A89-4AB1-A1F1-4B94D684F4DE}" type="pres">
      <dgm:prSet presAssocID="{6144ABBA-55BE-4F6F-879C-ECAE4958E1E2}" presName="hierChild4" presStyleCnt="0"/>
      <dgm:spPr/>
    </dgm:pt>
    <dgm:pt modelId="{5A4745F9-2F61-4EEE-9979-D2BBFBEC0D30}" type="pres">
      <dgm:prSet presAssocID="{E8094836-1C79-446B-8CD0-8F73A9458AE1}" presName="Name10" presStyleLbl="parChTrans1D2" presStyleIdx="1" presStyleCnt="4"/>
      <dgm:spPr/>
      <dgm:t>
        <a:bodyPr/>
        <a:lstStyle/>
        <a:p>
          <a:endParaRPr lang="de-DE"/>
        </a:p>
      </dgm:t>
    </dgm:pt>
    <dgm:pt modelId="{CFD3E29F-4CE2-4B39-9BB6-EE1A740FD53A}" type="pres">
      <dgm:prSet presAssocID="{6B20712B-EEB9-4AE8-AD07-0E8148838B26}" presName="hierRoot2" presStyleCnt="0"/>
      <dgm:spPr/>
    </dgm:pt>
    <dgm:pt modelId="{6265115F-6C2C-4C50-B47B-CE5336CB00D9}" type="pres">
      <dgm:prSet presAssocID="{6B20712B-EEB9-4AE8-AD07-0E8148838B26}" presName="composite2" presStyleCnt="0"/>
      <dgm:spPr/>
    </dgm:pt>
    <dgm:pt modelId="{04163DDB-5239-4C47-B06E-BD361EADA701}" type="pres">
      <dgm:prSet presAssocID="{6B20712B-EEB9-4AE8-AD07-0E8148838B26}" presName="background2" presStyleLbl="node2" presStyleIdx="1" presStyleCnt="4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</dgm:pt>
    <dgm:pt modelId="{17B9AB72-6295-4B93-8C3B-AFA54A29C951}" type="pres">
      <dgm:prSet presAssocID="{6B20712B-EEB9-4AE8-AD07-0E8148838B26}" presName="text2" presStyleLbl="fgAcc2" presStyleIdx="1" presStyleCnt="4" custLinFactNeighborX="-26656" custLinFactNeighborY="-2747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C7DD01DC-56CC-4016-8BFD-5BDAEF5919D1}" type="pres">
      <dgm:prSet presAssocID="{6B20712B-EEB9-4AE8-AD07-0E8148838B26}" presName="hierChild3" presStyleCnt="0"/>
      <dgm:spPr/>
    </dgm:pt>
    <dgm:pt modelId="{F6A31112-7743-4AF6-A4DD-D96940DC46E3}" type="pres">
      <dgm:prSet presAssocID="{11EE3313-67FA-4B48-8DA5-E810A48D8B2D}" presName="Name10" presStyleLbl="parChTrans1D2" presStyleIdx="2" presStyleCnt="4"/>
      <dgm:spPr/>
      <dgm:t>
        <a:bodyPr/>
        <a:lstStyle/>
        <a:p>
          <a:endParaRPr lang="de-DE"/>
        </a:p>
      </dgm:t>
    </dgm:pt>
    <dgm:pt modelId="{95807CB5-1FB3-495A-98EA-CCBE769544E5}" type="pres">
      <dgm:prSet presAssocID="{FE84BFCA-E6C4-4A22-A3D5-657D0B7FDA7E}" presName="hierRoot2" presStyleCnt="0"/>
      <dgm:spPr/>
    </dgm:pt>
    <dgm:pt modelId="{B2461B0F-5566-4A58-8895-8F6A4652061E}" type="pres">
      <dgm:prSet presAssocID="{FE84BFCA-E6C4-4A22-A3D5-657D0B7FDA7E}" presName="composite2" presStyleCnt="0"/>
      <dgm:spPr/>
    </dgm:pt>
    <dgm:pt modelId="{D0456254-5C19-4B7A-8DA5-BDD30B028A6F}" type="pres">
      <dgm:prSet presAssocID="{FE84BFCA-E6C4-4A22-A3D5-657D0B7FDA7E}" presName="background2" presStyleLbl="node2" presStyleIdx="2" presStyleCnt="4"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</dgm:pt>
    <dgm:pt modelId="{930D0101-B756-4268-8E26-1CDCB92DC98C}" type="pres">
      <dgm:prSet presAssocID="{FE84BFCA-E6C4-4A22-A3D5-657D0B7FDA7E}" presName="text2" presStyleLbl="fgAcc2" presStyleIdx="2" presStyleCnt="4" custLinFactNeighborX="27358" custLinFactNeighborY="-2746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C687376B-76B5-467E-9E1A-CED2B7EC2A67}" type="pres">
      <dgm:prSet presAssocID="{FE84BFCA-E6C4-4A22-A3D5-657D0B7FDA7E}" presName="hierChild3" presStyleCnt="0"/>
      <dgm:spPr/>
    </dgm:pt>
    <dgm:pt modelId="{7482CFF7-69E2-4ACE-BD1F-76AB85AEBDD0}" type="pres">
      <dgm:prSet presAssocID="{58E1BB14-DA14-48A4-A44B-9DCAE1772DBE}" presName="Name10" presStyleLbl="parChTrans1D2" presStyleIdx="3" presStyleCnt="4"/>
      <dgm:spPr/>
      <dgm:t>
        <a:bodyPr/>
        <a:lstStyle/>
        <a:p>
          <a:endParaRPr lang="de-DE"/>
        </a:p>
      </dgm:t>
    </dgm:pt>
    <dgm:pt modelId="{64ABBA82-CB72-4E50-B47A-7D064D55D2F7}" type="pres">
      <dgm:prSet presAssocID="{B051DBD4-1E4F-41E8-987B-943F58D84E15}" presName="hierRoot2" presStyleCnt="0"/>
      <dgm:spPr/>
    </dgm:pt>
    <dgm:pt modelId="{7592B0EF-7BFB-44C8-A802-9DD59C6CD714}" type="pres">
      <dgm:prSet presAssocID="{B051DBD4-1E4F-41E8-987B-943F58D84E15}" presName="composite2" presStyleCnt="0"/>
      <dgm:spPr/>
    </dgm:pt>
    <dgm:pt modelId="{1E8827C3-0D80-4FE5-8838-7F3FAB1DCE52}" type="pres">
      <dgm:prSet presAssocID="{B051DBD4-1E4F-41E8-987B-943F58D84E15}" presName="background2" presStyleLbl="node2" presStyleIdx="3" presStyleCnt="4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0EC9662E-EB76-4DCF-A8CD-C231D854B673}" type="pres">
      <dgm:prSet presAssocID="{B051DBD4-1E4F-41E8-987B-943F58D84E15}" presName="text2" presStyleLbl="fgAcc2" presStyleIdx="3" presStyleCnt="4" custScaleX="115682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646455C7-68D8-47DB-91B6-6FB6728E6614}" type="pres">
      <dgm:prSet presAssocID="{B051DBD4-1E4F-41E8-987B-943F58D84E15}" presName="hierChild3" presStyleCnt="0"/>
      <dgm:spPr/>
    </dgm:pt>
    <dgm:pt modelId="{B8F604B2-B120-461A-83C3-D63680049107}" type="pres">
      <dgm:prSet presAssocID="{17972A8E-724C-47B1-B92B-C2B24E0F38E5}" presName="Name17" presStyleLbl="parChTrans1D3" presStyleIdx="3" presStyleCnt="7"/>
      <dgm:spPr/>
      <dgm:t>
        <a:bodyPr/>
        <a:lstStyle/>
        <a:p>
          <a:endParaRPr lang="de-DE"/>
        </a:p>
      </dgm:t>
    </dgm:pt>
    <dgm:pt modelId="{17F7B069-67A4-4297-9087-31A7EE4E93A7}" type="pres">
      <dgm:prSet presAssocID="{310422F7-DC41-49B9-BC56-E05761E951E0}" presName="hierRoot3" presStyleCnt="0"/>
      <dgm:spPr/>
    </dgm:pt>
    <dgm:pt modelId="{BCA6BADE-0967-4F73-889C-660F4DE6CA07}" type="pres">
      <dgm:prSet presAssocID="{310422F7-DC41-49B9-BC56-E05761E951E0}" presName="composite3" presStyleCnt="0"/>
      <dgm:spPr/>
    </dgm:pt>
    <dgm:pt modelId="{8DD3DAFC-978D-4B2A-AB5F-4EBE768A568F}" type="pres">
      <dgm:prSet presAssocID="{310422F7-DC41-49B9-BC56-E05761E951E0}" presName="background3" presStyleLbl="node3" presStyleIdx="3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76D4EDC4-43DD-4E3C-937F-CCC3673C85E0}" type="pres">
      <dgm:prSet presAssocID="{310422F7-DC41-49B9-BC56-E05761E951E0}" presName="text3" presStyleLbl="fgAcc3" presStyleIdx="3" presStyleCnt="7" custLinFactNeighborX="2148" custLinFactNeighborY="2355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7ADF417-BBBF-4773-BE21-A4E69E5C6B27}" type="pres">
      <dgm:prSet presAssocID="{310422F7-DC41-49B9-BC56-E05761E951E0}" presName="hierChild4" presStyleCnt="0"/>
      <dgm:spPr/>
    </dgm:pt>
    <dgm:pt modelId="{B55D9A1F-BD35-486A-9966-82217FB8A76E}" type="pres">
      <dgm:prSet presAssocID="{412A5264-8796-4049-941F-53CF319BCC00}" presName="Name17" presStyleLbl="parChTrans1D3" presStyleIdx="4" presStyleCnt="7"/>
      <dgm:spPr/>
      <dgm:t>
        <a:bodyPr/>
        <a:lstStyle/>
        <a:p>
          <a:endParaRPr lang="de-DE"/>
        </a:p>
      </dgm:t>
    </dgm:pt>
    <dgm:pt modelId="{B0F009A2-C1D6-4DA9-98EF-DFC7A5A85B14}" type="pres">
      <dgm:prSet presAssocID="{B7848ACC-952F-4E54-A49A-A61FC8E89C6F}" presName="hierRoot3" presStyleCnt="0"/>
      <dgm:spPr/>
    </dgm:pt>
    <dgm:pt modelId="{DD931640-05EB-4F22-98DA-2E4824A7B672}" type="pres">
      <dgm:prSet presAssocID="{B7848ACC-952F-4E54-A49A-A61FC8E89C6F}" presName="composite3" presStyleCnt="0"/>
      <dgm:spPr/>
    </dgm:pt>
    <dgm:pt modelId="{491C783A-F73D-48F4-AB64-5EA244318BDC}" type="pres">
      <dgm:prSet presAssocID="{B7848ACC-952F-4E54-A49A-A61FC8E89C6F}" presName="background3" presStyleLbl="node3" presStyleIdx="4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0BA7A234-082C-434B-9714-84AE404965CC}" type="pres">
      <dgm:prSet presAssocID="{B7848ACC-952F-4E54-A49A-A61FC8E89C6F}" presName="text3" presStyleLbl="fgAcc3" presStyleIdx="4" presStyleCnt="7" custLinFactNeighborX="-234" custLinFactNeighborY="2355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58170AE-F1DA-4CB5-8ADA-1DFB8A2BF8EF}" type="pres">
      <dgm:prSet presAssocID="{B7848ACC-952F-4E54-A49A-A61FC8E89C6F}" presName="hierChild4" presStyleCnt="0"/>
      <dgm:spPr/>
    </dgm:pt>
    <dgm:pt modelId="{288761C1-E343-4641-B929-6605F02DC543}" type="pres">
      <dgm:prSet presAssocID="{D9DD7C46-AF6B-407C-8CB9-C88696EE2D9E}" presName="Name17" presStyleLbl="parChTrans1D3" presStyleIdx="5" presStyleCnt="7"/>
      <dgm:spPr/>
      <dgm:t>
        <a:bodyPr/>
        <a:lstStyle/>
        <a:p>
          <a:endParaRPr lang="de-DE"/>
        </a:p>
      </dgm:t>
    </dgm:pt>
    <dgm:pt modelId="{03978377-1DD1-4B70-AB88-68C84E5239A3}" type="pres">
      <dgm:prSet presAssocID="{200A7CBD-3C4C-4B92-8664-801E993381C0}" presName="hierRoot3" presStyleCnt="0"/>
      <dgm:spPr/>
    </dgm:pt>
    <dgm:pt modelId="{B8EA5C8C-2621-48F3-91B4-E874A2C03D71}" type="pres">
      <dgm:prSet presAssocID="{200A7CBD-3C4C-4B92-8664-801E993381C0}" presName="composite3" presStyleCnt="0"/>
      <dgm:spPr/>
    </dgm:pt>
    <dgm:pt modelId="{D645548A-FD3F-4FDE-AE41-7DE78EF96472}" type="pres">
      <dgm:prSet presAssocID="{200A7CBD-3C4C-4B92-8664-801E993381C0}" presName="background3" presStyleLbl="node3" presStyleIdx="5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</dgm:pt>
    <dgm:pt modelId="{934270B8-11F5-4D82-919D-1B84B98E9727}" type="pres">
      <dgm:prSet presAssocID="{200A7CBD-3C4C-4B92-8664-801E993381C0}" presName="text3" presStyleLbl="fgAcc3" presStyleIdx="5" presStyleCnt="7" custLinFactNeighborX="-2616" custLinFactNeighborY="2355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E52925D3-555E-453D-9A7E-6A5232234700}" type="pres">
      <dgm:prSet presAssocID="{200A7CBD-3C4C-4B92-8664-801E993381C0}" presName="hierChild4" presStyleCnt="0"/>
      <dgm:spPr/>
    </dgm:pt>
    <dgm:pt modelId="{9CADA367-A5C2-4833-8C2E-2E412EFF560B}" type="pres">
      <dgm:prSet presAssocID="{F6B58114-8F7B-4D64-8479-29BCA27B723A}" presName="Name17" presStyleLbl="parChTrans1D3" presStyleIdx="6" presStyleCnt="7"/>
      <dgm:spPr/>
      <dgm:t>
        <a:bodyPr/>
        <a:lstStyle/>
        <a:p>
          <a:endParaRPr lang="de-DE"/>
        </a:p>
      </dgm:t>
    </dgm:pt>
    <dgm:pt modelId="{669BF339-D862-4EC7-B9C5-CDF8D4F3CC4C}" type="pres">
      <dgm:prSet presAssocID="{5A54FF33-0032-40CA-8B5C-9D5E1D9F7DB3}" presName="hierRoot3" presStyleCnt="0"/>
      <dgm:spPr/>
    </dgm:pt>
    <dgm:pt modelId="{AC7E0003-DE52-462F-8223-7A6FDE0F7CC1}" type="pres">
      <dgm:prSet presAssocID="{5A54FF33-0032-40CA-8B5C-9D5E1D9F7DB3}" presName="composite3" presStyleCnt="0"/>
      <dgm:spPr/>
    </dgm:pt>
    <dgm:pt modelId="{C5AD4FCF-47FA-4338-8612-A33F3E89BCF2}" type="pres">
      <dgm:prSet presAssocID="{5A54FF33-0032-40CA-8B5C-9D5E1D9F7DB3}" presName="background3" presStyleLbl="node3" presStyleIdx="6" presStyleCnt="7"/>
      <dgm:spPr>
        <a:solidFill>
          <a:schemeClr val="tx2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de-DE"/>
        </a:p>
      </dgm:t>
    </dgm:pt>
    <dgm:pt modelId="{97A0679F-51E6-454E-AB1C-969D7807A50F}" type="pres">
      <dgm:prSet presAssocID="{5A54FF33-0032-40CA-8B5C-9D5E1D9F7DB3}" presName="text3" presStyleLbl="fgAcc3" presStyleIdx="6" presStyleCnt="7" custLinFactNeighborX="-1780" custLinFactNeighborY="2196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CF8E1390-2A66-4602-B92A-3A72020F0BAE}" type="pres">
      <dgm:prSet presAssocID="{5A54FF33-0032-40CA-8B5C-9D5E1D9F7DB3}" presName="hierChild4" presStyleCnt="0"/>
      <dgm:spPr/>
    </dgm:pt>
  </dgm:ptLst>
  <dgm:cxnLst>
    <dgm:cxn modelId="{059C71D5-17BB-4367-B47A-FD32DC916DD1}" type="presOf" srcId="{89884DB1-8CDE-4EDB-B81B-4263F6D44E0E}" destId="{D3468A3D-AD40-451E-9D0C-46C5617121D4}" srcOrd="0" destOrd="0" presId="urn:microsoft.com/office/officeart/2005/8/layout/hierarchy1"/>
    <dgm:cxn modelId="{A539A180-4161-409A-AE21-1976E577B194}" srcId="{B051DBD4-1E4F-41E8-987B-943F58D84E15}" destId="{5A54FF33-0032-40CA-8B5C-9D5E1D9F7DB3}" srcOrd="3" destOrd="0" parTransId="{F6B58114-8F7B-4D64-8479-29BCA27B723A}" sibTransId="{5D8CD182-0CFC-4002-B281-F843A3FCF4D8}"/>
    <dgm:cxn modelId="{C2C4E4A5-B03B-48DC-A720-FB19B5C759F7}" srcId="{13558B5A-9DDC-4449-A13F-89908B678E8E}" destId="{B051DBD4-1E4F-41E8-987B-943F58D84E15}" srcOrd="3" destOrd="0" parTransId="{58E1BB14-DA14-48A4-A44B-9DCAE1772DBE}" sibTransId="{CA2C2F17-D910-429D-80D3-FEDB4A57C6A7}"/>
    <dgm:cxn modelId="{7FFD31A0-425C-4DBB-AC85-2B6B4755A323}" type="presOf" srcId="{B051DBD4-1E4F-41E8-987B-943F58D84E15}" destId="{0EC9662E-EB76-4DCF-A8CD-C231D854B673}" srcOrd="0" destOrd="0" presId="urn:microsoft.com/office/officeart/2005/8/layout/hierarchy1"/>
    <dgm:cxn modelId="{85BBD555-2E40-425D-9F7F-E71E9E8BBF41}" type="presOf" srcId="{E8094836-1C79-446B-8CD0-8F73A9458AE1}" destId="{5A4745F9-2F61-4EEE-9979-D2BBFBEC0D30}" srcOrd="0" destOrd="0" presId="urn:microsoft.com/office/officeart/2005/8/layout/hierarchy1"/>
    <dgm:cxn modelId="{E7D19FEB-2818-4C24-89C6-AB2A6673297A}" type="presOf" srcId="{43E55DE3-298A-48D4-A16B-FDDFDF96D9FD}" destId="{0ACDDE2E-5C2D-4B0C-AAA9-A7D7982FC75F}" srcOrd="0" destOrd="0" presId="urn:microsoft.com/office/officeart/2005/8/layout/hierarchy1"/>
    <dgm:cxn modelId="{1BB6F748-207B-48F7-B7A5-8DE4A3DE706A}" type="presOf" srcId="{B7848ACC-952F-4E54-A49A-A61FC8E89C6F}" destId="{0BA7A234-082C-434B-9714-84AE404965CC}" srcOrd="0" destOrd="0" presId="urn:microsoft.com/office/officeart/2005/8/layout/hierarchy1"/>
    <dgm:cxn modelId="{C4D96BCA-1250-40A6-A317-3F6ACC7A4221}" srcId="{B051DBD4-1E4F-41E8-987B-943F58D84E15}" destId="{200A7CBD-3C4C-4B92-8664-801E993381C0}" srcOrd="2" destOrd="0" parTransId="{D9DD7C46-AF6B-407C-8CB9-C88696EE2D9E}" sibTransId="{EEA4ADE1-B54C-4249-BE12-F28AE3CAB707}"/>
    <dgm:cxn modelId="{222BA8E7-C055-4070-90CF-6BA0BFB53CEB}" type="presOf" srcId="{11EE3313-67FA-4B48-8DA5-E810A48D8B2D}" destId="{F6A31112-7743-4AF6-A4DD-D96940DC46E3}" srcOrd="0" destOrd="0" presId="urn:microsoft.com/office/officeart/2005/8/layout/hierarchy1"/>
    <dgm:cxn modelId="{8B0E7A86-5F6F-4E2F-8496-36727FB246EA}" type="presOf" srcId="{13558B5A-9DDC-4449-A13F-89908B678E8E}" destId="{9D2BCBAF-0325-4900-99BD-17BFC8C5AE78}" srcOrd="0" destOrd="0" presId="urn:microsoft.com/office/officeart/2005/8/layout/hierarchy1"/>
    <dgm:cxn modelId="{1DAACF75-0E76-44F6-A4AA-E511D9340904}" type="presOf" srcId="{5A54FF33-0032-40CA-8B5C-9D5E1D9F7DB3}" destId="{97A0679F-51E6-454E-AB1C-969D7807A50F}" srcOrd="0" destOrd="0" presId="urn:microsoft.com/office/officeart/2005/8/layout/hierarchy1"/>
    <dgm:cxn modelId="{EA0D5397-6EFF-4CE0-BA37-EFDB0E38CE73}" type="presOf" srcId="{17972A8E-724C-47B1-B92B-C2B24E0F38E5}" destId="{B8F604B2-B120-461A-83C3-D63680049107}" srcOrd="0" destOrd="0" presId="urn:microsoft.com/office/officeart/2005/8/layout/hierarchy1"/>
    <dgm:cxn modelId="{98642329-4A8F-4BA3-B7E3-4E67917E42D5}" type="presOf" srcId="{58E1BB14-DA14-48A4-A44B-9DCAE1772DBE}" destId="{7482CFF7-69E2-4ACE-BD1F-76AB85AEBDD0}" srcOrd="0" destOrd="0" presId="urn:microsoft.com/office/officeart/2005/8/layout/hierarchy1"/>
    <dgm:cxn modelId="{9A8E7CA6-35D1-4DDE-A4CE-0153200FEF66}" type="presOf" srcId="{F6B58114-8F7B-4D64-8479-29BCA27B723A}" destId="{9CADA367-A5C2-4833-8C2E-2E412EFF560B}" srcOrd="0" destOrd="0" presId="urn:microsoft.com/office/officeart/2005/8/layout/hierarchy1"/>
    <dgm:cxn modelId="{7E048B43-DF6F-4937-B814-CA5978B722AA}" type="presOf" srcId="{7AF8475F-526F-474C-8ECA-8340FF966AB9}" destId="{F8E24EB8-40A5-447C-842D-9F3A142ACB85}" srcOrd="0" destOrd="0" presId="urn:microsoft.com/office/officeart/2005/8/layout/hierarchy1"/>
    <dgm:cxn modelId="{AEBB376A-CB01-44EB-9E92-006C3C08875C}" srcId="{E5EEB0E9-44BD-4820-8A86-294C031F5363}" destId="{6144ABBA-55BE-4F6F-879C-ECAE4958E1E2}" srcOrd="2" destOrd="0" parTransId="{2A546016-12BA-459D-805D-C0B889F5FEC7}" sibTransId="{B7941ADE-ADE7-4F6E-B456-2F49FE589BD8}"/>
    <dgm:cxn modelId="{C828CA29-EB34-4131-9B80-EA960B419DDD}" type="presOf" srcId="{6B20712B-EEB9-4AE8-AD07-0E8148838B26}" destId="{17B9AB72-6295-4B93-8C3B-AFA54A29C951}" srcOrd="0" destOrd="0" presId="urn:microsoft.com/office/officeart/2005/8/layout/hierarchy1"/>
    <dgm:cxn modelId="{7A549891-770C-499C-9419-B98FA5B0707F}" srcId="{13558B5A-9DDC-4449-A13F-89908B678E8E}" destId="{FE84BFCA-E6C4-4A22-A3D5-657D0B7FDA7E}" srcOrd="2" destOrd="0" parTransId="{11EE3313-67FA-4B48-8DA5-E810A48D8B2D}" sibTransId="{BC603FAB-9C22-4A2E-A253-2C06C67B2EA1}"/>
    <dgm:cxn modelId="{F39B1582-8CB5-4A24-8315-39449C083100}" type="presOf" srcId="{FE84BFCA-E6C4-4A22-A3D5-657D0B7FDA7E}" destId="{930D0101-B756-4268-8E26-1CDCB92DC98C}" srcOrd="0" destOrd="0" presId="urn:microsoft.com/office/officeart/2005/8/layout/hierarchy1"/>
    <dgm:cxn modelId="{E9E4B1C9-DF3A-4EFF-878F-C322D1ACEDE0}" srcId="{E5EEB0E9-44BD-4820-8A86-294C031F5363}" destId="{105CE578-C83B-4310-81FF-3FE6C880200B}" srcOrd="0" destOrd="0" parTransId="{7AF8475F-526F-474C-8ECA-8340FF966AB9}" sibTransId="{40007C37-2A18-421D-A2A3-CD73C66E341B}"/>
    <dgm:cxn modelId="{9CC837F6-8B68-496F-994D-F628FD529704}" srcId="{E5EEB0E9-44BD-4820-8A86-294C031F5363}" destId="{74F4BDFE-C324-4715-8F5F-2014B1F6ACD9}" srcOrd="1" destOrd="0" parTransId="{89884DB1-8CDE-4EDB-B81B-4263F6D44E0E}" sibTransId="{627D5DF1-7DF5-470E-9D44-5E744ADEC9BB}"/>
    <dgm:cxn modelId="{6B282120-BB55-4335-9C03-7F3BB59C7DE5}" type="presOf" srcId="{2A546016-12BA-459D-805D-C0B889F5FEC7}" destId="{ABF7D4D9-772B-4910-A79D-7529EC521845}" srcOrd="0" destOrd="0" presId="urn:microsoft.com/office/officeart/2005/8/layout/hierarchy1"/>
    <dgm:cxn modelId="{A57EE47F-9078-4A5E-A33F-9390463C8EA0}" srcId="{13558B5A-9DDC-4449-A13F-89908B678E8E}" destId="{6B20712B-EEB9-4AE8-AD07-0E8148838B26}" srcOrd="1" destOrd="0" parTransId="{E8094836-1C79-446B-8CD0-8F73A9458AE1}" sibTransId="{11A1B428-B3AE-4950-9880-445687662A45}"/>
    <dgm:cxn modelId="{5C3630E1-D448-4B2E-9A4C-E18B0E862CED}" type="presOf" srcId="{412A5264-8796-4049-941F-53CF319BCC00}" destId="{B55D9A1F-BD35-486A-9966-82217FB8A76E}" srcOrd="0" destOrd="0" presId="urn:microsoft.com/office/officeart/2005/8/layout/hierarchy1"/>
    <dgm:cxn modelId="{6BCB3DFB-F8D1-4263-B4AB-53E35DD7885E}" type="presOf" srcId="{105CE578-C83B-4310-81FF-3FE6C880200B}" destId="{F9B96E6F-57EE-41AB-A74B-9F312C43A985}" srcOrd="0" destOrd="0" presId="urn:microsoft.com/office/officeart/2005/8/layout/hierarchy1"/>
    <dgm:cxn modelId="{32407874-D775-4B8C-9163-D6503D3B30AD}" srcId="{B051DBD4-1E4F-41E8-987B-943F58D84E15}" destId="{310422F7-DC41-49B9-BC56-E05761E951E0}" srcOrd="0" destOrd="0" parTransId="{17972A8E-724C-47B1-B92B-C2B24E0F38E5}" sibTransId="{AAA5E1F0-9D42-4512-94F9-1D5956CC1AA6}"/>
    <dgm:cxn modelId="{4A738AB7-974B-4F60-AC5B-EC7070E9D901}" type="presOf" srcId="{D6FCE059-C9BA-4FEC-9F1A-EA762754E7BA}" destId="{28EFECD0-95A2-4147-B77B-7E973783755D}" srcOrd="0" destOrd="0" presId="urn:microsoft.com/office/officeart/2005/8/layout/hierarchy1"/>
    <dgm:cxn modelId="{19985DB1-93F5-4340-B0A0-74AA52C5FA13}" type="presOf" srcId="{74F4BDFE-C324-4715-8F5F-2014B1F6ACD9}" destId="{F62C1B71-C0DB-4371-B32B-CAAFEDF7F65C}" srcOrd="0" destOrd="0" presId="urn:microsoft.com/office/officeart/2005/8/layout/hierarchy1"/>
    <dgm:cxn modelId="{9CD5D1EB-4122-4CBA-B10C-72650321DDE2}" type="presOf" srcId="{E5EEB0E9-44BD-4820-8A86-294C031F5363}" destId="{F2404128-AE6F-4D80-81FF-7C5EB8DE0928}" srcOrd="0" destOrd="0" presId="urn:microsoft.com/office/officeart/2005/8/layout/hierarchy1"/>
    <dgm:cxn modelId="{720463C7-3D66-4FF1-B7E6-B57673523EEC}" type="presOf" srcId="{310422F7-DC41-49B9-BC56-E05761E951E0}" destId="{76D4EDC4-43DD-4E3C-937F-CCC3673C85E0}" srcOrd="0" destOrd="0" presId="urn:microsoft.com/office/officeart/2005/8/layout/hierarchy1"/>
    <dgm:cxn modelId="{A7FBE58E-CF34-4682-8D8D-6603E54D52A1}" type="presOf" srcId="{6144ABBA-55BE-4F6F-879C-ECAE4958E1E2}" destId="{8D2C724C-E944-4536-9B60-0DCAE44A09D7}" srcOrd="0" destOrd="0" presId="urn:microsoft.com/office/officeart/2005/8/layout/hierarchy1"/>
    <dgm:cxn modelId="{92F673E4-BA6F-4A50-A227-41A362BBB838}" srcId="{13558B5A-9DDC-4449-A13F-89908B678E8E}" destId="{E5EEB0E9-44BD-4820-8A86-294C031F5363}" srcOrd="0" destOrd="0" parTransId="{D6FCE059-C9BA-4FEC-9F1A-EA762754E7BA}" sibTransId="{C2354CE3-D23F-471B-B2E1-48C60F0AE06D}"/>
    <dgm:cxn modelId="{B57AEC41-6582-40C1-8B81-25B70CD7E457}" type="presOf" srcId="{200A7CBD-3C4C-4B92-8664-801E993381C0}" destId="{934270B8-11F5-4D82-919D-1B84B98E9727}" srcOrd="0" destOrd="0" presId="urn:microsoft.com/office/officeart/2005/8/layout/hierarchy1"/>
    <dgm:cxn modelId="{3A84260E-AFF9-40D2-921D-0B09DF4270F2}" type="presOf" srcId="{D9DD7C46-AF6B-407C-8CB9-C88696EE2D9E}" destId="{288761C1-E343-4641-B929-6605F02DC543}" srcOrd="0" destOrd="0" presId="urn:microsoft.com/office/officeart/2005/8/layout/hierarchy1"/>
    <dgm:cxn modelId="{0C5EC46E-4551-4D0F-ABEA-3A5FA0814D0D}" srcId="{B051DBD4-1E4F-41E8-987B-943F58D84E15}" destId="{B7848ACC-952F-4E54-A49A-A61FC8E89C6F}" srcOrd="1" destOrd="0" parTransId="{412A5264-8796-4049-941F-53CF319BCC00}" sibTransId="{48184595-6F30-47EA-A2A5-8645517A562F}"/>
    <dgm:cxn modelId="{31EEE1B8-928A-4300-A39C-8975ED0C1DF6}" srcId="{43E55DE3-298A-48D4-A16B-FDDFDF96D9FD}" destId="{13558B5A-9DDC-4449-A13F-89908B678E8E}" srcOrd="0" destOrd="0" parTransId="{C76FDD11-09E9-4808-BEAA-9BA1202EFA68}" sibTransId="{94CE588E-6AE9-41E8-90F4-47846852442A}"/>
    <dgm:cxn modelId="{92DBE425-334A-4E4E-9C20-97E4FA1D784D}" type="presParOf" srcId="{0ACDDE2E-5C2D-4B0C-AAA9-A7D7982FC75F}" destId="{0E22DBC2-7242-4EFF-AC21-3912010ACDCB}" srcOrd="0" destOrd="0" presId="urn:microsoft.com/office/officeart/2005/8/layout/hierarchy1"/>
    <dgm:cxn modelId="{A45AC80A-DC27-4A2C-84C1-5DD60CD9166E}" type="presParOf" srcId="{0E22DBC2-7242-4EFF-AC21-3912010ACDCB}" destId="{490B3584-7154-4127-B48A-B63A7D8651A5}" srcOrd="0" destOrd="0" presId="urn:microsoft.com/office/officeart/2005/8/layout/hierarchy1"/>
    <dgm:cxn modelId="{31F725C6-280E-4ABB-B99B-AF5C7D83808F}" type="presParOf" srcId="{490B3584-7154-4127-B48A-B63A7D8651A5}" destId="{BDB578A7-9C09-436B-9A2E-912694C6420F}" srcOrd="0" destOrd="0" presId="urn:microsoft.com/office/officeart/2005/8/layout/hierarchy1"/>
    <dgm:cxn modelId="{37709096-2443-4D28-9EBC-AAF75212C3FF}" type="presParOf" srcId="{490B3584-7154-4127-B48A-B63A7D8651A5}" destId="{9D2BCBAF-0325-4900-99BD-17BFC8C5AE78}" srcOrd="1" destOrd="0" presId="urn:microsoft.com/office/officeart/2005/8/layout/hierarchy1"/>
    <dgm:cxn modelId="{3B1D4107-D6FF-4958-AAFD-265824E785AD}" type="presParOf" srcId="{0E22DBC2-7242-4EFF-AC21-3912010ACDCB}" destId="{D79F62C5-1234-466F-B643-C5C86FB0D155}" srcOrd="1" destOrd="0" presId="urn:microsoft.com/office/officeart/2005/8/layout/hierarchy1"/>
    <dgm:cxn modelId="{7F425973-DE43-4E93-AAFE-B6DBB6BD6C40}" type="presParOf" srcId="{D79F62C5-1234-466F-B643-C5C86FB0D155}" destId="{28EFECD0-95A2-4147-B77B-7E973783755D}" srcOrd="0" destOrd="0" presId="urn:microsoft.com/office/officeart/2005/8/layout/hierarchy1"/>
    <dgm:cxn modelId="{850D5277-6944-4599-8C19-F92CDFC632B8}" type="presParOf" srcId="{D79F62C5-1234-466F-B643-C5C86FB0D155}" destId="{15CB8156-0873-42CD-AD47-3B01855EE094}" srcOrd="1" destOrd="0" presId="urn:microsoft.com/office/officeart/2005/8/layout/hierarchy1"/>
    <dgm:cxn modelId="{840DC35F-0314-4328-85C8-8488CCB35803}" type="presParOf" srcId="{15CB8156-0873-42CD-AD47-3B01855EE094}" destId="{121B9C5E-DB2C-4D58-98E6-C59CDAF653EC}" srcOrd="0" destOrd="0" presId="urn:microsoft.com/office/officeart/2005/8/layout/hierarchy1"/>
    <dgm:cxn modelId="{750E0A7B-AC54-45FE-A5BA-7F5E41C600B0}" type="presParOf" srcId="{121B9C5E-DB2C-4D58-98E6-C59CDAF653EC}" destId="{B0EF2D62-C351-4A11-A2F2-194BC437C7FB}" srcOrd="0" destOrd="0" presId="urn:microsoft.com/office/officeart/2005/8/layout/hierarchy1"/>
    <dgm:cxn modelId="{D3712435-6B35-41D7-BF40-EDF0E5DE43FF}" type="presParOf" srcId="{121B9C5E-DB2C-4D58-98E6-C59CDAF653EC}" destId="{F2404128-AE6F-4D80-81FF-7C5EB8DE0928}" srcOrd="1" destOrd="0" presId="urn:microsoft.com/office/officeart/2005/8/layout/hierarchy1"/>
    <dgm:cxn modelId="{F205366D-5927-4A7D-A5DC-CD0FDDCC38CB}" type="presParOf" srcId="{15CB8156-0873-42CD-AD47-3B01855EE094}" destId="{117470FA-0403-4A4E-AF7B-0D82D3905B6D}" srcOrd="1" destOrd="0" presId="urn:microsoft.com/office/officeart/2005/8/layout/hierarchy1"/>
    <dgm:cxn modelId="{FE1B6AEE-9819-4A34-8203-CDB0AE4A26B6}" type="presParOf" srcId="{117470FA-0403-4A4E-AF7B-0D82D3905B6D}" destId="{F8E24EB8-40A5-447C-842D-9F3A142ACB85}" srcOrd="0" destOrd="0" presId="urn:microsoft.com/office/officeart/2005/8/layout/hierarchy1"/>
    <dgm:cxn modelId="{35DF9AE1-6546-4A18-AED8-EDC7C1A2F3ED}" type="presParOf" srcId="{117470FA-0403-4A4E-AF7B-0D82D3905B6D}" destId="{EA9E7B69-63E9-4B84-B3D4-12FA1D61943D}" srcOrd="1" destOrd="0" presId="urn:microsoft.com/office/officeart/2005/8/layout/hierarchy1"/>
    <dgm:cxn modelId="{ED78A288-26B8-44D9-8DA8-2939BE437F19}" type="presParOf" srcId="{EA9E7B69-63E9-4B84-B3D4-12FA1D61943D}" destId="{7DD519AF-FA8A-4D36-8601-335134B95882}" srcOrd="0" destOrd="0" presId="urn:microsoft.com/office/officeart/2005/8/layout/hierarchy1"/>
    <dgm:cxn modelId="{757D1905-00C3-4B16-B2CF-7DFCF02ED572}" type="presParOf" srcId="{7DD519AF-FA8A-4D36-8601-335134B95882}" destId="{F9737823-DE1B-47BB-802C-E8A6C3C1E07C}" srcOrd="0" destOrd="0" presId="urn:microsoft.com/office/officeart/2005/8/layout/hierarchy1"/>
    <dgm:cxn modelId="{03251EBF-D123-4BF5-8732-230122F73D11}" type="presParOf" srcId="{7DD519AF-FA8A-4D36-8601-335134B95882}" destId="{F9B96E6F-57EE-41AB-A74B-9F312C43A985}" srcOrd="1" destOrd="0" presId="urn:microsoft.com/office/officeart/2005/8/layout/hierarchy1"/>
    <dgm:cxn modelId="{D1F64A47-D030-4F6D-AB1E-B06031DD3B21}" type="presParOf" srcId="{EA9E7B69-63E9-4B84-B3D4-12FA1D61943D}" destId="{542223F8-91C2-4842-BEA1-97EAEF0A6EC4}" srcOrd="1" destOrd="0" presId="urn:microsoft.com/office/officeart/2005/8/layout/hierarchy1"/>
    <dgm:cxn modelId="{0C004807-39BC-4CF1-9FAD-9E841CD98F51}" type="presParOf" srcId="{117470FA-0403-4A4E-AF7B-0D82D3905B6D}" destId="{D3468A3D-AD40-451E-9D0C-46C5617121D4}" srcOrd="2" destOrd="0" presId="urn:microsoft.com/office/officeart/2005/8/layout/hierarchy1"/>
    <dgm:cxn modelId="{2F3FB081-D3AD-4B5D-9E0C-67BE8D2922A1}" type="presParOf" srcId="{117470FA-0403-4A4E-AF7B-0D82D3905B6D}" destId="{A5143986-1E7F-4906-BB15-6D1B0806F927}" srcOrd="3" destOrd="0" presId="urn:microsoft.com/office/officeart/2005/8/layout/hierarchy1"/>
    <dgm:cxn modelId="{B83C1103-0D7E-478B-9A38-38B862E874C5}" type="presParOf" srcId="{A5143986-1E7F-4906-BB15-6D1B0806F927}" destId="{2A8E8750-F701-4CDA-947D-443B00414BD8}" srcOrd="0" destOrd="0" presId="urn:microsoft.com/office/officeart/2005/8/layout/hierarchy1"/>
    <dgm:cxn modelId="{B7E06046-B7ED-4338-A683-67F24171A639}" type="presParOf" srcId="{2A8E8750-F701-4CDA-947D-443B00414BD8}" destId="{A4BF7F8E-7615-4421-863B-15B2625829ED}" srcOrd="0" destOrd="0" presId="urn:microsoft.com/office/officeart/2005/8/layout/hierarchy1"/>
    <dgm:cxn modelId="{3EFD2156-4B0A-418A-8F47-9A4287439A58}" type="presParOf" srcId="{2A8E8750-F701-4CDA-947D-443B00414BD8}" destId="{F62C1B71-C0DB-4371-B32B-CAAFEDF7F65C}" srcOrd="1" destOrd="0" presId="urn:microsoft.com/office/officeart/2005/8/layout/hierarchy1"/>
    <dgm:cxn modelId="{D5767105-BBC4-47E7-9E6C-A50A3A2DF03E}" type="presParOf" srcId="{A5143986-1E7F-4906-BB15-6D1B0806F927}" destId="{CEE386AD-7E0E-4FFB-8A89-E19AF2A241BC}" srcOrd="1" destOrd="0" presId="urn:microsoft.com/office/officeart/2005/8/layout/hierarchy1"/>
    <dgm:cxn modelId="{1EA82889-DF41-4886-BB2A-C6159EE391E9}" type="presParOf" srcId="{117470FA-0403-4A4E-AF7B-0D82D3905B6D}" destId="{ABF7D4D9-772B-4910-A79D-7529EC521845}" srcOrd="4" destOrd="0" presId="urn:microsoft.com/office/officeart/2005/8/layout/hierarchy1"/>
    <dgm:cxn modelId="{AE6479FC-4A43-4772-B324-787999267A1E}" type="presParOf" srcId="{117470FA-0403-4A4E-AF7B-0D82D3905B6D}" destId="{53BD3EA8-CB7C-4495-BA9E-BEBB458BE772}" srcOrd="5" destOrd="0" presId="urn:microsoft.com/office/officeart/2005/8/layout/hierarchy1"/>
    <dgm:cxn modelId="{BC6DC1CD-92B8-403C-A004-B75F716946A1}" type="presParOf" srcId="{53BD3EA8-CB7C-4495-BA9E-BEBB458BE772}" destId="{BC51E4B0-7EA4-4072-B3EB-2CDBE61AA875}" srcOrd="0" destOrd="0" presId="urn:microsoft.com/office/officeart/2005/8/layout/hierarchy1"/>
    <dgm:cxn modelId="{E7FB7C18-6FF5-4016-9162-186F1348BFDD}" type="presParOf" srcId="{BC51E4B0-7EA4-4072-B3EB-2CDBE61AA875}" destId="{D42CB3ED-BBDB-4F9F-9CE1-639E842AB992}" srcOrd="0" destOrd="0" presId="urn:microsoft.com/office/officeart/2005/8/layout/hierarchy1"/>
    <dgm:cxn modelId="{2C90AFE9-3DD3-4E06-9265-436E4A029D4E}" type="presParOf" srcId="{BC51E4B0-7EA4-4072-B3EB-2CDBE61AA875}" destId="{8D2C724C-E944-4536-9B60-0DCAE44A09D7}" srcOrd="1" destOrd="0" presId="urn:microsoft.com/office/officeart/2005/8/layout/hierarchy1"/>
    <dgm:cxn modelId="{9190C3EC-7FDE-453A-AA13-4A7A82C8A96E}" type="presParOf" srcId="{53BD3EA8-CB7C-4495-BA9E-BEBB458BE772}" destId="{3C0E6F62-2A89-4AB1-A1F1-4B94D684F4DE}" srcOrd="1" destOrd="0" presId="urn:microsoft.com/office/officeart/2005/8/layout/hierarchy1"/>
    <dgm:cxn modelId="{8E4FF0F9-3B02-42DB-B872-43A9557E10A1}" type="presParOf" srcId="{D79F62C5-1234-466F-B643-C5C86FB0D155}" destId="{5A4745F9-2F61-4EEE-9979-D2BBFBEC0D30}" srcOrd="2" destOrd="0" presId="urn:microsoft.com/office/officeart/2005/8/layout/hierarchy1"/>
    <dgm:cxn modelId="{53F36C2B-2EE2-4B7A-8E80-7CA9F034BC7F}" type="presParOf" srcId="{D79F62C5-1234-466F-B643-C5C86FB0D155}" destId="{CFD3E29F-4CE2-4B39-9BB6-EE1A740FD53A}" srcOrd="3" destOrd="0" presId="urn:microsoft.com/office/officeart/2005/8/layout/hierarchy1"/>
    <dgm:cxn modelId="{C35F6309-76BB-45A9-8A4F-42AE69281816}" type="presParOf" srcId="{CFD3E29F-4CE2-4B39-9BB6-EE1A740FD53A}" destId="{6265115F-6C2C-4C50-B47B-CE5336CB00D9}" srcOrd="0" destOrd="0" presId="urn:microsoft.com/office/officeart/2005/8/layout/hierarchy1"/>
    <dgm:cxn modelId="{579CD8D8-54B0-46AC-8CA9-FD5C32D77D16}" type="presParOf" srcId="{6265115F-6C2C-4C50-B47B-CE5336CB00D9}" destId="{04163DDB-5239-4C47-B06E-BD361EADA701}" srcOrd="0" destOrd="0" presId="urn:microsoft.com/office/officeart/2005/8/layout/hierarchy1"/>
    <dgm:cxn modelId="{EA2E2F8D-CA13-4041-BE54-694A593EE5BA}" type="presParOf" srcId="{6265115F-6C2C-4C50-B47B-CE5336CB00D9}" destId="{17B9AB72-6295-4B93-8C3B-AFA54A29C951}" srcOrd="1" destOrd="0" presId="urn:microsoft.com/office/officeart/2005/8/layout/hierarchy1"/>
    <dgm:cxn modelId="{1240F3D7-EEED-45BD-9D3F-26BAA14AD0A7}" type="presParOf" srcId="{CFD3E29F-4CE2-4B39-9BB6-EE1A740FD53A}" destId="{C7DD01DC-56CC-4016-8BFD-5BDAEF5919D1}" srcOrd="1" destOrd="0" presId="urn:microsoft.com/office/officeart/2005/8/layout/hierarchy1"/>
    <dgm:cxn modelId="{5EABE2AC-EFD1-40A0-A0C9-126932ABCAAF}" type="presParOf" srcId="{D79F62C5-1234-466F-B643-C5C86FB0D155}" destId="{F6A31112-7743-4AF6-A4DD-D96940DC46E3}" srcOrd="4" destOrd="0" presId="urn:microsoft.com/office/officeart/2005/8/layout/hierarchy1"/>
    <dgm:cxn modelId="{63B18413-7334-4A02-BCB8-2DF256FE3583}" type="presParOf" srcId="{D79F62C5-1234-466F-B643-C5C86FB0D155}" destId="{95807CB5-1FB3-495A-98EA-CCBE769544E5}" srcOrd="5" destOrd="0" presId="urn:microsoft.com/office/officeart/2005/8/layout/hierarchy1"/>
    <dgm:cxn modelId="{2E31A940-69C2-4AB4-9AB7-D034624A1DA5}" type="presParOf" srcId="{95807CB5-1FB3-495A-98EA-CCBE769544E5}" destId="{B2461B0F-5566-4A58-8895-8F6A4652061E}" srcOrd="0" destOrd="0" presId="urn:microsoft.com/office/officeart/2005/8/layout/hierarchy1"/>
    <dgm:cxn modelId="{0BDE131B-A1A8-4738-A04F-2AD415123A0F}" type="presParOf" srcId="{B2461B0F-5566-4A58-8895-8F6A4652061E}" destId="{D0456254-5C19-4B7A-8DA5-BDD30B028A6F}" srcOrd="0" destOrd="0" presId="urn:microsoft.com/office/officeart/2005/8/layout/hierarchy1"/>
    <dgm:cxn modelId="{57E194AC-FB9D-45B0-BE92-1470A0F55036}" type="presParOf" srcId="{B2461B0F-5566-4A58-8895-8F6A4652061E}" destId="{930D0101-B756-4268-8E26-1CDCB92DC98C}" srcOrd="1" destOrd="0" presId="urn:microsoft.com/office/officeart/2005/8/layout/hierarchy1"/>
    <dgm:cxn modelId="{E994DFF9-4882-47F3-B0F0-0047E10D9ECD}" type="presParOf" srcId="{95807CB5-1FB3-495A-98EA-CCBE769544E5}" destId="{C687376B-76B5-467E-9E1A-CED2B7EC2A67}" srcOrd="1" destOrd="0" presId="urn:microsoft.com/office/officeart/2005/8/layout/hierarchy1"/>
    <dgm:cxn modelId="{3E4E2908-53AB-46FC-9B27-1B8EDED807CE}" type="presParOf" srcId="{D79F62C5-1234-466F-B643-C5C86FB0D155}" destId="{7482CFF7-69E2-4ACE-BD1F-76AB85AEBDD0}" srcOrd="6" destOrd="0" presId="urn:microsoft.com/office/officeart/2005/8/layout/hierarchy1"/>
    <dgm:cxn modelId="{169FDFE3-2E02-4ADD-B861-B856DA8DC3AE}" type="presParOf" srcId="{D79F62C5-1234-466F-B643-C5C86FB0D155}" destId="{64ABBA82-CB72-4E50-B47A-7D064D55D2F7}" srcOrd="7" destOrd="0" presId="urn:microsoft.com/office/officeart/2005/8/layout/hierarchy1"/>
    <dgm:cxn modelId="{D0701395-F303-47CC-808F-E94017F4E528}" type="presParOf" srcId="{64ABBA82-CB72-4E50-B47A-7D064D55D2F7}" destId="{7592B0EF-7BFB-44C8-A802-9DD59C6CD714}" srcOrd="0" destOrd="0" presId="urn:microsoft.com/office/officeart/2005/8/layout/hierarchy1"/>
    <dgm:cxn modelId="{F300E344-3882-4488-A5A8-A9989AB4D2BE}" type="presParOf" srcId="{7592B0EF-7BFB-44C8-A802-9DD59C6CD714}" destId="{1E8827C3-0D80-4FE5-8838-7F3FAB1DCE52}" srcOrd="0" destOrd="0" presId="urn:microsoft.com/office/officeart/2005/8/layout/hierarchy1"/>
    <dgm:cxn modelId="{0B46D2BA-98F2-4EF7-8AAA-301AC879478D}" type="presParOf" srcId="{7592B0EF-7BFB-44C8-A802-9DD59C6CD714}" destId="{0EC9662E-EB76-4DCF-A8CD-C231D854B673}" srcOrd="1" destOrd="0" presId="urn:microsoft.com/office/officeart/2005/8/layout/hierarchy1"/>
    <dgm:cxn modelId="{4AE610BD-8EC6-47BD-B5D6-3C93940F9A1B}" type="presParOf" srcId="{64ABBA82-CB72-4E50-B47A-7D064D55D2F7}" destId="{646455C7-68D8-47DB-91B6-6FB6728E6614}" srcOrd="1" destOrd="0" presId="urn:microsoft.com/office/officeart/2005/8/layout/hierarchy1"/>
    <dgm:cxn modelId="{0311D8A3-42BC-4BAD-B8F2-5D695D93B8E5}" type="presParOf" srcId="{646455C7-68D8-47DB-91B6-6FB6728E6614}" destId="{B8F604B2-B120-461A-83C3-D63680049107}" srcOrd="0" destOrd="0" presId="urn:microsoft.com/office/officeart/2005/8/layout/hierarchy1"/>
    <dgm:cxn modelId="{FF5C13C3-F52F-4E5F-AC6C-0B053B87F3E6}" type="presParOf" srcId="{646455C7-68D8-47DB-91B6-6FB6728E6614}" destId="{17F7B069-67A4-4297-9087-31A7EE4E93A7}" srcOrd="1" destOrd="0" presId="urn:microsoft.com/office/officeart/2005/8/layout/hierarchy1"/>
    <dgm:cxn modelId="{BC611985-AF1F-4939-B734-E0123EC6F941}" type="presParOf" srcId="{17F7B069-67A4-4297-9087-31A7EE4E93A7}" destId="{BCA6BADE-0967-4F73-889C-660F4DE6CA07}" srcOrd="0" destOrd="0" presId="urn:microsoft.com/office/officeart/2005/8/layout/hierarchy1"/>
    <dgm:cxn modelId="{A7B616B0-4AEF-480B-9AA0-25E8533D2CD6}" type="presParOf" srcId="{BCA6BADE-0967-4F73-889C-660F4DE6CA07}" destId="{8DD3DAFC-978D-4B2A-AB5F-4EBE768A568F}" srcOrd="0" destOrd="0" presId="urn:microsoft.com/office/officeart/2005/8/layout/hierarchy1"/>
    <dgm:cxn modelId="{3F61F8C6-0BC0-4180-BD4F-198A7938ABF9}" type="presParOf" srcId="{BCA6BADE-0967-4F73-889C-660F4DE6CA07}" destId="{76D4EDC4-43DD-4E3C-937F-CCC3673C85E0}" srcOrd="1" destOrd="0" presId="urn:microsoft.com/office/officeart/2005/8/layout/hierarchy1"/>
    <dgm:cxn modelId="{75A935AC-2161-4686-998E-61B2BFC35CF4}" type="presParOf" srcId="{17F7B069-67A4-4297-9087-31A7EE4E93A7}" destId="{97ADF417-BBBF-4773-BE21-A4E69E5C6B27}" srcOrd="1" destOrd="0" presId="urn:microsoft.com/office/officeart/2005/8/layout/hierarchy1"/>
    <dgm:cxn modelId="{2BF38090-E4F6-419C-8685-AAE06D32D2B3}" type="presParOf" srcId="{646455C7-68D8-47DB-91B6-6FB6728E6614}" destId="{B55D9A1F-BD35-486A-9966-82217FB8A76E}" srcOrd="2" destOrd="0" presId="urn:microsoft.com/office/officeart/2005/8/layout/hierarchy1"/>
    <dgm:cxn modelId="{D0381C84-2740-48FB-838C-5CCD69765499}" type="presParOf" srcId="{646455C7-68D8-47DB-91B6-6FB6728E6614}" destId="{B0F009A2-C1D6-4DA9-98EF-DFC7A5A85B14}" srcOrd="3" destOrd="0" presId="urn:microsoft.com/office/officeart/2005/8/layout/hierarchy1"/>
    <dgm:cxn modelId="{1388E87B-B5AD-4B77-B2F8-3845C18CB468}" type="presParOf" srcId="{B0F009A2-C1D6-4DA9-98EF-DFC7A5A85B14}" destId="{DD931640-05EB-4F22-98DA-2E4824A7B672}" srcOrd="0" destOrd="0" presId="urn:microsoft.com/office/officeart/2005/8/layout/hierarchy1"/>
    <dgm:cxn modelId="{796DA3B1-5B2A-4C88-BFCE-9C38E27107E6}" type="presParOf" srcId="{DD931640-05EB-4F22-98DA-2E4824A7B672}" destId="{491C783A-F73D-48F4-AB64-5EA244318BDC}" srcOrd="0" destOrd="0" presId="urn:microsoft.com/office/officeart/2005/8/layout/hierarchy1"/>
    <dgm:cxn modelId="{36375156-309A-46EE-808D-AFE8D420983F}" type="presParOf" srcId="{DD931640-05EB-4F22-98DA-2E4824A7B672}" destId="{0BA7A234-082C-434B-9714-84AE404965CC}" srcOrd="1" destOrd="0" presId="urn:microsoft.com/office/officeart/2005/8/layout/hierarchy1"/>
    <dgm:cxn modelId="{5D2576C3-C11D-44CD-A447-84C76424E47F}" type="presParOf" srcId="{B0F009A2-C1D6-4DA9-98EF-DFC7A5A85B14}" destId="{058170AE-F1DA-4CB5-8ADA-1DFB8A2BF8EF}" srcOrd="1" destOrd="0" presId="urn:microsoft.com/office/officeart/2005/8/layout/hierarchy1"/>
    <dgm:cxn modelId="{C3FF6CDE-222D-45F3-B756-FBDAC8FD4681}" type="presParOf" srcId="{646455C7-68D8-47DB-91B6-6FB6728E6614}" destId="{288761C1-E343-4641-B929-6605F02DC543}" srcOrd="4" destOrd="0" presId="urn:microsoft.com/office/officeart/2005/8/layout/hierarchy1"/>
    <dgm:cxn modelId="{A4566E8F-67E2-48C2-BF93-F301C234A955}" type="presParOf" srcId="{646455C7-68D8-47DB-91B6-6FB6728E6614}" destId="{03978377-1DD1-4B70-AB88-68C84E5239A3}" srcOrd="5" destOrd="0" presId="urn:microsoft.com/office/officeart/2005/8/layout/hierarchy1"/>
    <dgm:cxn modelId="{5C7DC583-5521-4B65-ADC7-F79A16F18CDE}" type="presParOf" srcId="{03978377-1DD1-4B70-AB88-68C84E5239A3}" destId="{B8EA5C8C-2621-48F3-91B4-E874A2C03D71}" srcOrd="0" destOrd="0" presId="urn:microsoft.com/office/officeart/2005/8/layout/hierarchy1"/>
    <dgm:cxn modelId="{C52EDCDD-6F9B-47ED-A6A1-D4CBCF3F895A}" type="presParOf" srcId="{B8EA5C8C-2621-48F3-91B4-E874A2C03D71}" destId="{D645548A-FD3F-4FDE-AE41-7DE78EF96472}" srcOrd="0" destOrd="0" presId="urn:microsoft.com/office/officeart/2005/8/layout/hierarchy1"/>
    <dgm:cxn modelId="{7D8D6F9C-8270-445A-907C-40C7CEFB1352}" type="presParOf" srcId="{B8EA5C8C-2621-48F3-91B4-E874A2C03D71}" destId="{934270B8-11F5-4D82-919D-1B84B98E9727}" srcOrd="1" destOrd="0" presId="urn:microsoft.com/office/officeart/2005/8/layout/hierarchy1"/>
    <dgm:cxn modelId="{56310B42-A6EB-49C5-9EF8-0CEEC26CFA15}" type="presParOf" srcId="{03978377-1DD1-4B70-AB88-68C84E5239A3}" destId="{E52925D3-555E-453D-9A7E-6A5232234700}" srcOrd="1" destOrd="0" presId="urn:microsoft.com/office/officeart/2005/8/layout/hierarchy1"/>
    <dgm:cxn modelId="{6B2B2EB9-05B1-4405-9CE1-C111BE11993F}" type="presParOf" srcId="{646455C7-68D8-47DB-91B6-6FB6728E6614}" destId="{9CADA367-A5C2-4833-8C2E-2E412EFF560B}" srcOrd="6" destOrd="0" presId="urn:microsoft.com/office/officeart/2005/8/layout/hierarchy1"/>
    <dgm:cxn modelId="{72D19CF1-6012-4AA6-9191-BE3C111C1D01}" type="presParOf" srcId="{646455C7-68D8-47DB-91B6-6FB6728E6614}" destId="{669BF339-D862-4EC7-B9C5-CDF8D4F3CC4C}" srcOrd="7" destOrd="0" presId="urn:microsoft.com/office/officeart/2005/8/layout/hierarchy1"/>
    <dgm:cxn modelId="{811C1671-DB84-4C31-A9B7-ACCB5E8827E9}" type="presParOf" srcId="{669BF339-D862-4EC7-B9C5-CDF8D4F3CC4C}" destId="{AC7E0003-DE52-462F-8223-7A6FDE0F7CC1}" srcOrd="0" destOrd="0" presId="urn:microsoft.com/office/officeart/2005/8/layout/hierarchy1"/>
    <dgm:cxn modelId="{50C4326F-2C31-48AB-8E3F-45D032077A01}" type="presParOf" srcId="{AC7E0003-DE52-462F-8223-7A6FDE0F7CC1}" destId="{C5AD4FCF-47FA-4338-8612-A33F3E89BCF2}" srcOrd="0" destOrd="0" presId="urn:microsoft.com/office/officeart/2005/8/layout/hierarchy1"/>
    <dgm:cxn modelId="{58B3EA2A-8BDE-4613-9CE7-0A7CEEEBF6BB}" type="presParOf" srcId="{AC7E0003-DE52-462F-8223-7A6FDE0F7CC1}" destId="{97A0679F-51E6-454E-AB1C-969D7807A50F}" srcOrd="1" destOrd="0" presId="urn:microsoft.com/office/officeart/2005/8/layout/hierarchy1"/>
    <dgm:cxn modelId="{AFE131C7-4F46-4527-AAA3-8C33713B67EA}" type="presParOf" srcId="{669BF339-D862-4EC7-B9C5-CDF8D4F3CC4C}" destId="{CF8E1390-2A66-4602-B92A-3A72020F0BA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DA367-A5C2-4833-8C2E-2E412EFF560B}">
      <dsp:nvSpPr>
        <dsp:cNvPr id="0" name=""/>
        <dsp:cNvSpPr/>
      </dsp:nvSpPr>
      <dsp:spPr>
        <a:xfrm>
          <a:off x="6136431" y="3186730"/>
          <a:ext cx="1854518" cy="4395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922"/>
              </a:lnTo>
              <a:lnTo>
                <a:pt x="1854518" y="344922"/>
              </a:lnTo>
              <a:lnTo>
                <a:pt x="1854518" y="4395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761C1-E343-4641-B929-6605F02DC543}">
      <dsp:nvSpPr>
        <dsp:cNvPr id="0" name=""/>
        <dsp:cNvSpPr/>
      </dsp:nvSpPr>
      <dsp:spPr>
        <a:xfrm>
          <a:off x="6136431" y="3186730"/>
          <a:ext cx="597511" cy="4498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236"/>
              </a:lnTo>
              <a:lnTo>
                <a:pt x="597511" y="355236"/>
              </a:lnTo>
              <a:lnTo>
                <a:pt x="597511" y="4498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5D9A1F-BD35-486A-9966-82217FB8A76E}">
      <dsp:nvSpPr>
        <dsp:cNvPr id="0" name=""/>
        <dsp:cNvSpPr/>
      </dsp:nvSpPr>
      <dsp:spPr>
        <a:xfrm>
          <a:off x="5509808" y="3186730"/>
          <a:ext cx="626623" cy="449864"/>
        </a:xfrm>
        <a:custGeom>
          <a:avLst/>
          <a:gdLst/>
          <a:ahLst/>
          <a:cxnLst/>
          <a:rect l="0" t="0" r="0" b="0"/>
          <a:pathLst>
            <a:path>
              <a:moveTo>
                <a:pt x="626623" y="0"/>
              </a:moveTo>
              <a:lnTo>
                <a:pt x="626623" y="355236"/>
              </a:lnTo>
              <a:lnTo>
                <a:pt x="0" y="355236"/>
              </a:lnTo>
              <a:lnTo>
                <a:pt x="0" y="4498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F604B2-B120-461A-83C3-D63680049107}">
      <dsp:nvSpPr>
        <dsp:cNvPr id="0" name=""/>
        <dsp:cNvSpPr/>
      </dsp:nvSpPr>
      <dsp:spPr>
        <a:xfrm>
          <a:off x="4285672" y="3186730"/>
          <a:ext cx="1850759" cy="449864"/>
        </a:xfrm>
        <a:custGeom>
          <a:avLst/>
          <a:gdLst/>
          <a:ahLst/>
          <a:cxnLst/>
          <a:rect l="0" t="0" r="0" b="0"/>
          <a:pathLst>
            <a:path>
              <a:moveTo>
                <a:pt x="1850759" y="0"/>
              </a:moveTo>
              <a:lnTo>
                <a:pt x="1850759" y="355236"/>
              </a:lnTo>
              <a:lnTo>
                <a:pt x="0" y="355236"/>
              </a:lnTo>
              <a:lnTo>
                <a:pt x="0" y="4498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82CFF7-69E2-4ACE-BD1F-76AB85AEBDD0}">
      <dsp:nvSpPr>
        <dsp:cNvPr id="0" name=""/>
        <dsp:cNvSpPr/>
      </dsp:nvSpPr>
      <dsp:spPr>
        <a:xfrm>
          <a:off x="3965675" y="1908967"/>
          <a:ext cx="2170756" cy="629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499"/>
              </a:lnTo>
              <a:lnTo>
                <a:pt x="2170756" y="534499"/>
              </a:lnTo>
              <a:lnTo>
                <a:pt x="2170756" y="62912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A31112-7743-4AF6-A4DD-D96940DC46E3}">
      <dsp:nvSpPr>
        <dsp:cNvPr id="0" name=""/>
        <dsp:cNvSpPr/>
      </dsp:nvSpPr>
      <dsp:spPr>
        <a:xfrm>
          <a:off x="3965675" y="1908967"/>
          <a:ext cx="577510" cy="6113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6688"/>
              </a:lnTo>
              <a:lnTo>
                <a:pt x="577510" y="516688"/>
              </a:lnTo>
              <a:lnTo>
                <a:pt x="577510" y="6113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745F9-2F61-4EEE-9979-D2BBFBEC0D30}">
      <dsp:nvSpPr>
        <dsp:cNvPr id="0" name=""/>
        <dsp:cNvSpPr/>
      </dsp:nvSpPr>
      <dsp:spPr>
        <a:xfrm>
          <a:off x="2742980" y="1908967"/>
          <a:ext cx="1222694" cy="611309"/>
        </a:xfrm>
        <a:custGeom>
          <a:avLst/>
          <a:gdLst/>
          <a:ahLst/>
          <a:cxnLst/>
          <a:rect l="0" t="0" r="0" b="0"/>
          <a:pathLst>
            <a:path>
              <a:moveTo>
                <a:pt x="1222694" y="0"/>
              </a:moveTo>
              <a:lnTo>
                <a:pt x="1222694" y="516681"/>
              </a:lnTo>
              <a:lnTo>
                <a:pt x="0" y="516681"/>
              </a:lnTo>
              <a:lnTo>
                <a:pt x="0" y="611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7D4D9-772B-4910-A79D-7529EC521845}">
      <dsp:nvSpPr>
        <dsp:cNvPr id="0" name=""/>
        <dsp:cNvSpPr/>
      </dsp:nvSpPr>
      <dsp:spPr>
        <a:xfrm>
          <a:off x="1302824" y="3168919"/>
          <a:ext cx="1758712" cy="1331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7140"/>
              </a:lnTo>
              <a:lnTo>
                <a:pt x="1758712" y="1237140"/>
              </a:lnTo>
              <a:lnTo>
                <a:pt x="1758712" y="13317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68A3D-AD40-451E-9D0C-46C5617121D4}">
      <dsp:nvSpPr>
        <dsp:cNvPr id="0" name=""/>
        <dsp:cNvSpPr/>
      </dsp:nvSpPr>
      <dsp:spPr>
        <a:xfrm>
          <a:off x="1302824" y="3168919"/>
          <a:ext cx="462563" cy="13317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7140"/>
              </a:lnTo>
              <a:lnTo>
                <a:pt x="462563" y="1237140"/>
              </a:lnTo>
              <a:lnTo>
                <a:pt x="462563" y="13317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E24EB8-40A5-447C-842D-9F3A142ACB85}">
      <dsp:nvSpPr>
        <dsp:cNvPr id="0" name=""/>
        <dsp:cNvSpPr/>
      </dsp:nvSpPr>
      <dsp:spPr>
        <a:xfrm>
          <a:off x="469249" y="3168919"/>
          <a:ext cx="833575" cy="1331768"/>
        </a:xfrm>
        <a:custGeom>
          <a:avLst/>
          <a:gdLst/>
          <a:ahLst/>
          <a:cxnLst/>
          <a:rect l="0" t="0" r="0" b="0"/>
          <a:pathLst>
            <a:path>
              <a:moveTo>
                <a:pt x="833575" y="0"/>
              </a:moveTo>
              <a:lnTo>
                <a:pt x="833575" y="1237140"/>
              </a:lnTo>
              <a:lnTo>
                <a:pt x="0" y="1237140"/>
              </a:lnTo>
              <a:lnTo>
                <a:pt x="0" y="13317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EFECD0-95A2-4147-B77B-7E973783755D}">
      <dsp:nvSpPr>
        <dsp:cNvPr id="0" name=""/>
        <dsp:cNvSpPr/>
      </dsp:nvSpPr>
      <dsp:spPr>
        <a:xfrm>
          <a:off x="1302824" y="1908967"/>
          <a:ext cx="2662850" cy="611316"/>
        </a:xfrm>
        <a:custGeom>
          <a:avLst/>
          <a:gdLst/>
          <a:ahLst/>
          <a:cxnLst/>
          <a:rect l="0" t="0" r="0" b="0"/>
          <a:pathLst>
            <a:path>
              <a:moveTo>
                <a:pt x="2662850" y="0"/>
              </a:moveTo>
              <a:lnTo>
                <a:pt x="2662850" y="516688"/>
              </a:lnTo>
              <a:lnTo>
                <a:pt x="0" y="516688"/>
              </a:lnTo>
              <a:lnTo>
                <a:pt x="0" y="6113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B578A7-9C09-436B-9A2E-912694C6420F}">
      <dsp:nvSpPr>
        <dsp:cNvPr id="0" name=""/>
        <dsp:cNvSpPr/>
      </dsp:nvSpPr>
      <dsp:spPr>
        <a:xfrm>
          <a:off x="3324282" y="1260332"/>
          <a:ext cx="1282786" cy="64863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2BCBAF-0325-4900-99BD-17BFC8C5AE78}">
      <dsp:nvSpPr>
        <dsp:cNvPr id="0" name=""/>
        <dsp:cNvSpPr/>
      </dsp:nvSpPr>
      <dsp:spPr>
        <a:xfrm>
          <a:off x="3437779" y="1368154"/>
          <a:ext cx="1282786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u="none" kern="1200" dirty="0" smtClean="0"/>
            <a:t>Beurteilungs-fehler</a:t>
          </a:r>
          <a:endParaRPr lang="de-DE" sz="1400" b="1" u="none" kern="1200" dirty="0"/>
        </a:p>
      </dsp:txBody>
      <dsp:txXfrm>
        <a:off x="3456777" y="1387152"/>
        <a:ext cx="1244790" cy="610639"/>
      </dsp:txXfrm>
    </dsp:sp>
    <dsp:sp modelId="{B0EF2D62-C351-4A11-A2F2-194BC437C7FB}">
      <dsp:nvSpPr>
        <dsp:cNvPr id="0" name=""/>
        <dsp:cNvSpPr/>
      </dsp:nvSpPr>
      <dsp:spPr>
        <a:xfrm>
          <a:off x="792088" y="2520283"/>
          <a:ext cx="1021472" cy="64863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404128-AE6F-4D80-81FF-7C5EB8DE0928}">
      <dsp:nvSpPr>
        <dsp:cNvPr id="0" name=""/>
        <dsp:cNvSpPr/>
      </dsp:nvSpPr>
      <dsp:spPr>
        <a:xfrm>
          <a:off x="905585" y="2628105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Im Maßstab Tendenz zur…</a:t>
          </a:r>
          <a:endParaRPr lang="de-DE" sz="1100" kern="1200" dirty="0"/>
        </a:p>
      </dsp:txBody>
      <dsp:txXfrm>
        <a:off x="924583" y="2647103"/>
        <a:ext cx="983476" cy="610639"/>
      </dsp:txXfrm>
    </dsp:sp>
    <dsp:sp modelId="{F9737823-DE1B-47BB-802C-E8A6C3C1E07C}">
      <dsp:nvSpPr>
        <dsp:cNvPr id="0" name=""/>
        <dsp:cNvSpPr/>
      </dsp:nvSpPr>
      <dsp:spPr>
        <a:xfrm>
          <a:off x="-41487" y="4500687"/>
          <a:ext cx="1021472" cy="64863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96E6F-57EE-41AB-A74B-9F312C43A985}">
      <dsp:nvSpPr>
        <dsp:cNvPr id="0" name=""/>
        <dsp:cNvSpPr/>
      </dsp:nvSpPr>
      <dsp:spPr>
        <a:xfrm>
          <a:off x="72009" y="4608509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Mitte</a:t>
          </a:r>
          <a:endParaRPr lang="de-DE" sz="1100" kern="1200" dirty="0"/>
        </a:p>
      </dsp:txBody>
      <dsp:txXfrm>
        <a:off x="91007" y="4627507"/>
        <a:ext cx="983476" cy="610639"/>
      </dsp:txXfrm>
    </dsp:sp>
    <dsp:sp modelId="{A4BF7F8E-7615-4421-863B-15B2625829ED}">
      <dsp:nvSpPr>
        <dsp:cNvPr id="0" name=""/>
        <dsp:cNvSpPr/>
      </dsp:nvSpPr>
      <dsp:spPr>
        <a:xfrm>
          <a:off x="1254651" y="4500687"/>
          <a:ext cx="1021472" cy="64863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C1B71-C0DB-4371-B32B-CAAFEDF7F65C}">
      <dsp:nvSpPr>
        <dsp:cNvPr id="0" name=""/>
        <dsp:cNvSpPr/>
      </dsp:nvSpPr>
      <dsp:spPr>
        <a:xfrm>
          <a:off x="1368148" y="4608509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Milde</a:t>
          </a:r>
          <a:endParaRPr lang="de-DE" sz="1100" kern="1200" dirty="0"/>
        </a:p>
      </dsp:txBody>
      <dsp:txXfrm>
        <a:off x="1387146" y="4627507"/>
        <a:ext cx="983476" cy="610639"/>
      </dsp:txXfrm>
    </dsp:sp>
    <dsp:sp modelId="{D42CB3ED-BBDB-4F9F-9CE1-639E842AB992}">
      <dsp:nvSpPr>
        <dsp:cNvPr id="0" name=""/>
        <dsp:cNvSpPr/>
      </dsp:nvSpPr>
      <dsp:spPr>
        <a:xfrm>
          <a:off x="2550800" y="4500687"/>
          <a:ext cx="1021472" cy="648635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2C724C-E944-4536-9B60-0DCAE44A09D7}">
      <dsp:nvSpPr>
        <dsp:cNvPr id="0" name=""/>
        <dsp:cNvSpPr/>
      </dsp:nvSpPr>
      <dsp:spPr>
        <a:xfrm>
          <a:off x="2664297" y="4608509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Strenge</a:t>
          </a:r>
          <a:endParaRPr lang="de-DE" sz="1100" kern="1200" dirty="0"/>
        </a:p>
      </dsp:txBody>
      <dsp:txXfrm>
        <a:off x="2683295" y="4627507"/>
        <a:ext cx="983476" cy="610639"/>
      </dsp:txXfrm>
    </dsp:sp>
    <dsp:sp modelId="{04163DDB-5239-4C47-B06E-BD361EADA701}">
      <dsp:nvSpPr>
        <dsp:cNvPr id="0" name=""/>
        <dsp:cNvSpPr/>
      </dsp:nvSpPr>
      <dsp:spPr>
        <a:xfrm>
          <a:off x="2232244" y="2520277"/>
          <a:ext cx="1021472" cy="648635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9AB72-6295-4B93-8C3B-AFA54A29C951}">
      <dsp:nvSpPr>
        <dsp:cNvPr id="0" name=""/>
        <dsp:cNvSpPr/>
      </dsp:nvSpPr>
      <dsp:spPr>
        <a:xfrm>
          <a:off x="2345741" y="2628099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Bewusstes Verfälschen</a:t>
          </a:r>
          <a:endParaRPr lang="de-DE" sz="1100" kern="1200" dirty="0"/>
        </a:p>
      </dsp:txBody>
      <dsp:txXfrm>
        <a:off x="2364739" y="2647097"/>
        <a:ext cx="983476" cy="610639"/>
      </dsp:txXfrm>
    </dsp:sp>
    <dsp:sp modelId="{D0456254-5C19-4B7A-8DA5-BDD30B028A6F}">
      <dsp:nvSpPr>
        <dsp:cNvPr id="0" name=""/>
        <dsp:cNvSpPr/>
      </dsp:nvSpPr>
      <dsp:spPr>
        <a:xfrm>
          <a:off x="4032449" y="2520283"/>
          <a:ext cx="1021472" cy="648635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0D0101-B756-4268-8E26-1CDCB92DC98C}">
      <dsp:nvSpPr>
        <dsp:cNvPr id="0" name=""/>
        <dsp:cNvSpPr/>
      </dsp:nvSpPr>
      <dsp:spPr>
        <a:xfrm>
          <a:off x="4145946" y="2628105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Kognitive Probleme</a:t>
          </a:r>
          <a:endParaRPr lang="de-DE" sz="1100" kern="1200" dirty="0"/>
        </a:p>
      </dsp:txBody>
      <dsp:txXfrm>
        <a:off x="4164944" y="2647103"/>
        <a:ext cx="983476" cy="610639"/>
      </dsp:txXfrm>
    </dsp:sp>
    <dsp:sp modelId="{1E8827C3-0D80-4FE5-8838-7F3FAB1DCE52}">
      <dsp:nvSpPr>
        <dsp:cNvPr id="0" name=""/>
        <dsp:cNvSpPr/>
      </dsp:nvSpPr>
      <dsp:spPr>
        <a:xfrm>
          <a:off x="5545601" y="2538095"/>
          <a:ext cx="1181660" cy="64863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9662E-EB76-4DCF-A8CD-C231D854B673}">
      <dsp:nvSpPr>
        <dsp:cNvPr id="0" name=""/>
        <dsp:cNvSpPr/>
      </dsp:nvSpPr>
      <dsp:spPr>
        <a:xfrm>
          <a:off x="5659098" y="2645917"/>
          <a:ext cx="1181660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Wahrnehmungs-fehler</a:t>
          </a:r>
          <a:endParaRPr lang="de-DE" sz="1100" kern="1200" dirty="0"/>
        </a:p>
      </dsp:txBody>
      <dsp:txXfrm>
        <a:off x="5678096" y="2664915"/>
        <a:ext cx="1143664" cy="610639"/>
      </dsp:txXfrm>
    </dsp:sp>
    <dsp:sp modelId="{8DD3DAFC-978D-4B2A-AB5F-4EBE768A568F}">
      <dsp:nvSpPr>
        <dsp:cNvPr id="0" name=""/>
        <dsp:cNvSpPr/>
      </dsp:nvSpPr>
      <dsp:spPr>
        <a:xfrm>
          <a:off x="3774936" y="3636594"/>
          <a:ext cx="1021472" cy="64863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4EDC4-43DD-4E3C-937F-CCC3673C85E0}">
      <dsp:nvSpPr>
        <dsp:cNvPr id="0" name=""/>
        <dsp:cNvSpPr/>
      </dsp:nvSpPr>
      <dsp:spPr>
        <a:xfrm>
          <a:off x="3888433" y="3744417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Halo-Effekt</a:t>
          </a:r>
          <a:endParaRPr lang="de-DE" sz="1100" kern="1200" dirty="0"/>
        </a:p>
      </dsp:txBody>
      <dsp:txXfrm>
        <a:off x="3907431" y="3763415"/>
        <a:ext cx="983476" cy="610639"/>
      </dsp:txXfrm>
    </dsp:sp>
    <dsp:sp modelId="{491C783A-F73D-48F4-AB64-5EA244318BDC}">
      <dsp:nvSpPr>
        <dsp:cNvPr id="0" name=""/>
        <dsp:cNvSpPr/>
      </dsp:nvSpPr>
      <dsp:spPr>
        <a:xfrm>
          <a:off x="4999071" y="3636594"/>
          <a:ext cx="1021472" cy="64863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7A234-082C-434B-9714-84AE404965CC}">
      <dsp:nvSpPr>
        <dsp:cNvPr id="0" name=""/>
        <dsp:cNvSpPr/>
      </dsp:nvSpPr>
      <dsp:spPr>
        <a:xfrm>
          <a:off x="5112568" y="3744417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Fixierung auf den Anfang/ Schluss</a:t>
          </a:r>
          <a:endParaRPr lang="de-DE" sz="1100" kern="1200" dirty="0"/>
        </a:p>
      </dsp:txBody>
      <dsp:txXfrm>
        <a:off x="5131566" y="3763415"/>
        <a:ext cx="983476" cy="610639"/>
      </dsp:txXfrm>
    </dsp:sp>
    <dsp:sp modelId="{D645548A-FD3F-4FDE-AE41-7DE78EF96472}">
      <dsp:nvSpPr>
        <dsp:cNvPr id="0" name=""/>
        <dsp:cNvSpPr/>
      </dsp:nvSpPr>
      <dsp:spPr>
        <a:xfrm>
          <a:off x="6223207" y="3636594"/>
          <a:ext cx="1021472" cy="64863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270B8-11F5-4D82-919D-1B84B98E9727}">
      <dsp:nvSpPr>
        <dsp:cNvPr id="0" name=""/>
        <dsp:cNvSpPr/>
      </dsp:nvSpPr>
      <dsp:spPr>
        <a:xfrm>
          <a:off x="6336703" y="3744417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Fixierung auf Unwesentliches</a:t>
          </a:r>
          <a:endParaRPr lang="de-DE" sz="1100" kern="1200" dirty="0"/>
        </a:p>
      </dsp:txBody>
      <dsp:txXfrm>
        <a:off x="6355701" y="3763415"/>
        <a:ext cx="983476" cy="610639"/>
      </dsp:txXfrm>
    </dsp:sp>
    <dsp:sp modelId="{C5AD4FCF-47FA-4338-8612-A33F3E89BCF2}">
      <dsp:nvSpPr>
        <dsp:cNvPr id="0" name=""/>
        <dsp:cNvSpPr/>
      </dsp:nvSpPr>
      <dsp:spPr>
        <a:xfrm>
          <a:off x="7480213" y="3626281"/>
          <a:ext cx="1021472" cy="648635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0679F-51E6-454E-AB1C-969D7807A50F}">
      <dsp:nvSpPr>
        <dsp:cNvPr id="0" name=""/>
        <dsp:cNvSpPr/>
      </dsp:nvSpPr>
      <dsp:spPr>
        <a:xfrm>
          <a:off x="7593710" y="3734103"/>
          <a:ext cx="1021472" cy="6486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Vorurteile</a:t>
          </a:r>
          <a:endParaRPr lang="de-DE" sz="1100" kern="1200" dirty="0"/>
        </a:p>
      </dsp:txBody>
      <dsp:txXfrm>
        <a:off x="7612708" y="3753101"/>
        <a:ext cx="983476" cy="610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FC91-A81A-4250-B91A-85D4ECE17E33}" type="datetimeFigureOut">
              <a:rPr lang="de-DE" smtClean="0"/>
              <a:t>05.05.2021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D558F-A4CF-4E11-BA77-6DA2F334EB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050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1A205-DDB8-4915-A961-76EFA6A5D9AB}" type="datetimeFigureOut">
              <a:rPr lang="de-DE" smtClean="0"/>
              <a:t>05.05.2021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8F2D9-E02D-4A5D-A93F-F5B40D6F755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260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42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464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83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05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926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744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567" algn="l" defTabSz="9136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6272" y="754709"/>
            <a:ext cx="4708257" cy="3714028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0165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66299" y="4714732"/>
            <a:ext cx="5327559" cy="276999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6272" y="754709"/>
            <a:ext cx="4708257" cy="3714028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0165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66299" y="4714732"/>
            <a:ext cx="5327559" cy="276999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6272" y="754709"/>
            <a:ext cx="4708257" cy="3714028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0165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66299" y="4714732"/>
            <a:ext cx="5327559" cy="276999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6272" y="754709"/>
            <a:ext cx="4708257" cy="3714028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0165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66299" y="4714732"/>
            <a:ext cx="5327559" cy="276999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76272" y="754708"/>
            <a:ext cx="4708257" cy="3714029"/>
          </a:xfrm>
          <a:prstGeom prst="rect">
            <a:avLst/>
          </a:prstGeo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137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>
          <a:xfrm>
            <a:off x="666299" y="4714731"/>
            <a:ext cx="5327559" cy="276999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7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72"/>
          <a:lstStyle>
            <a:lvl1pPr marL="0" marR="45682" indent="0" algn="r">
              <a:buNone/>
              <a:defRPr>
                <a:solidFill>
                  <a:schemeClr val="tx1"/>
                </a:solidFill>
              </a:defRPr>
            </a:lvl1pPr>
            <a:lvl2pPr marL="456819" indent="0" algn="ctr">
              <a:buNone/>
            </a:lvl2pPr>
            <a:lvl3pPr marL="913642" indent="0" algn="ctr">
              <a:buNone/>
            </a:lvl3pPr>
            <a:lvl4pPr marL="1370464" indent="0" algn="ctr">
              <a:buNone/>
            </a:lvl4pPr>
            <a:lvl5pPr marL="1827283" indent="0" algn="ctr">
              <a:buNone/>
            </a:lvl5pPr>
            <a:lvl6pPr marL="2284105" indent="0" algn="ctr">
              <a:buNone/>
            </a:lvl6pPr>
            <a:lvl7pPr marL="2740926" indent="0" algn="ctr">
              <a:buNone/>
            </a:lvl7pPr>
            <a:lvl8pPr marL="3197744" indent="0" algn="ctr">
              <a:buNone/>
            </a:lvl8pPr>
            <a:lvl9pPr marL="3654567" indent="0" algn="ctr">
              <a:buNone/>
            </a:lvl9pPr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14401"/>
            <a:ext cx="2057400" cy="5211763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 noGrp="1"/>
          </p:cNvSpPr>
          <p:nvPr>
            <p:ph type="ctrTitle"/>
          </p:nvPr>
        </p:nvSpPr>
        <p:spPr>
          <a:xfrm>
            <a:off x="533403" y="1371598"/>
            <a:ext cx="7851645" cy="1828800"/>
          </a:xfrm>
        </p:spPr>
        <p:txBody>
          <a:bodyPr tIns="0" rIns="18276"/>
          <a:lstStyle>
            <a:lvl1pPr algn="r">
              <a:defRPr sz="5600" b="1">
                <a:solidFill>
                  <a:srgbClr val="4DE1EA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ubtitle 16"/>
          <p:cNvSpPr txBox="1">
            <a:spLocks noGrp="1"/>
          </p:cNvSpPr>
          <p:nvPr>
            <p:ph type="subTitle" idx="1"/>
          </p:nvPr>
        </p:nvSpPr>
        <p:spPr>
          <a:xfrm>
            <a:off x="533401" y="3228541"/>
            <a:ext cx="7854697" cy="1752599"/>
          </a:xfrm>
        </p:spPr>
        <p:txBody>
          <a:bodyPr lIns="0" rIns="18276"/>
          <a:lstStyle>
            <a:lvl1pPr marL="0" marR="45677" indent="0" algn="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e Placeholder 29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1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20839571-72C9-438B-B181-74E4B6AD9C44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0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5D6AE92-A645-4D33-B49D-569309DE09A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3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0352" y="1316739"/>
            <a:ext cx="7772400" cy="1362457"/>
          </a:xfrm>
        </p:spPr>
        <p:txBody>
          <a:bodyPr tIns="0"/>
          <a:lstStyle>
            <a:lvl1pPr>
              <a:defRPr sz="5600" b="1">
                <a:solidFill>
                  <a:srgbClr val="4CE4AD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4"/>
          </a:xfrm>
        </p:spPr>
        <p:txBody>
          <a:bodyPr lIns="45677" rIns="45677"/>
          <a:lstStyle>
            <a:lvl1pPr marL="0" indent="0">
              <a:spcBef>
                <a:spcPts val="544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F3EA864D-B0DE-494D-964B-8F03E41F694F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996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11" y="1920081"/>
            <a:ext cx="4038601" cy="44348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454"/>
              </a:spcBef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205" y="1920081"/>
            <a:ext cx="4038601" cy="44348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454"/>
              </a:spcBef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BE9E3ED-2DBB-430E-8045-7D69D922C4F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8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3" y="1855249"/>
            <a:ext cx="4040186" cy="659349"/>
          </a:xfrm>
        </p:spPr>
        <p:txBody>
          <a:bodyPr lIns="45677" tIns="0" rIns="45677" bIns="0" anchor="ctr"/>
          <a:lstStyle>
            <a:lvl1pPr marL="0" indent="0">
              <a:spcBef>
                <a:spcPts val="544"/>
              </a:spcBef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3"/>
          </p:nvPr>
        </p:nvSpPr>
        <p:spPr>
          <a:xfrm>
            <a:off x="4645023" y="1859765"/>
            <a:ext cx="4041777" cy="654845"/>
          </a:xfrm>
        </p:spPr>
        <p:txBody>
          <a:bodyPr lIns="45677" tIns="0" rIns="45677" bIns="0" anchor="ctr"/>
          <a:lstStyle>
            <a:lvl1pPr marL="0" indent="0">
              <a:spcBef>
                <a:spcPts val="544"/>
              </a:spcBef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2"/>
          </p:nvPr>
        </p:nvSpPr>
        <p:spPr>
          <a:xfrm>
            <a:off x="457203" y="2514603"/>
            <a:ext cx="4040186" cy="3845720"/>
          </a:xfrm>
        </p:spPr>
        <p:txBody>
          <a:bodyPr tIns="0"/>
          <a:lstStyle>
            <a:lvl1pPr>
              <a:spcBef>
                <a:spcPts val="544"/>
              </a:spcBef>
              <a:defRPr sz="2200"/>
            </a:lvl1pPr>
            <a:lvl2pPr>
              <a:spcBef>
                <a:spcPts val="454"/>
              </a:spcBef>
              <a:defRPr sz="2000"/>
            </a:lvl2pPr>
            <a:lvl3pPr>
              <a:spcBef>
                <a:spcPts val="454"/>
              </a:spcBef>
              <a:defRPr sz="1800"/>
            </a:lvl3pPr>
            <a:lvl4pPr>
              <a:spcBef>
                <a:spcPts val="363"/>
              </a:spcBef>
              <a:defRPr sz="1600"/>
            </a:lvl4pPr>
            <a:lvl5pPr>
              <a:spcBef>
                <a:spcPts val="363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514603"/>
            <a:ext cx="4041777" cy="3845720"/>
          </a:xfrm>
        </p:spPr>
        <p:txBody>
          <a:bodyPr tIns="0"/>
          <a:lstStyle>
            <a:lvl1pPr>
              <a:spcBef>
                <a:spcPts val="544"/>
              </a:spcBef>
              <a:defRPr sz="2200"/>
            </a:lvl1pPr>
            <a:lvl2pPr>
              <a:spcBef>
                <a:spcPts val="454"/>
              </a:spcBef>
              <a:defRPr sz="2000"/>
            </a:lvl2pPr>
            <a:lvl3pPr>
              <a:spcBef>
                <a:spcPts val="454"/>
              </a:spcBef>
              <a:defRPr sz="1800"/>
            </a:lvl3pPr>
            <a:lvl4pPr>
              <a:spcBef>
                <a:spcPts val="363"/>
              </a:spcBef>
              <a:defRPr sz="1600"/>
            </a:lvl4pPr>
            <a:lvl5pPr>
              <a:spcBef>
                <a:spcPts val="363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7E617AB-F712-4D63-B678-DEB7B6A0FE53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7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6" y="704092"/>
            <a:ext cx="8305796" cy="11429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C9A7D0C-A388-4795-A79F-DED558CD1790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7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D5A9451-594D-4132-8398-034B4AE9999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3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514349"/>
            <a:ext cx="2743198" cy="116205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2"/>
          </p:nvPr>
        </p:nvSpPr>
        <p:spPr>
          <a:xfrm>
            <a:off x="685800" y="1676405"/>
            <a:ext cx="2743198" cy="4571996"/>
          </a:xfrm>
        </p:spPr>
        <p:txBody>
          <a:bodyPr lIns="18276" rIns="18276"/>
          <a:lstStyle>
            <a:lvl1pPr marL="0" indent="0">
              <a:spcBef>
                <a:spcPts val="363"/>
              </a:spcBef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575051" y="1676405"/>
            <a:ext cx="5111747" cy="4571996"/>
          </a:xfrm>
        </p:spPr>
        <p:txBody>
          <a:bodyPr tIns="0"/>
          <a:lstStyle>
            <a:lvl1pPr>
              <a:defRPr sz="2800"/>
            </a:lvl1pPr>
            <a:lvl2pPr>
              <a:spcBef>
                <a:spcPts val="635"/>
              </a:spcBef>
              <a:defRPr sz="2600"/>
            </a:lvl2pPr>
            <a:lvl3pPr>
              <a:defRPr sz="2400"/>
            </a:lvl3pPr>
            <a:lvl4pPr>
              <a:defRPr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F190584-E4F0-4F1E-A65C-85105040E86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1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and Round Single Corner Rectangle 8"/>
          <p:cNvSpPr/>
          <p:nvPr/>
        </p:nvSpPr>
        <p:spPr>
          <a:xfrm rot="420008" flipV="1">
            <a:off x="3165756" y="1108074"/>
            <a:ext cx="5257803" cy="4114803"/>
          </a:xfrm>
          <a:custGeom>
            <a:avLst>
              <a:gd name="f8" fmla="val 0"/>
              <a:gd name="f9" fmla="val 3646"/>
            </a:avLst>
            <a:gdLst>
              <a:gd name="f2" fmla="val 10800000"/>
              <a:gd name="f3" fmla="val 5400000"/>
              <a:gd name="f4" fmla="val w"/>
              <a:gd name="f5" fmla="val h"/>
              <a:gd name="f6" fmla="val ss"/>
              <a:gd name="f7" fmla="val 0"/>
              <a:gd name="f8" fmla="val 0"/>
              <a:gd name="f9" fmla="val 3646"/>
              <a:gd name="f10" fmla="abs f4"/>
              <a:gd name="f11" fmla="abs f5"/>
              <a:gd name="f12" fmla="abs f6"/>
              <a:gd name="f13" fmla="val f7"/>
              <a:gd name="f14" fmla="val f8"/>
              <a:gd name="f15" fmla="val f9"/>
              <a:gd name="f16" fmla="?: f10 f4 1"/>
              <a:gd name="f17" fmla="?: f11 f5 1"/>
              <a:gd name="f18" fmla="?: f12 f6 1"/>
              <a:gd name="f19" fmla="*/ f16 1 21600"/>
              <a:gd name="f20" fmla="*/ f17 1 21600"/>
              <a:gd name="f21" fmla="*/ 21600 f16 1"/>
              <a:gd name="f22" fmla="*/ 21600 f17 1"/>
              <a:gd name="f23" fmla="min f20 f19"/>
              <a:gd name="f24" fmla="*/ f21 1 f18"/>
              <a:gd name="f25" fmla="*/ f22 1 f18"/>
              <a:gd name="f26" fmla="val f24"/>
              <a:gd name="f27" fmla="val f25"/>
              <a:gd name="f28" fmla="*/ f13 f23 1"/>
              <a:gd name="f29" fmla="+- f27 0 f13"/>
              <a:gd name="f30" fmla="+- f26 0 f13"/>
              <a:gd name="f31" fmla="*/ f27 f23 1"/>
              <a:gd name="f32" fmla="*/ f26 f23 1"/>
              <a:gd name="f33" fmla="min f30 f29"/>
              <a:gd name="f34" fmla="*/ f33 f14 1"/>
              <a:gd name="f35" fmla="*/ f33 f15 1"/>
              <a:gd name="f36" fmla="*/ f34 1 100000"/>
              <a:gd name="f37" fmla="*/ f35 1 100000"/>
              <a:gd name="f38" fmla="+- f26 0 f37"/>
              <a:gd name="f39" fmla="*/ f36 29289 1"/>
              <a:gd name="f40" fmla="*/ f36 f23 1"/>
              <a:gd name="f41" fmla="*/ f37 f23 1"/>
              <a:gd name="f42" fmla="*/ f39 1 100000"/>
              <a:gd name="f43" fmla="+- f38 f26 0"/>
              <a:gd name="f44" fmla="*/ f38 f23 1"/>
              <a:gd name="f45" fmla="*/ f43 1 2"/>
              <a:gd name="f46" fmla="*/ f42 f23 1"/>
              <a:gd name="f47" fmla="*/ f45 f2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6" t="f46" r="f47" b="f31"/>
            <a:pathLst>
              <a:path>
                <a:moveTo>
                  <a:pt x="f40" y="f28"/>
                </a:moveTo>
                <a:lnTo>
                  <a:pt x="f44" y="f28"/>
                </a:lnTo>
                <a:lnTo>
                  <a:pt x="f32" y="f41"/>
                </a:lnTo>
                <a:lnTo>
                  <a:pt x="f32" y="f31"/>
                </a:lnTo>
                <a:lnTo>
                  <a:pt x="f28" y="f31"/>
                </a:lnTo>
                <a:lnTo>
                  <a:pt x="f28" y="f40"/>
                </a:lnTo>
                <a:arcTo wR="f40" hR="f40" stAng="f2" swAng="f3"/>
                <a:close/>
              </a:path>
            </a:pathLst>
          </a:custGeom>
          <a:solidFill>
            <a:srgbClr val="FFFFFF"/>
          </a:solidFill>
          <a:ln w="3172">
            <a:solidFill>
              <a:srgbClr val="C0C0C0"/>
            </a:solidFill>
            <a:prstDash val="solid"/>
          </a:ln>
          <a:effectLst>
            <a:outerShdw dist="38499" dir="7499967" algn="tl">
              <a:srgbClr val="000000">
                <a:alpha val="25000"/>
              </a:srgbClr>
            </a:outerShdw>
          </a:effectLst>
        </p:spPr>
        <p:txBody>
          <a:bodyPr vert="horz" wrap="square" lIns="91360" tIns="45677" rIns="91360" bIns="45677" anchor="ctr" anchorCtr="1" compatLnSpc="1"/>
          <a:lstStyle/>
          <a:p>
            <a:pPr algn="ctr" defTabSz="8288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3" name="Right Triangle 11"/>
          <p:cNvSpPr/>
          <p:nvPr/>
        </p:nvSpPr>
        <p:spPr>
          <a:xfrm rot="420008" flipV="1">
            <a:off x="8004137" y="5359772"/>
            <a:ext cx="155445" cy="155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val f6"/>
              <a:gd name="f14" fmla="*/ f7 f0 1"/>
              <a:gd name="f15" fmla="*/ f8 f0 1"/>
              <a:gd name="f16" fmla="*/ f9 f0 1"/>
              <a:gd name="f17" fmla="?: f10 f3 1"/>
              <a:gd name="f18" fmla="?: f11 f4 1"/>
              <a:gd name="f19" fmla="?: f12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13 f30 1"/>
              <a:gd name="f36" fmla="+- f34 0 f13"/>
              <a:gd name="f37" fmla="+- f33 0 f13"/>
              <a:gd name="f38" fmla="*/ f34 f30 1"/>
              <a:gd name="f39" fmla="*/ f33 f30 1"/>
              <a:gd name="f40" fmla="*/ f36 1 2"/>
              <a:gd name="f41" fmla="*/ f37 1 2"/>
              <a:gd name="f42" fmla="*/ f37 1 12"/>
              <a:gd name="f43" fmla="*/ f36 7 1"/>
              <a:gd name="f44" fmla="*/ f37 7 1"/>
              <a:gd name="f45" fmla="*/ f36 11 1"/>
              <a:gd name="f46" fmla="+- f13 f40 0"/>
              <a:gd name="f47" fmla="+- f13 f41 0"/>
              <a:gd name="f48" fmla="*/ f43 1 12"/>
              <a:gd name="f49" fmla="*/ f44 1 12"/>
              <a:gd name="f50" fmla="*/ f45 1 12"/>
              <a:gd name="f51" fmla="*/ f42 f30 1"/>
              <a:gd name="f52" fmla="*/ f48 f30 1"/>
              <a:gd name="f53" fmla="*/ f49 f30 1"/>
              <a:gd name="f54" fmla="*/ f50 f30 1"/>
              <a:gd name="f55" fmla="*/ f47 f30 1"/>
              <a:gd name="f56" fmla="*/ f4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5" y="f35"/>
              </a:cxn>
              <a:cxn ang="f28">
                <a:pos x="f35" y="f38"/>
              </a:cxn>
              <a:cxn ang="f28">
                <a:pos x="f39" y="f38"/>
              </a:cxn>
              <a:cxn ang="f29">
                <a:pos x="f55" y="f56"/>
              </a:cxn>
            </a:cxnLst>
            <a:rect l="f51" t="f52" r="f53" b="f54"/>
            <a:pathLst>
              <a:path>
                <a:moveTo>
                  <a:pt x="f35" y="f38"/>
                </a:moveTo>
                <a:lnTo>
                  <a:pt x="f35" y="f35"/>
                </a:lnTo>
                <a:lnTo>
                  <a:pt x="f39" y="f38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FFFFFF"/>
            </a:solidFill>
            <a:prstDash val="solid"/>
            <a:bevel/>
          </a:ln>
          <a:effectLst>
            <a:outerShdw dist="6348" dir="12898457" algn="tl">
              <a:srgbClr val="000000">
                <a:alpha val="47000"/>
              </a:srgbClr>
            </a:outerShdw>
          </a:effectLst>
        </p:spPr>
        <p:txBody>
          <a:bodyPr vert="horz" wrap="square" lIns="91360" tIns="45677" rIns="91360" bIns="45677" anchor="ctr" anchorCtr="1" compatLnSpc="1"/>
          <a:lstStyle/>
          <a:p>
            <a:pPr algn="ctr" defTabSz="8288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09597" y="1177006"/>
            <a:ext cx="2212846" cy="1582621"/>
          </a:xfrm>
        </p:spPr>
        <p:txBody>
          <a:bodyPr lIns="45677" rIns="45677" bIns="45677"/>
          <a:lstStyle>
            <a:lvl1pPr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597" y="2828794"/>
            <a:ext cx="2209802" cy="2179317"/>
          </a:xfrm>
        </p:spPr>
        <p:txBody>
          <a:bodyPr lIns="63953" rIns="45677"/>
          <a:lstStyle>
            <a:lvl1pPr marL="0" indent="0">
              <a:spcBef>
                <a:spcPts val="249"/>
              </a:spcBef>
              <a:buNone/>
              <a:defRPr sz="13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8077202" y="6356350"/>
            <a:ext cx="609597" cy="365124"/>
          </a:xfrm>
        </p:spPr>
        <p:txBody>
          <a:bodyPr/>
          <a:lstStyle>
            <a:lvl1pPr>
              <a:defRPr/>
            </a:lvl1pPr>
          </a:lstStyle>
          <a:p>
            <a:fld id="{EBE70BF3-3C86-44D7-9947-71C931BF10EE}" type="slidenum">
              <a:rPr/>
              <a:pPr/>
              <a:t>‹Nr.›</a:t>
            </a:fld>
            <a:endParaRPr/>
          </a:p>
        </p:txBody>
      </p:sp>
      <p:sp>
        <p:nvSpPr>
          <p:cNvPr id="9" name="Picture Placeholder 2"/>
          <p:cNvSpPr txBox="1">
            <a:spLocks noGrp="1"/>
          </p:cNvSpPr>
          <p:nvPr>
            <p:ph type="pic" idx="1"/>
          </p:nvPr>
        </p:nvSpPr>
        <p:spPr>
          <a:xfrm rot="419990">
            <a:off x="3485789" y="1199517"/>
            <a:ext cx="4617716" cy="3931917"/>
          </a:xfrm>
          <a:solidFill>
            <a:srgbClr val="DBF5F9"/>
          </a:solidFill>
          <a:ln w="2999">
            <a:solidFill>
              <a:srgbClr val="C0C0C0"/>
            </a:solidFill>
            <a:prstDash val="solid"/>
            <a:round/>
          </a:ln>
        </p:spPr>
        <p:txBody>
          <a:bodyPr/>
          <a:lstStyle>
            <a:lvl1pPr marL="0" indent="0">
              <a:spcBef>
                <a:spcPts val="726"/>
              </a:spcBef>
              <a:buNone/>
              <a:defRPr sz="32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-9514" y="5816602"/>
            <a:ext cx="9163047" cy="10413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val f5"/>
              <a:gd name="f42" fmla="val f6"/>
              <a:gd name="f43" fmla="val f7"/>
              <a:gd name="f44" fmla="*/ f38 f0 1"/>
              <a:gd name="f45" fmla="+- f43 0 f41"/>
              <a:gd name="f46" fmla="+- f42 0 f41"/>
              <a:gd name="f47" fmla="*/ f44 1 f2"/>
              <a:gd name="f48" fmla="*/ f46 1 5772"/>
              <a:gd name="f49" fmla="*/ f45 1 656"/>
              <a:gd name="f50" fmla="+- f47 0 f1"/>
              <a:gd name="f51" fmla="*/ 6 1 f48"/>
              <a:gd name="f52" fmla="*/ 2 1 f49"/>
              <a:gd name="f53" fmla="*/ 2542 1 f48"/>
              <a:gd name="f54" fmla="*/ 0 1 f49"/>
              <a:gd name="f55" fmla="*/ 4374 1 f48"/>
              <a:gd name="f56" fmla="*/ 367 1 f49"/>
              <a:gd name="f57" fmla="*/ 5766 1 f48"/>
              <a:gd name="f58" fmla="*/ 55 1 f49"/>
              <a:gd name="f59" fmla="*/ 5772 1 f48"/>
              <a:gd name="f60" fmla="*/ 213 1 f49"/>
              <a:gd name="f61" fmla="*/ 4302 1 f48"/>
              <a:gd name="f62" fmla="*/ 439 1 f49"/>
              <a:gd name="f63" fmla="*/ 1488 1 f48"/>
              <a:gd name="f64" fmla="*/ 201 1 f49"/>
              <a:gd name="f65" fmla="*/ 0 1 f48"/>
              <a:gd name="f66" fmla="*/ 656 1 f49"/>
              <a:gd name="f67" fmla="*/ f65 f39 1"/>
              <a:gd name="f68" fmla="*/ f59 f39 1"/>
              <a:gd name="f69" fmla="*/ f66 f40 1"/>
              <a:gd name="f70" fmla="*/ f54 f40 1"/>
              <a:gd name="f71" fmla="*/ f51 f39 1"/>
              <a:gd name="f72" fmla="*/ f52 f40 1"/>
              <a:gd name="f73" fmla="*/ f53 f39 1"/>
              <a:gd name="f74" fmla="*/ f55 f39 1"/>
              <a:gd name="f75" fmla="*/ f56 f40 1"/>
              <a:gd name="f76" fmla="*/ f57 f39 1"/>
              <a:gd name="f77" fmla="*/ f58 f40 1"/>
              <a:gd name="f78" fmla="*/ f60 f40 1"/>
              <a:gd name="f79" fmla="*/ f61 f39 1"/>
              <a:gd name="f80" fmla="*/ f62 f40 1"/>
              <a:gd name="f81" fmla="*/ f63 f39 1"/>
              <a:gd name="f82" fmla="*/ f64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71" y="f72"/>
              </a:cxn>
              <a:cxn ang="f50">
                <a:pos x="f73" y="f70"/>
              </a:cxn>
              <a:cxn ang="f50">
                <a:pos x="f74" y="f75"/>
              </a:cxn>
              <a:cxn ang="f50">
                <a:pos x="f76" y="f77"/>
              </a:cxn>
              <a:cxn ang="f50">
                <a:pos x="f68" y="f78"/>
              </a:cxn>
              <a:cxn ang="f50">
                <a:pos x="f79" y="f80"/>
              </a:cxn>
              <a:cxn ang="f50">
                <a:pos x="f81" y="f82"/>
              </a:cxn>
              <a:cxn ang="f50">
                <a:pos x="f67" y="f69"/>
              </a:cxn>
              <a:cxn ang="f50">
                <a:pos x="f71" y="f72"/>
              </a:cxn>
            </a:cxnLst>
            <a:rect l="f67" t="f70" r="f68" b="f69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60" tIns="45677" rIns="91360" bIns="45677" anchor="t" anchorCtr="0" compatLnSpc="1"/>
          <a:lstStyle/>
          <a:p>
            <a:pPr defTabSz="8288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4381507" y="6219826"/>
            <a:ext cx="4762503" cy="638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3000"/>
              <a:gd name="f30" fmla="*/ f26 1 595"/>
              <a:gd name="f31" fmla="+- f28 0 f1"/>
              <a:gd name="f32" fmla="*/ 0 1 f29"/>
              <a:gd name="f33" fmla="*/ 0 1 f30"/>
              <a:gd name="f34" fmla="*/ 1668 1 f29"/>
              <a:gd name="f35" fmla="*/ 564 1 f30"/>
              <a:gd name="f36" fmla="*/ 3000 1 f29"/>
              <a:gd name="f37" fmla="*/ 186 1 f30"/>
              <a:gd name="f38" fmla="*/ 6 1 f30"/>
              <a:gd name="f39" fmla="*/ 595 1 f30"/>
              <a:gd name="f40" fmla="*/ f32 f20 1"/>
              <a:gd name="f41" fmla="*/ f36 f20 1"/>
              <a:gd name="f42" fmla="*/ f39 f21 1"/>
              <a:gd name="f43" fmla="*/ f33 f21 1"/>
              <a:gd name="f44" fmla="*/ f34 f20 1"/>
              <a:gd name="f45" fmla="*/ f35 f21 1"/>
              <a:gd name="f46" fmla="*/ f37 f21 1"/>
              <a:gd name="f47" fmla="*/ f3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0" y="f43"/>
              </a:cxn>
              <a:cxn ang="f31">
                <a:pos x="f44" y="f45"/>
              </a:cxn>
              <a:cxn ang="f31">
                <a:pos x="f41" y="f46"/>
              </a:cxn>
              <a:cxn ang="f31">
                <a:pos x="f41" y="f47"/>
              </a:cxn>
              <a:cxn ang="f31">
                <a:pos x="f40" y="f43"/>
              </a:cxn>
            </a:cxnLst>
            <a:rect l="f40" t="f43" r="f41" b="f42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60" tIns="45677" rIns="91360" bIns="45677" anchor="t" anchorCtr="0" compatLnSpc="1"/>
          <a:lstStyle/>
          <a:p>
            <a:pPr defTabSz="8288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9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B65837A-4EE4-45BD-9153-B3A6AF4D85F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3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1" y="914411"/>
            <a:ext cx="2057400" cy="521176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11" y="914411"/>
            <a:ext cx="6019801" cy="521176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2F48710-11A4-4EB7-A4CA-426D34DE87C5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62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 noGrp="1"/>
          </p:cNvSpPr>
          <p:nvPr>
            <p:ph type="ctrTitle"/>
          </p:nvPr>
        </p:nvSpPr>
        <p:spPr>
          <a:xfrm>
            <a:off x="533400" y="1371598"/>
            <a:ext cx="7851645" cy="1828800"/>
          </a:xfrm>
        </p:spPr>
        <p:txBody>
          <a:bodyPr tIns="0" rIns="18282"/>
          <a:lstStyle>
            <a:lvl1pPr algn="r">
              <a:defRPr sz="5600" b="1">
                <a:solidFill>
                  <a:srgbClr val="4DE1EA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ubtitle 16"/>
          <p:cNvSpPr txBox="1">
            <a:spLocks noGrp="1"/>
          </p:cNvSpPr>
          <p:nvPr>
            <p:ph type="subTitle" idx="1"/>
          </p:nvPr>
        </p:nvSpPr>
        <p:spPr>
          <a:xfrm>
            <a:off x="533400" y="3228540"/>
            <a:ext cx="7854697" cy="1752599"/>
          </a:xfrm>
        </p:spPr>
        <p:txBody>
          <a:bodyPr lIns="0" rIns="18282"/>
          <a:lstStyle>
            <a:lvl1pPr marL="0" marR="45692" indent="0" algn="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e Placeholder 29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1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20839571-72C9-438B-B181-74E4B6AD9C44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41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5D6AE92-A645-4D33-B49D-569309DE09A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8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457"/>
          </a:xfrm>
        </p:spPr>
        <p:txBody>
          <a:bodyPr tIns="0"/>
          <a:lstStyle>
            <a:lvl1pPr>
              <a:defRPr sz="5600" b="1">
                <a:solidFill>
                  <a:srgbClr val="4CE4AD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4"/>
          </a:xfrm>
        </p:spPr>
        <p:txBody>
          <a:bodyPr lIns="45692" rIns="45692"/>
          <a:lstStyle>
            <a:lvl1pPr marL="0" indent="0">
              <a:spcBef>
                <a:spcPts val="544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F3EA864D-B0DE-494D-964B-8F03E41F694F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5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8" y="1920081"/>
            <a:ext cx="4038601" cy="44348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454"/>
              </a:spcBef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202" y="1920081"/>
            <a:ext cx="4038601" cy="44348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454"/>
              </a:spcBef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BE9E3ED-2DBB-430E-8045-7D69D922C4F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3" y="1855249"/>
            <a:ext cx="4040186" cy="659349"/>
          </a:xfrm>
        </p:spPr>
        <p:txBody>
          <a:bodyPr lIns="45692" tIns="0" rIns="45692" bIns="0" anchor="ctr"/>
          <a:lstStyle>
            <a:lvl1pPr marL="0" indent="0">
              <a:spcBef>
                <a:spcPts val="544"/>
              </a:spcBef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3"/>
          </p:nvPr>
        </p:nvSpPr>
        <p:spPr>
          <a:xfrm>
            <a:off x="4645023" y="1859762"/>
            <a:ext cx="4041777" cy="654845"/>
          </a:xfrm>
        </p:spPr>
        <p:txBody>
          <a:bodyPr lIns="45692" tIns="0" rIns="45692" bIns="0" anchor="ctr"/>
          <a:lstStyle>
            <a:lvl1pPr marL="0" indent="0">
              <a:spcBef>
                <a:spcPts val="544"/>
              </a:spcBef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2"/>
          </p:nvPr>
        </p:nvSpPr>
        <p:spPr>
          <a:xfrm>
            <a:off x="457203" y="2514603"/>
            <a:ext cx="4040186" cy="3845720"/>
          </a:xfrm>
        </p:spPr>
        <p:txBody>
          <a:bodyPr tIns="0"/>
          <a:lstStyle>
            <a:lvl1pPr>
              <a:spcBef>
                <a:spcPts val="544"/>
              </a:spcBef>
              <a:defRPr sz="2200"/>
            </a:lvl1pPr>
            <a:lvl2pPr>
              <a:spcBef>
                <a:spcPts val="454"/>
              </a:spcBef>
              <a:defRPr sz="2000"/>
            </a:lvl2pPr>
            <a:lvl3pPr>
              <a:spcBef>
                <a:spcPts val="454"/>
              </a:spcBef>
              <a:defRPr sz="1800"/>
            </a:lvl3pPr>
            <a:lvl4pPr>
              <a:spcBef>
                <a:spcPts val="363"/>
              </a:spcBef>
              <a:defRPr sz="1600"/>
            </a:lvl4pPr>
            <a:lvl5pPr>
              <a:spcBef>
                <a:spcPts val="363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514603"/>
            <a:ext cx="4041777" cy="3845720"/>
          </a:xfrm>
        </p:spPr>
        <p:txBody>
          <a:bodyPr tIns="0"/>
          <a:lstStyle>
            <a:lvl1pPr>
              <a:spcBef>
                <a:spcPts val="544"/>
              </a:spcBef>
              <a:defRPr sz="2200"/>
            </a:lvl1pPr>
            <a:lvl2pPr>
              <a:spcBef>
                <a:spcPts val="454"/>
              </a:spcBef>
              <a:defRPr sz="2000"/>
            </a:lvl2pPr>
            <a:lvl3pPr>
              <a:spcBef>
                <a:spcPts val="454"/>
              </a:spcBef>
              <a:defRPr sz="1800"/>
            </a:lvl3pPr>
            <a:lvl4pPr>
              <a:spcBef>
                <a:spcPts val="363"/>
              </a:spcBef>
              <a:defRPr sz="1600"/>
            </a:lvl4pPr>
            <a:lvl5pPr>
              <a:spcBef>
                <a:spcPts val="363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7E617AB-F712-4D63-B678-DEB7B6A0FE53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05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6" y="704089"/>
            <a:ext cx="8305796" cy="11429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C9A7D0C-A388-4795-A79F-DED558CD1790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3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D5A9451-594D-4132-8398-034B4AE9999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7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8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682" rIns="45682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514349"/>
            <a:ext cx="2743198" cy="116205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2"/>
          </p:nvPr>
        </p:nvSpPr>
        <p:spPr>
          <a:xfrm>
            <a:off x="685800" y="1676404"/>
            <a:ext cx="2743198" cy="4571996"/>
          </a:xfrm>
        </p:spPr>
        <p:txBody>
          <a:bodyPr lIns="18282" rIns="18282"/>
          <a:lstStyle>
            <a:lvl1pPr marL="0" indent="0">
              <a:spcBef>
                <a:spcPts val="363"/>
              </a:spcBef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575051" y="1676404"/>
            <a:ext cx="5111747" cy="4571996"/>
          </a:xfrm>
        </p:spPr>
        <p:txBody>
          <a:bodyPr tIns="0"/>
          <a:lstStyle>
            <a:lvl1pPr>
              <a:defRPr sz="2800"/>
            </a:lvl1pPr>
            <a:lvl2pPr>
              <a:spcBef>
                <a:spcPts val="635"/>
              </a:spcBef>
              <a:defRPr sz="2600"/>
            </a:lvl2pPr>
            <a:lvl3pPr>
              <a:defRPr sz="2400"/>
            </a:lvl3pPr>
            <a:lvl4pPr>
              <a:defRPr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F190584-E4F0-4F1E-A65C-85105040E86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54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and Round Single Corner Rectangle 8"/>
          <p:cNvSpPr/>
          <p:nvPr/>
        </p:nvSpPr>
        <p:spPr>
          <a:xfrm rot="420008" flipV="1">
            <a:off x="3165753" y="1108074"/>
            <a:ext cx="5257803" cy="4114803"/>
          </a:xfrm>
          <a:custGeom>
            <a:avLst>
              <a:gd name="f8" fmla="val 0"/>
              <a:gd name="f9" fmla="val 3646"/>
            </a:avLst>
            <a:gdLst>
              <a:gd name="f2" fmla="val 10800000"/>
              <a:gd name="f3" fmla="val 5400000"/>
              <a:gd name="f4" fmla="val w"/>
              <a:gd name="f5" fmla="val h"/>
              <a:gd name="f6" fmla="val ss"/>
              <a:gd name="f7" fmla="val 0"/>
              <a:gd name="f8" fmla="val 0"/>
              <a:gd name="f9" fmla="val 3646"/>
              <a:gd name="f10" fmla="abs f4"/>
              <a:gd name="f11" fmla="abs f5"/>
              <a:gd name="f12" fmla="abs f6"/>
              <a:gd name="f13" fmla="val f7"/>
              <a:gd name="f14" fmla="val f8"/>
              <a:gd name="f15" fmla="val f9"/>
              <a:gd name="f16" fmla="?: f10 f4 1"/>
              <a:gd name="f17" fmla="?: f11 f5 1"/>
              <a:gd name="f18" fmla="?: f12 f6 1"/>
              <a:gd name="f19" fmla="*/ f16 1 21600"/>
              <a:gd name="f20" fmla="*/ f17 1 21600"/>
              <a:gd name="f21" fmla="*/ 21600 f16 1"/>
              <a:gd name="f22" fmla="*/ 21600 f17 1"/>
              <a:gd name="f23" fmla="min f20 f19"/>
              <a:gd name="f24" fmla="*/ f21 1 f18"/>
              <a:gd name="f25" fmla="*/ f22 1 f18"/>
              <a:gd name="f26" fmla="val f24"/>
              <a:gd name="f27" fmla="val f25"/>
              <a:gd name="f28" fmla="*/ f13 f23 1"/>
              <a:gd name="f29" fmla="+- f27 0 f13"/>
              <a:gd name="f30" fmla="+- f26 0 f13"/>
              <a:gd name="f31" fmla="*/ f27 f23 1"/>
              <a:gd name="f32" fmla="*/ f26 f23 1"/>
              <a:gd name="f33" fmla="min f30 f29"/>
              <a:gd name="f34" fmla="*/ f33 f14 1"/>
              <a:gd name="f35" fmla="*/ f33 f15 1"/>
              <a:gd name="f36" fmla="*/ f34 1 100000"/>
              <a:gd name="f37" fmla="*/ f35 1 100000"/>
              <a:gd name="f38" fmla="+- f26 0 f37"/>
              <a:gd name="f39" fmla="*/ f36 29289 1"/>
              <a:gd name="f40" fmla="*/ f36 f23 1"/>
              <a:gd name="f41" fmla="*/ f37 f23 1"/>
              <a:gd name="f42" fmla="*/ f39 1 100000"/>
              <a:gd name="f43" fmla="+- f38 f26 0"/>
              <a:gd name="f44" fmla="*/ f38 f23 1"/>
              <a:gd name="f45" fmla="*/ f43 1 2"/>
              <a:gd name="f46" fmla="*/ f42 f23 1"/>
              <a:gd name="f47" fmla="*/ f45 f2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6" t="f46" r="f47" b="f31"/>
            <a:pathLst>
              <a:path>
                <a:moveTo>
                  <a:pt x="f40" y="f28"/>
                </a:moveTo>
                <a:lnTo>
                  <a:pt x="f44" y="f28"/>
                </a:lnTo>
                <a:lnTo>
                  <a:pt x="f32" y="f41"/>
                </a:lnTo>
                <a:lnTo>
                  <a:pt x="f32" y="f31"/>
                </a:lnTo>
                <a:lnTo>
                  <a:pt x="f28" y="f31"/>
                </a:lnTo>
                <a:lnTo>
                  <a:pt x="f28" y="f40"/>
                </a:lnTo>
                <a:arcTo wR="f40" hR="f40" stAng="f2" swAng="f3"/>
                <a:close/>
              </a:path>
            </a:pathLst>
          </a:custGeom>
          <a:solidFill>
            <a:srgbClr val="FFFFFF"/>
          </a:solidFill>
          <a:ln w="3172">
            <a:solidFill>
              <a:srgbClr val="C0C0C0"/>
            </a:solidFill>
            <a:prstDash val="solid"/>
          </a:ln>
          <a:effectLst>
            <a:outerShdw dist="38499" dir="7499967" algn="tl">
              <a:srgbClr val="000000">
                <a:alpha val="25000"/>
              </a:srgbClr>
            </a:outerShdw>
          </a:effectLst>
        </p:spPr>
        <p:txBody>
          <a:bodyPr vert="horz" wrap="square" lIns="91390" tIns="45692" rIns="91390" bIns="45692" anchor="ctr" anchorCtr="1" compatLnSpc="1"/>
          <a:lstStyle/>
          <a:p>
            <a:pPr algn="ctr" defTabSz="8291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3" name="Right Triangle 11"/>
          <p:cNvSpPr/>
          <p:nvPr/>
        </p:nvSpPr>
        <p:spPr>
          <a:xfrm rot="420008" flipV="1">
            <a:off x="8004134" y="5359769"/>
            <a:ext cx="155445" cy="155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val f6"/>
              <a:gd name="f14" fmla="*/ f7 f0 1"/>
              <a:gd name="f15" fmla="*/ f8 f0 1"/>
              <a:gd name="f16" fmla="*/ f9 f0 1"/>
              <a:gd name="f17" fmla="?: f10 f3 1"/>
              <a:gd name="f18" fmla="?: f11 f4 1"/>
              <a:gd name="f19" fmla="?: f12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13 f30 1"/>
              <a:gd name="f36" fmla="+- f34 0 f13"/>
              <a:gd name="f37" fmla="+- f33 0 f13"/>
              <a:gd name="f38" fmla="*/ f34 f30 1"/>
              <a:gd name="f39" fmla="*/ f33 f30 1"/>
              <a:gd name="f40" fmla="*/ f36 1 2"/>
              <a:gd name="f41" fmla="*/ f37 1 2"/>
              <a:gd name="f42" fmla="*/ f37 1 12"/>
              <a:gd name="f43" fmla="*/ f36 7 1"/>
              <a:gd name="f44" fmla="*/ f37 7 1"/>
              <a:gd name="f45" fmla="*/ f36 11 1"/>
              <a:gd name="f46" fmla="+- f13 f40 0"/>
              <a:gd name="f47" fmla="+- f13 f41 0"/>
              <a:gd name="f48" fmla="*/ f43 1 12"/>
              <a:gd name="f49" fmla="*/ f44 1 12"/>
              <a:gd name="f50" fmla="*/ f45 1 12"/>
              <a:gd name="f51" fmla="*/ f42 f30 1"/>
              <a:gd name="f52" fmla="*/ f48 f30 1"/>
              <a:gd name="f53" fmla="*/ f49 f30 1"/>
              <a:gd name="f54" fmla="*/ f50 f30 1"/>
              <a:gd name="f55" fmla="*/ f47 f30 1"/>
              <a:gd name="f56" fmla="*/ f4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5" y="f35"/>
              </a:cxn>
              <a:cxn ang="f28">
                <a:pos x="f35" y="f38"/>
              </a:cxn>
              <a:cxn ang="f28">
                <a:pos x="f39" y="f38"/>
              </a:cxn>
              <a:cxn ang="f29">
                <a:pos x="f55" y="f56"/>
              </a:cxn>
            </a:cxnLst>
            <a:rect l="f51" t="f52" r="f53" b="f54"/>
            <a:pathLst>
              <a:path>
                <a:moveTo>
                  <a:pt x="f35" y="f38"/>
                </a:moveTo>
                <a:lnTo>
                  <a:pt x="f35" y="f35"/>
                </a:lnTo>
                <a:lnTo>
                  <a:pt x="f39" y="f38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FFFFFF"/>
            </a:solidFill>
            <a:prstDash val="solid"/>
            <a:bevel/>
          </a:ln>
          <a:effectLst>
            <a:outerShdw dist="6348" dir="12898457" algn="tl">
              <a:srgbClr val="000000">
                <a:alpha val="47000"/>
              </a:srgbClr>
            </a:outerShdw>
          </a:effectLst>
        </p:spPr>
        <p:txBody>
          <a:bodyPr vert="horz" wrap="square" lIns="91390" tIns="45692" rIns="91390" bIns="45692" anchor="ctr" anchorCtr="1" compatLnSpc="1"/>
          <a:lstStyle/>
          <a:p>
            <a:pPr algn="ctr" defTabSz="8291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09597" y="1177003"/>
            <a:ext cx="2212846" cy="1582621"/>
          </a:xfrm>
        </p:spPr>
        <p:txBody>
          <a:bodyPr lIns="45692" rIns="45692" bIns="45692"/>
          <a:lstStyle>
            <a:lvl1pPr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597" y="2828791"/>
            <a:ext cx="2209802" cy="2179317"/>
          </a:xfrm>
        </p:spPr>
        <p:txBody>
          <a:bodyPr lIns="63973" rIns="45692"/>
          <a:lstStyle>
            <a:lvl1pPr marL="0" indent="0">
              <a:spcBef>
                <a:spcPts val="249"/>
              </a:spcBef>
              <a:buNone/>
              <a:defRPr sz="13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8077202" y="6356350"/>
            <a:ext cx="609597" cy="365124"/>
          </a:xfrm>
        </p:spPr>
        <p:txBody>
          <a:bodyPr/>
          <a:lstStyle>
            <a:lvl1pPr>
              <a:defRPr/>
            </a:lvl1pPr>
          </a:lstStyle>
          <a:p>
            <a:fld id="{EBE70BF3-3C86-44D7-9947-71C931BF10EE}" type="slidenum">
              <a:rPr/>
              <a:pPr/>
              <a:t>‹Nr.›</a:t>
            </a:fld>
            <a:endParaRPr/>
          </a:p>
        </p:txBody>
      </p:sp>
      <p:sp>
        <p:nvSpPr>
          <p:cNvPr id="9" name="Picture Placeholder 2"/>
          <p:cNvSpPr txBox="1">
            <a:spLocks noGrp="1"/>
          </p:cNvSpPr>
          <p:nvPr>
            <p:ph type="pic" idx="1"/>
          </p:nvPr>
        </p:nvSpPr>
        <p:spPr>
          <a:xfrm rot="419990">
            <a:off x="3485789" y="1199517"/>
            <a:ext cx="4617716" cy="3931917"/>
          </a:xfrm>
          <a:solidFill>
            <a:srgbClr val="DBF5F9"/>
          </a:solidFill>
          <a:ln w="2999">
            <a:solidFill>
              <a:srgbClr val="C0C0C0"/>
            </a:solidFill>
            <a:prstDash val="solid"/>
            <a:round/>
          </a:ln>
        </p:spPr>
        <p:txBody>
          <a:bodyPr/>
          <a:lstStyle>
            <a:lvl1pPr marL="0" indent="0">
              <a:spcBef>
                <a:spcPts val="726"/>
              </a:spcBef>
              <a:buNone/>
              <a:defRPr sz="32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-9517" y="5816602"/>
            <a:ext cx="9163047" cy="10413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val f5"/>
              <a:gd name="f42" fmla="val f6"/>
              <a:gd name="f43" fmla="val f7"/>
              <a:gd name="f44" fmla="*/ f38 f0 1"/>
              <a:gd name="f45" fmla="+- f43 0 f41"/>
              <a:gd name="f46" fmla="+- f42 0 f41"/>
              <a:gd name="f47" fmla="*/ f44 1 f2"/>
              <a:gd name="f48" fmla="*/ f46 1 5772"/>
              <a:gd name="f49" fmla="*/ f45 1 656"/>
              <a:gd name="f50" fmla="+- f47 0 f1"/>
              <a:gd name="f51" fmla="*/ 6 1 f48"/>
              <a:gd name="f52" fmla="*/ 2 1 f49"/>
              <a:gd name="f53" fmla="*/ 2542 1 f48"/>
              <a:gd name="f54" fmla="*/ 0 1 f49"/>
              <a:gd name="f55" fmla="*/ 4374 1 f48"/>
              <a:gd name="f56" fmla="*/ 367 1 f49"/>
              <a:gd name="f57" fmla="*/ 5766 1 f48"/>
              <a:gd name="f58" fmla="*/ 55 1 f49"/>
              <a:gd name="f59" fmla="*/ 5772 1 f48"/>
              <a:gd name="f60" fmla="*/ 213 1 f49"/>
              <a:gd name="f61" fmla="*/ 4302 1 f48"/>
              <a:gd name="f62" fmla="*/ 439 1 f49"/>
              <a:gd name="f63" fmla="*/ 1488 1 f48"/>
              <a:gd name="f64" fmla="*/ 201 1 f49"/>
              <a:gd name="f65" fmla="*/ 0 1 f48"/>
              <a:gd name="f66" fmla="*/ 656 1 f49"/>
              <a:gd name="f67" fmla="*/ f65 f39 1"/>
              <a:gd name="f68" fmla="*/ f59 f39 1"/>
              <a:gd name="f69" fmla="*/ f66 f40 1"/>
              <a:gd name="f70" fmla="*/ f54 f40 1"/>
              <a:gd name="f71" fmla="*/ f51 f39 1"/>
              <a:gd name="f72" fmla="*/ f52 f40 1"/>
              <a:gd name="f73" fmla="*/ f53 f39 1"/>
              <a:gd name="f74" fmla="*/ f55 f39 1"/>
              <a:gd name="f75" fmla="*/ f56 f40 1"/>
              <a:gd name="f76" fmla="*/ f57 f39 1"/>
              <a:gd name="f77" fmla="*/ f58 f40 1"/>
              <a:gd name="f78" fmla="*/ f60 f40 1"/>
              <a:gd name="f79" fmla="*/ f61 f39 1"/>
              <a:gd name="f80" fmla="*/ f62 f40 1"/>
              <a:gd name="f81" fmla="*/ f63 f39 1"/>
              <a:gd name="f82" fmla="*/ f64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71" y="f72"/>
              </a:cxn>
              <a:cxn ang="f50">
                <a:pos x="f73" y="f70"/>
              </a:cxn>
              <a:cxn ang="f50">
                <a:pos x="f74" y="f75"/>
              </a:cxn>
              <a:cxn ang="f50">
                <a:pos x="f76" y="f77"/>
              </a:cxn>
              <a:cxn ang="f50">
                <a:pos x="f68" y="f78"/>
              </a:cxn>
              <a:cxn ang="f50">
                <a:pos x="f79" y="f80"/>
              </a:cxn>
              <a:cxn ang="f50">
                <a:pos x="f81" y="f82"/>
              </a:cxn>
              <a:cxn ang="f50">
                <a:pos x="f67" y="f69"/>
              </a:cxn>
              <a:cxn ang="f50">
                <a:pos x="f71" y="f72"/>
              </a:cxn>
            </a:cxnLst>
            <a:rect l="f67" t="f70" r="f68" b="f69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90" tIns="45692" rIns="91390" bIns="45692" anchor="t" anchorCtr="0" compatLnSpc="1"/>
          <a:lstStyle/>
          <a:p>
            <a:pPr defTabSz="8291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4381504" y="6219826"/>
            <a:ext cx="4762503" cy="638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3000"/>
              <a:gd name="f30" fmla="*/ f26 1 595"/>
              <a:gd name="f31" fmla="+- f28 0 f1"/>
              <a:gd name="f32" fmla="*/ 0 1 f29"/>
              <a:gd name="f33" fmla="*/ 0 1 f30"/>
              <a:gd name="f34" fmla="*/ 1668 1 f29"/>
              <a:gd name="f35" fmla="*/ 564 1 f30"/>
              <a:gd name="f36" fmla="*/ 3000 1 f29"/>
              <a:gd name="f37" fmla="*/ 186 1 f30"/>
              <a:gd name="f38" fmla="*/ 6 1 f30"/>
              <a:gd name="f39" fmla="*/ 595 1 f30"/>
              <a:gd name="f40" fmla="*/ f32 f20 1"/>
              <a:gd name="f41" fmla="*/ f36 f20 1"/>
              <a:gd name="f42" fmla="*/ f39 f21 1"/>
              <a:gd name="f43" fmla="*/ f33 f21 1"/>
              <a:gd name="f44" fmla="*/ f34 f20 1"/>
              <a:gd name="f45" fmla="*/ f35 f21 1"/>
              <a:gd name="f46" fmla="*/ f37 f21 1"/>
              <a:gd name="f47" fmla="*/ f3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0" y="f43"/>
              </a:cxn>
              <a:cxn ang="f31">
                <a:pos x="f44" y="f45"/>
              </a:cxn>
              <a:cxn ang="f31">
                <a:pos x="f41" y="f46"/>
              </a:cxn>
              <a:cxn ang="f31">
                <a:pos x="f41" y="f47"/>
              </a:cxn>
              <a:cxn ang="f31">
                <a:pos x="f40" y="f43"/>
              </a:cxn>
            </a:cxnLst>
            <a:rect l="f40" t="f43" r="f41" b="f42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90" tIns="45692" rIns="91390" bIns="45692" anchor="t" anchorCtr="0" compatLnSpc="1"/>
          <a:lstStyle/>
          <a:p>
            <a:pPr defTabSz="8291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B65837A-4EE4-45BD-9153-B3A6AF4D85F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1" y="914408"/>
            <a:ext cx="2057400" cy="521176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8" y="914408"/>
            <a:ext cx="6019801" cy="521176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2F48710-11A4-4EB7-A4CA-426D34DE87C5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28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/>
          <p:cNvSpPr txBox="1">
            <a:spLocks noGrp="1"/>
          </p:cNvSpPr>
          <p:nvPr>
            <p:ph type="ctrTitle"/>
          </p:nvPr>
        </p:nvSpPr>
        <p:spPr>
          <a:xfrm>
            <a:off x="533396" y="1371598"/>
            <a:ext cx="7851645" cy="1828800"/>
          </a:xfrm>
        </p:spPr>
        <p:txBody>
          <a:bodyPr tIns="0" rIns="18289"/>
          <a:lstStyle>
            <a:lvl1pPr algn="r">
              <a:defRPr sz="5600" b="1">
                <a:solidFill>
                  <a:srgbClr val="4DE1EA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Subtitle 16"/>
          <p:cNvSpPr txBox="1">
            <a:spLocks noGrp="1"/>
          </p:cNvSpPr>
          <p:nvPr>
            <p:ph type="subTitle" idx="1"/>
          </p:nvPr>
        </p:nvSpPr>
        <p:spPr>
          <a:xfrm>
            <a:off x="533396" y="3228536"/>
            <a:ext cx="7854697" cy="1752599"/>
          </a:xfrm>
        </p:spPr>
        <p:txBody>
          <a:bodyPr lIns="0" rIns="18289"/>
          <a:lstStyle>
            <a:lvl1pPr marL="0" marR="45711" indent="0" algn="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e Placeholder 29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1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2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20839571-72C9-438B-B181-74E4B6AD9C44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68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5D6AE92-A645-4D33-B49D-569309DE09A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9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">
    <p:bg>
      <p:bgPr>
        <a:gradFill>
          <a:gsLst>
            <a:gs pos="0">
              <a:srgbClr val="43A4DA"/>
            </a:gs>
            <a:gs pos="100000">
              <a:srgbClr val="459BCA"/>
            </a:gs>
          </a:gsLst>
          <a:path path="circle">
            <a:fillToRect l="10000" t="110000" r="90000" b="-1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530352" y="1316732"/>
            <a:ext cx="7772400" cy="1362457"/>
          </a:xfrm>
        </p:spPr>
        <p:txBody>
          <a:bodyPr tIns="0"/>
          <a:lstStyle>
            <a:lvl1pPr>
              <a:defRPr sz="5600" b="1">
                <a:solidFill>
                  <a:srgbClr val="4CE4AD"/>
                </a:solidFill>
                <a:effectLst>
                  <a:outerShdw dist="25402" dir="54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30352" y="2704665"/>
            <a:ext cx="7772400" cy="1509714"/>
          </a:xfrm>
        </p:spPr>
        <p:txBody>
          <a:bodyPr lIns="45711" rIns="45711"/>
          <a:lstStyle>
            <a:lvl1pPr marL="0" indent="0">
              <a:spcBef>
                <a:spcPts val="544"/>
              </a:spcBef>
              <a:buNone/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F3EA864D-B0DE-494D-964B-8F03E41F694F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6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4" y="1920081"/>
            <a:ext cx="4038601" cy="44348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454"/>
              </a:spcBef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8" y="1920081"/>
            <a:ext cx="4038601" cy="443484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spcBef>
                <a:spcPts val="454"/>
              </a:spcBef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BE9E3ED-2DBB-430E-8045-7D69D922C4FB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1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3" y="1855245"/>
            <a:ext cx="4040186" cy="659349"/>
          </a:xfrm>
        </p:spPr>
        <p:txBody>
          <a:bodyPr lIns="45711" tIns="0" rIns="45711" bIns="0" anchor="ctr"/>
          <a:lstStyle>
            <a:lvl1pPr marL="0" indent="0">
              <a:spcBef>
                <a:spcPts val="544"/>
              </a:spcBef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3"/>
          </p:nvPr>
        </p:nvSpPr>
        <p:spPr>
          <a:xfrm>
            <a:off x="4645022" y="1859758"/>
            <a:ext cx="4041777" cy="654845"/>
          </a:xfrm>
        </p:spPr>
        <p:txBody>
          <a:bodyPr lIns="45711" tIns="0" rIns="45711" bIns="0" anchor="ctr"/>
          <a:lstStyle>
            <a:lvl1pPr marL="0" indent="0">
              <a:spcBef>
                <a:spcPts val="544"/>
              </a:spcBef>
              <a:buNone/>
              <a:defRPr sz="2400" b="1">
                <a:solidFill>
                  <a:srgbClr val="04617B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Content Placeholder 4"/>
          <p:cNvSpPr txBox="1">
            <a:spLocks noGrp="1"/>
          </p:cNvSpPr>
          <p:nvPr>
            <p:ph idx="2"/>
          </p:nvPr>
        </p:nvSpPr>
        <p:spPr>
          <a:xfrm>
            <a:off x="457203" y="2514603"/>
            <a:ext cx="4040186" cy="3845720"/>
          </a:xfrm>
        </p:spPr>
        <p:txBody>
          <a:bodyPr tIns="0"/>
          <a:lstStyle>
            <a:lvl1pPr>
              <a:spcBef>
                <a:spcPts val="544"/>
              </a:spcBef>
              <a:defRPr sz="2200"/>
            </a:lvl1pPr>
            <a:lvl2pPr>
              <a:spcBef>
                <a:spcPts val="454"/>
              </a:spcBef>
              <a:defRPr sz="2000"/>
            </a:lvl2pPr>
            <a:lvl3pPr>
              <a:spcBef>
                <a:spcPts val="454"/>
              </a:spcBef>
              <a:defRPr sz="1800"/>
            </a:lvl3pPr>
            <a:lvl4pPr>
              <a:spcBef>
                <a:spcPts val="363"/>
              </a:spcBef>
              <a:defRPr sz="1600"/>
            </a:lvl4pPr>
            <a:lvl5pPr>
              <a:spcBef>
                <a:spcPts val="363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2" y="2514603"/>
            <a:ext cx="4041777" cy="3845720"/>
          </a:xfrm>
        </p:spPr>
        <p:txBody>
          <a:bodyPr tIns="0"/>
          <a:lstStyle>
            <a:lvl1pPr>
              <a:spcBef>
                <a:spcPts val="544"/>
              </a:spcBef>
              <a:defRPr sz="2200"/>
            </a:lvl1pPr>
            <a:lvl2pPr>
              <a:spcBef>
                <a:spcPts val="454"/>
              </a:spcBef>
              <a:defRPr sz="2000"/>
            </a:lvl2pPr>
            <a:lvl3pPr>
              <a:spcBef>
                <a:spcPts val="454"/>
              </a:spcBef>
              <a:defRPr sz="1800"/>
            </a:lvl3pPr>
            <a:lvl4pPr>
              <a:spcBef>
                <a:spcPts val="363"/>
              </a:spcBef>
              <a:defRPr sz="1600"/>
            </a:lvl4pPr>
            <a:lvl5pPr>
              <a:spcBef>
                <a:spcPts val="363"/>
              </a:spcBef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67E617AB-F712-4D63-B678-DEB7B6A0FE53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68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4" y="704085"/>
            <a:ext cx="8305796" cy="11429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C9A7D0C-A388-4795-A79F-DED558CD1790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817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4D5A9451-594D-4132-8398-034B4AE9999D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12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798" y="514348"/>
            <a:ext cx="2743198" cy="1162051"/>
          </a:xfr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2"/>
          </p:nvPr>
        </p:nvSpPr>
        <p:spPr>
          <a:xfrm>
            <a:off x="685798" y="1676400"/>
            <a:ext cx="2743198" cy="4571996"/>
          </a:xfrm>
        </p:spPr>
        <p:txBody>
          <a:bodyPr lIns="18289" rIns="18289"/>
          <a:lstStyle>
            <a:lvl1pPr marL="0" indent="0">
              <a:spcBef>
                <a:spcPts val="363"/>
              </a:spcBef>
              <a:buNone/>
              <a:defRPr sz="14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575051" y="1676400"/>
            <a:ext cx="5111747" cy="4571996"/>
          </a:xfrm>
        </p:spPr>
        <p:txBody>
          <a:bodyPr tIns="0"/>
          <a:lstStyle>
            <a:lvl1pPr>
              <a:defRPr sz="2800"/>
            </a:lvl1pPr>
            <a:lvl2pPr>
              <a:spcBef>
                <a:spcPts val="635"/>
              </a:spcBef>
              <a:defRPr sz="2600"/>
            </a:lvl2pPr>
            <a:lvl3pPr>
              <a:defRPr sz="2400"/>
            </a:lvl3pPr>
            <a:lvl4pPr>
              <a:defRPr/>
            </a:lvl4pPr>
            <a:lvl5pPr>
              <a:defRPr sz="18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CF190584-E4F0-4F1E-A65C-85105040E86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0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and Round Single Corner Rectangle 8"/>
          <p:cNvSpPr/>
          <p:nvPr/>
        </p:nvSpPr>
        <p:spPr>
          <a:xfrm rot="420008" flipV="1">
            <a:off x="3165749" y="1108074"/>
            <a:ext cx="5257803" cy="4114803"/>
          </a:xfrm>
          <a:custGeom>
            <a:avLst>
              <a:gd name="f8" fmla="val 0"/>
              <a:gd name="f9" fmla="val 3646"/>
            </a:avLst>
            <a:gdLst>
              <a:gd name="f2" fmla="val 10800000"/>
              <a:gd name="f3" fmla="val 5400000"/>
              <a:gd name="f4" fmla="val w"/>
              <a:gd name="f5" fmla="val h"/>
              <a:gd name="f6" fmla="val ss"/>
              <a:gd name="f7" fmla="val 0"/>
              <a:gd name="f8" fmla="val 0"/>
              <a:gd name="f9" fmla="val 3646"/>
              <a:gd name="f10" fmla="abs f4"/>
              <a:gd name="f11" fmla="abs f5"/>
              <a:gd name="f12" fmla="abs f6"/>
              <a:gd name="f13" fmla="val f7"/>
              <a:gd name="f14" fmla="val f8"/>
              <a:gd name="f15" fmla="val f9"/>
              <a:gd name="f16" fmla="?: f10 f4 1"/>
              <a:gd name="f17" fmla="?: f11 f5 1"/>
              <a:gd name="f18" fmla="?: f12 f6 1"/>
              <a:gd name="f19" fmla="*/ f16 1 21600"/>
              <a:gd name="f20" fmla="*/ f17 1 21600"/>
              <a:gd name="f21" fmla="*/ 21600 f16 1"/>
              <a:gd name="f22" fmla="*/ 21600 f17 1"/>
              <a:gd name="f23" fmla="min f20 f19"/>
              <a:gd name="f24" fmla="*/ f21 1 f18"/>
              <a:gd name="f25" fmla="*/ f22 1 f18"/>
              <a:gd name="f26" fmla="val f24"/>
              <a:gd name="f27" fmla="val f25"/>
              <a:gd name="f28" fmla="*/ f13 f23 1"/>
              <a:gd name="f29" fmla="+- f27 0 f13"/>
              <a:gd name="f30" fmla="+- f26 0 f13"/>
              <a:gd name="f31" fmla="*/ f27 f23 1"/>
              <a:gd name="f32" fmla="*/ f26 f23 1"/>
              <a:gd name="f33" fmla="min f30 f29"/>
              <a:gd name="f34" fmla="*/ f33 f14 1"/>
              <a:gd name="f35" fmla="*/ f33 f15 1"/>
              <a:gd name="f36" fmla="*/ f34 1 100000"/>
              <a:gd name="f37" fmla="*/ f35 1 100000"/>
              <a:gd name="f38" fmla="+- f26 0 f37"/>
              <a:gd name="f39" fmla="*/ f36 29289 1"/>
              <a:gd name="f40" fmla="*/ f36 f23 1"/>
              <a:gd name="f41" fmla="*/ f37 f23 1"/>
              <a:gd name="f42" fmla="*/ f39 1 100000"/>
              <a:gd name="f43" fmla="+- f38 f26 0"/>
              <a:gd name="f44" fmla="*/ f38 f23 1"/>
              <a:gd name="f45" fmla="*/ f43 1 2"/>
              <a:gd name="f46" fmla="*/ f42 f23 1"/>
              <a:gd name="f47" fmla="*/ f45 f2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6" t="f46" r="f47" b="f31"/>
            <a:pathLst>
              <a:path>
                <a:moveTo>
                  <a:pt x="f40" y="f28"/>
                </a:moveTo>
                <a:lnTo>
                  <a:pt x="f44" y="f28"/>
                </a:lnTo>
                <a:lnTo>
                  <a:pt x="f32" y="f41"/>
                </a:lnTo>
                <a:lnTo>
                  <a:pt x="f32" y="f31"/>
                </a:lnTo>
                <a:lnTo>
                  <a:pt x="f28" y="f31"/>
                </a:lnTo>
                <a:lnTo>
                  <a:pt x="f28" y="f40"/>
                </a:lnTo>
                <a:arcTo wR="f40" hR="f40" stAng="f2" swAng="f3"/>
                <a:close/>
              </a:path>
            </a:pathLst>
          </a:custGeom>
          <a:solidFill>
            <a:srgbClr val="FFFFFF"/>
          </a:solidFill>
          <a:ln w="3172">
            <a:solidFill>
              <a:srgbClr val="C0C0C0"/>
            </a:solidFill>
            <a:prstDash val="solid"/>
          </a:ln>
          <a:effectLst>
            <a:outerShdw dist="38499" dir="7499967" algn="tl">
              <a:srgbClr val="000000">
                <a:alpha val="25000"/>
              </a:srgbClr>
            </a:outerShdw>
          </a:effectLst>
        </p:spPr>
        <p:txBody>
          <a:bodyPr vert="horz" wrap="square" lIns="91430" tIns="45711" rIns="91430" bIns="45711" anchor="ctr" anchorCtr="1" compatLnSpc="1"/>
          <a:lstStyle/>
          <a:p>
            <a:pPr algn="ctr"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3" name="Right Triangle 11"/>
          <p:cNvSpPr/>
          <p:nvPr/>
        </p:nvSpPr>
        <p:spPr>
          <a:xfrm rot="420008" flipV="1">
            <a:off x="8004130" y="5359765"/>
            <a:ext cx="155445" cy="15544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+- 0 0 -360"/>
              <a:gd name="f8" fmla="+- 0 0 -180"/>
              <a:gd name="f9" fmla="+- 0 0 -90"/>
              <a:gd name="f10" fmla="abs f3"/>
              <a:gd name="f11" fmla="abs f4"/>
              <a:gd name="f12" fmla="abs f5"/>
              <a:gd name="f13" fmla="val f6"/>
              <a:gd name="f14" fmla="*/ f7 f0 1"/>
              <a:gd name="f15" fmla="*/ f8 f0 1"/>
              <a:gd name="f16" fmla="*/ f9 f0 1"/>
              <a:gd name="f17" fmla="?: f10 f3 1"/>
              <a:gd name="f18" fmla="?: f11 f4 1"/>
              <a:gd name="f19" fmla="?: f12 f5 1"/>
              <a:gd name="f20" fmla="*/ f14 1 f2"/>
              <a:gd name="f21" fmla="*/ f15 1 f2"/>
              <a:gd name="f22" fmla="*/ f16 1 f2"/>
              <a:gd name="f23" fmla="*/ f17 1 21600"/>
              <a:gd name="f24" fmla="*/ f18 1 21600"/>
              <a:gd name="f25" fmla="*/ 21600 f17 1"/>
              <a:gd name="f26" fmla="*/ 21600 f18 1"/>
              <a:gd name="f27" fmla="+- f20 0 f1"/>
              <a:gd name="f28" fmla="+- f21 0 f1"/>
              <a:gd name="f29" fmla="+- f22 0 f1"/>
              <a:gd name="f30" fmla="min f24 f23"/>
              <a:gd name="f31" fmla="*/ f25 1 f19"/>
              <a:gd name="f32" fmla="*/ f26 1 f19"/>
              <a:gd name="f33" fmla="val f31"/>
              <a:gd name="f34" fmla="val f32"/>
              <a:gd name="f35" fmla="*/ f13 f30 1"/>
              <a:gd name="f36" fmla="+- f34 0 f13"/>
              <a:gd name="f37" fmla="+- f33 0 f13"/>
              <a:gd name="f38" fmla="*/ f34 f30 1"/>
              <a:gd name="f39" fmla="*/ f33 f30 1"/>
              <a:gd name="f40" fmla="*/ f36 1 2"/>
              <a:gd name="f41" fmla="*/ f37 1 2"/>
              <a:gd name="f42" fmla="*/ f37 1 12"/>
              <a:gd name="f43" fmla="*/ f36 7 1"/>
              <a:gd name="f44" fmla="*/ f37 7 1"/>
              <a:gd name="f45" fmla="*/ f36 11 1"/>
              <a:gd name="f46" fmla="+- f13 f40 0"/>
              <a:gd name="f47" fmla="+- f13 f41 0"/>
              <a:gd name="f48" fmla="*/ f43 1 12"/>
              <a:gd name="f49" fmla="*/ f44 1 12"/>
              <a:gd name="f50" fmla="*/ f45 1 12"/>
              <a:gd name="f51" fmla="*/ f42 f30 1"/>
              <a:gd name="f52" fmla="*/ f48 f30 1"/>
              <a:gd name="f53" fmla="*/ f49 f30 1"/>
              <a:gd name="f54" fmla="*/ f50 f30 1"/>
              <a:gd name="f55" fmla="*/ f47 f30 1"/>
              <a:gd name="f56" fmla="*/ f46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7">
                <a:pos x="f35" y="f35"/>
              </a:cxn>
              <a:cxn ang="f28">
                <a:pos x="f35" y="f38"/>
              </a:cxn>
              <a:cxn ang="f28">
                <a:pos x="f39" y="f38"/>
              </a:cxn>
              <a:cxn ang="f29">
                <a:pos x="f55" y="f56"/>
              </a:cxn>
            </a:cxnLst>
            <a:rect l="f51" t="f52" r="f53" b="f54"/>
            <a:pathLst>
              <a:path>
                <a:moveTo>
                  <a:pt x="f35" y="f38"/>
                </a:moveTo>
                <a:lnTo>
                  <a:pt x="f35" y="f35"/>
                </a:lnTo>
                <a:lnTo>
                  <a:pt x="f39" y="f38"/>
                </a:lnTo>
                <a:close/>
              </a:path>
            </a:pathLst>
          </a:custGeom>
          <a:solidFill>
            <a:srgbClr val="FFFFFF"/>
          </a:solidFill>
          <a:ln w="12701">
            <a:solidFill>
              <a:srgbClr val="FFFFFF"/>
            </a:solidFill>
            <a:prstDash val="solid"/>
            <a:bevel/>
          </a:ln>
          <a:effectLst>
            <a:outerShdw dist="6348" dir="12898457" algn="tl">
              <a:srgbClr val="000000">
                <a:alpha val="47000"/>
              </a:srgbClr>
            </a:outerShdw>
          </a:effectLst>
        </p:spPr>
        <p:txBody>
          <a:bodyPr vert="horz" wrap="square" lIns="91430" tIns="45711" rIns="91430" bIns="45711" anchor="ctr" anchorCtr="1" compatLnSpc="1"/>
          <a:lstStyle/>
          <a:p>
            <a:pPr algn="ctr"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09597" y="1176999"/>
            <a:ext cx="2212846" cy="1582621"/>
          </a:xfrm>
        </p:spPr>
        <p:txBody>
          <a:bodyPr lIns="45711" rIns="45711" bIns="45711"/>
          <a:lstStyle>
            <a:lvl1pPr>
              <a:defRPr sz="2000" b="1"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609597" y="2828787"/>
            <a:ext cx="2209802" cy="2179317"/>
          </a:xfrm>
        </p:spPr>
        <p:txBody>
          <a:bodyPr lIns="64000" rIns="45711"/>
          <a:lstStyle>
            <a:lvl1pPr marL="0" indent="0">
              <a:spcBef>
                <a:spcPts val="249"/>
              </a:spcBef>
              <a:buNone/>
              <a:defRPr sz="13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8"/>
          </p:nvPr>
        </p:nvSpPr>
        <p:spPr>
          <a:xfrm>
            <a:off x="8077202" y="6356350"/>
            <a:ext cx="609597" cy="365124"/>
          </a:xfrm>
        </p:spPr>
        <p:txBody>
          <a:bodyPr/>
          <a:lstStyle>
            <a:lvl1pPr>
              <a:defRPr/>
            </a:lvl1pPr>
          </a:lstStyle>
          <a:p>
            <a:fld id="{EBE70BF3-3C86-44D7-9947-71C931BF10EE}" type="slidenum">
              <a:rPr/>
              <a:pPr/>
              <a:t>‹Nr.›</a:t>
            </a:fld>
            <a:endParaRPr/>
          </a:p>
        </p:txBody>
      </p:sp>
      <p:sp>
        <p:nvSpPr>
          <p:cNvPr id="9" name="Picture Placeholder 2"/>
          <p:cNvSpPr txBox="1">
            <a:spLocks noGrp="1"/>
          </p:cNvSpPr>
          <p:nvPr>
            <p:ph type="pic" idx="1"/>
          </p:nvPr>
        </p:nvSpPr>
        <p:spPr>
          <a:xfrm rot="419990">
            <a:off x="3485789" y="1199513"/>
            <a:ext cx="4617716" cy="3931917"/>
          </a:xfrm>
          <a:solidFill>
            <a:srgbClr val="DBF5F9"/>
          </a:solidFill>
          <a:ln w="2999">
            <a:solidFill>
              <a:srgbClr val="C0C0C0"/>
            </a:solidFill>
            <a:prstDash val="solid"/>
            <a:round/>
          </a:ln>
        </p:spPr>
        <p:txBody>
          <a:bodyPr/>
          <a:lstStyle>
            <a:lvl1pPr marL="0" indent="0">
              <a:spcBef>
                <a:spcPts val="726"/>
              </a:spcBef>
              <a:buNone/>
              <a:defRPr sz="3200"/>
            </a:lvl1pPr>
          </a:lstStyle>
          <a:p>
            <a:pPr lv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 flipV="1">
            <a:off x="-9521" y="5816602"/>
            <a:ext cx="9163047" cy="10413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val f5"/>
              <a:gd name="f42" fmla="val f6"/>
              <a:gd name="f43" fmla="val f7"/>
              <a:gd name="f44" fmla="*/ f38 f0 1"/>
              <a:gd name="f45" fmla="+- f43 0 f41"/>
              <a:gd name="f46" fmla="+- f42 0 f41"/>
              <a:gd name="f47" fmla="*/ f44 1 f2"/>
              <a:gd name="f48" fmla="*/ f46 1 5772"/>
              <a:gd name="f49" fmla="*/ f45 1 656"/>
              <a:gd name="f50" fmla="+- f47 0 f1"/>
              <a:gd name="f51" fmla="*/ 6 1 f48"/>
              <a:gd name="f52" fmla="*/ 2 1 f49"/>
              <a:gd name="f53" fmla="*/ 2542 1 f48"/>
              <a:gd name="f54" fmla="*/ 0 1 f49"/>
              <a:gd name="f55" fmla="*/ 4374 1 f48"/>
              <a:gd name="f56" fmla="*/ 367 1 f49"/>
              <a:gd name="f57" fmla="*/ 5766 1 f48"/>
              <a:gd name="f58" fmla="*/ 55 1 f49"/>
              <a:gd name="f59" fmla="*/ 5772 1 f48"/>
              <a:gd name="f60" fmla="*/ 213 1 f49"/>
              <a:gd name="f61" fmla="*/ 4302 1 f48"/>
              <a:gd name="f62" fmla="*/ 439 1 f49"/>
              <a:gd name="f63" fmla="*/ 1488 1 f48"/>
              <a:gd name="f64" fmla="*/ 201 1 f49"/>
              <a:gd name="f65" fmla="*/ 0 1 f48"/>
              <a:gd name="f66" fmla="*/ 656 1 f49"/>
              <a:gd name="f67" fmla="*/ f65 f39 1"/>
              <a:gd name="f68" fmla="*/ f59 f39 1"/>
              <a:gd name="f69" fmla="*/ f66 f40 1"/>
              <a:gd name="f70" fmla="*/ f54 f40 1"/>
              <a:gd name="f71" fmla="*/ f51 f39 1"/>
              <a:gd name="f72" fmla="*/ f52 f40 1"/>
              <a:gd name="f73" fmla="*/ f53 f39 1"/>
              <a:gd name="f74" fmla="*/ f55 f39 1"/>
              <a:gd name="f75" fmla="*/ f56 f40 1"/>
              <a:gd name="f76" fmla="*/ f57 f39 1"/>
              <a:gd name="f77" fmla="*/ f58 f40 1"/>
              <a:gd name="f78" fmla="*/ f60 f40 1"/>
              <a:gd name="f79" fmla="*/ f61 f39 1"/>
              <a:gd name="f80" fmla="*/ f62 f40 1"/>
              <a:gd name="f81" fmla="*/ f63 f39 1"/>
              <a:gd name="f82" fmla="*/ f64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71" y="f72"/>
              </a:cxn>
              <a:cxn ang="f50">
                <a:pos x="f73" y="f70"/>
              </a:cxn>
              <a:cxn ang="f50">
                <a:pos x="f74" y="f75"/>
              </a:cxn>
              <a:cxn ang="f50">
                <a:pos x="f76" y="f77"/>
              </a:cxn>
              <a:cxn ang="f50">
                <a:pos x="f68" y="f78"/>
              </a:cxn>
              <a:cxn ang="f50">
                <a:pos x="f79" y="f80"/>
              </a:cxn>
              <a:cxn ang="f50">
                <a:pos x="f81" y="f82"/>
              </a:cxn>
              <a:cxn ang="f50">
                <a:pos x="f67" y="f69"/>
              </a:cxn>
              <a:cxn ang="f50">
                <a:pos x="f71" y="f72"/>
              </a:cxn>
            </a:cxnLst>
            <a:rect l="f67" t="f70" r="f68" b="f69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30" tIns="45711" rIns="91430" bIns="45711" anchor="t" anchorCtr="0" compatLnSpc="1"/>
          <a:lstStyle/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4381500" y="6219826"/>
            <a:ext cx="4762503" cy="638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3000"/>
              <a:gd name="f30" fmla="*/ f26 1 595"/>
              <a:gd name="f31" fmla="+- f28 0 f1"/>
              <a:gd name="f32" fmla="*/ 0 1 f29"/>
              <a:gd name="f33" fmla="*/ 0 1 f30"/>
              <a:gd name="f34" fmla="*/ 1668 1 f29"/>
              <a:gd name="f35" fmla="*/ 564 1 f30"/>
              <a:gd name="f36" fmla="*/ 3000 1 f29"/>
              <a:gd name="f37" fmla="*/ 186 1 f30"/>
              <a:gd name="f38" fmla="*/ 6 1 f30"/>
              <a:gd name="f39" fmla="*/ 595 1 f30"/>
              <a:gd name="f40" fmla="*/ f32 f20 1"/>
              <a:gd name="f41" fmla="*/ f36 f20 1"/>
              <a:gd name="f42" fmla="*/ f39 f21 1"/>
              <a:gd name="f43" fmla="*/ f33 f21 1"/>
              <a:gd name="f44" fmla="*/ f34 f20 1"/>
              <a:gd name="f45" fmla="*/ f35 f21 1"/>
              <a:gd name="f46" fmla="*/ f37 f21 1"/>
              <a:gd name="f47" fmla="*/ f3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0" y="f43"/>
              </a:cxn>
              <a:cxn ang="f31">
                <a:pos x="f44" y="f45"/>
              </a:cxn>
              <a:cxn ang="f31">
                <a:pos x="f41" y="f46"/>
              </a:cxn>
              <a:cxn ang="f31">
                <a:pos x="f41" y="f47"/>
              </a:cxn>
              <a:cxn ang="f31">
                <a:pos x="f40" y="f43"/>
              </a:cxn>
            </a:cxnLst>
            <a:rect l="f40" t="f43" r="f41" b="f42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30" tIns="45711" rIns="91430" bIns="45711" anchor="t" anchorCtr="0" compatLnSpc="1"/>
          <a:lstStyle/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1B65837A-4EE4-45BD-9153-B3A6AF4D85F9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3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399" y="914404"/>
            <a:ext cx="2057400" cy="5211761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4" y="914404"/>
            <a:ext cx="6019801" cy="521176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fld id="{A2F48710-11A4-4EB7-A4CA-426D34DE87C5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8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682" anchor="b"/>
          <a:lstStyle>
            <a:lvl1pPr>
              <a:defRPr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52"/>
            <a:ext cx="4040188" cy="659352"/>
          </a:xfrm>
        </p:spPr>
        <p:txBody>
          <a:bodyPr lIns="45682" tIns="0" rIns="45682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65"/>
            <a:ext cx="4041775" cy="654843"/>
          </a:xfrm>
        </p:spPr>
        <p:txBody>
          <a:bodyPr lIns="45682" tIns="0" rIns="45682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68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4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3"/>
            <a:ext cx="2743200" cy="4572000"/>
          </a:xfrm>
        </p:spPr>
        <p:txBody>
          <a:bodyPr lIns="18272" rIns="18272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4" y="1676403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80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7" y="5359773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177004"/>
            <a:ext cx="2212848" cy="1582621"/>
          </a:xfrm>
        </p:spPr>
        <p:txBody>
          <a:bodyPr vert="horz" lIns="45682" tIns="45682" rIns="45682" bIns="45682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2828785"/>
            <a:ext cx="2209800" cy="2179320"/>
          </a:xfrm>
        </p:spPr>
        <p:txBody>
          <a:bodyPr lIns="63954" rIns="45682" bIns="45682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8"/>
            <a:ext cx="609600" cy="365125"/>
          </a:xfrm>
        </p:spPr>
        <p:txBody>
          <a:bodyPr/>
          <a:lstStyle/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0" tIns="45682" rIns="91360" bIns="4568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9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0" tIns="45682" rIns="91360" bIns="4568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3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0" tIns="45682" rIns="91360" bIns="4568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0" tIns="45682" rIns="91360" bIns="4568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tIns="45682" rIns="0" bIns="0" anchor="b">
            <a:normAutofit/>
          </a:bodyPr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 lIns="91360" tIns="45682" rIns="91360" bIns="45682">
            <a:normAutofit/>
          </a:bodyPr>
          <a:lstStyle/>
          <a:p>
            <a:pPr lvl="0" eaLnBrk="1" latinLnBrk="0" hangingPunct="1"/>
            <a:r>
              <a:rPr kumimoji="0" lang="de-DE" smtClean="0"/>
              <a:t>Textmasterformat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8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‹Nr.›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6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089" indent="-27408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548" indent="-246683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indent="-246683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734" indent="-210139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1826" indent="-210139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5920" indent="-210139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8648" indent="-182728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2741" indent="-182728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6832" indent="-182728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36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0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4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sx="108310" sy="10831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-9514" y="-7141"/>
            <a:ext cx="9163047" cy="10413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val f5"/>
              <a:gd name="f42" fmla="val f6"/>
              <a:gd name="f43" fmla="val f7"/>
              <a:gd name="f44" fmla="*/ f38 f0 1"/>
              <a:gd name="f45" fmla="+- f43 0 f41"/>
              <a:gd name="f46" fmla="+- f42 0 f41"/>
              <a:gd name="f47" fmla="*/ f44 1 f2"/>
              <a:gd name="f48" fmla="*/ f46 1 5772"/>
              <a:gd name="f49" fmla="*/ f45 1 656"/>
              <a:gd name="f50" fmla="+- f47 0 f1"/>
              <a:gd name="f51" fmla="*/ 6 1 f48"/>
              <a:gd name="f52" fmla="*/ 2 1 f49"/>
              <a:gd name="f53" fmla="*/ 2542 1 f48"/>
              <a:gd name="f54" fmla="*/ 0 1 f49"/>
              <a:gd name="f55" fmla="*/ 4374 1 f48"/>
              <a:gd name="f56" fmla="*/ 367 1 f49"/>
              <a:gd name="f57" fmla="*/ 5766 1 f48"/>
              <a:gd name="f58" fmla="*/ 55 1 f49"/>
              <a:gd name="f59" fmla="*/ 5772 1 f48"/>
              <a:gd name="f60" fmla="*/ 213 1 f49"/>
              <a:gd name="f61" fmla="*/ 4302 1 f48"/>
              <a:gd name="f62" fmla="*/ 439 1 f49"/>
              <a:gd name="f63" fmla="*/ 1488 1 f48"/>
              <a:gd name="f64" fmla="*/ 201 1 f49"/>
              <a:gd name="f65" fmla="*/ 0 1 f48"/>
              <a:gd name="f66" fmla="*/ 656 1 f49"/>
              <a:gd name="f67" fmla="*/ f65 f39 1"/>
              <a:gd name="f68" fmla="*/ f59 f39 1"/>
              <a:gd name="f69" fmla="*/ f66 f40 1"/>
              <a:gd name="f70" fmla="*/ f54 f40 1"/>
              <a:gd name="f71" fmla="*/ f51 f39 1"/>
              <a:gd name="f72" fmla="*/ f52 f40 1"/>
              <a:gd name="f73" fmla="*/ f53 f39 1"/>
              <a:gd name="f74" fmla="*/ f55 f39 1"/>
              <a:gd name="f75" fmla="*/ f56 f40 1"/>
              <a:gd name="f76" fmla="*/ f57 f39 1"/>
              <a:gd name="f77" fmla="*/ f58 f40 1"/>
              <a:gd name="f78" fmla="*/ f60 f40 1"/>
              <a:gd name="f79" fmla="*/ f61 f39 1"/>
              <a:gd name="f80" fmla="*/ f62 f40 1"/>
              <a:gd name="f81" fmla="*/ f63 f39 1"/>
              <a:gd name="f82" fmla="*/ f64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71" y="f72"/>
              </a:cxn>
              <a:cxn ang="f50">
                <a:pos x="f73" y="f70"/>
              </a:cxn>
              <a:cxn ang="f50">
                <a:pos x="f74" y="f75"/>
              </a:cxn>
              <a:cxn ang="f50">
                <a:pos x="f76" y="f77"/>
              </a:cxn>
              <a:cxn ang="f50">
                <a:pos x="f68" y="f78"/>
              </a:cxn>
              <a:cxn ang="f50">
                <a:pos x="f79" y="f80"/>
              </a:cxn>
              <a:cxn ang="f50">
                <a:pos x="f81" y="f82"/>
              </a:cxn>
              <a:cxn ang="f50">
                <a:pos x="f67" y="f69"/>
              </a:cxn>
              <a:cxn ang="f50">
                <a:pos x="f71" y="f72"/>
              </a:cxn>
            </a:cxnLst>
            <a:rect l="f67" t="f70" r="f68" b="f69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60" tIns="45677" rIns="91360" bIns="45677" anchor="t" anchorCtr="0" compatLnSpc="1"/>
          <a:lstStyle/>
          <a:p>
            <a:pPr defTabSz="8288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4381507" y="-7142"/>
            <a:ext cx="4762503" cy="638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3000"/>
              <a:gd name="f30" fmla="*/ f26 1 595"/>
              <a:gd name="f31" fmla="+- f28 0 f1"/>
              <a:gd name="f32" fmla="*/ 0 1 f29"/>
              <a:gd name="f33" fmla="*/ 0 1 f30"/>
              <a:gd name="f34" fmla="*/ 1668 1 f29"/>
              <a:gd name="f35" fmla="*/ 564 1 f30"/>
              <a:gd name="f36" fmla="*/ 3000 1 f29"/>
              <a:gd name="f37" fmla="*/ 186 1 f30"/>
              <a:gd name="f38" fmla="*/ 6 1 f30"/>
              <a:gd name="f39" fmla="*/ 595 1 f30"/>
              <a:gd name="f40" fmla="*/ f32 f20 1"/>
              <a:gd name="f41" fmla="*/ f36 f20 1"/>
              <a:gd name="f42" fmla="*/ f39 f21 1"/>
              <a:gd name="f43" fmla="*/ f33 f21 1"/>
              <a:gd name="f44" fmla="*/ f34 f20 1"/>
              <a:gd name="f45" fmla="*/ f35 f21 1"/>
              <a:gd name="f46" fmla="*/ f37 f21 1"/>
              <a:gd name="f47" fmla="*/ f3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0" y="f43"/>
              </a:cxn>
              <a:cxn ang="f31">
                <a:pos x="f44" y="f45"/>
              </a:cxn>
              <a:cxn ang="f31">
                <a:pos x="f41" y="f46"/>
              </a:cxn>
              <a:cxn ang="f31">
                <a:pos x="f41" y="f47"/>
              </a:cxn>
              <a:cxn ang="f31">
                <a:pos x="f40" y="f43"/>
              </a:cxn>
            </a:cxnLst>
            <a:rect l="f40" t="f43" r="f41" b="f42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60" tIns="45677" rIns="91360" bIns="45677" anchor="t" anchorCtr="0" compatLnSpc="1"/>
          <a:lstStyle/>
          <a:p>
            <a:pPr defTabSz="82885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4" name="Title Placeholder 8"/>
          <p:cNvSpPr txBox="1">
            <a:spLocks noGrp="1"/>
          </p:cNvSpPr>
          <p:nvPr>
            <p:ph type="title"/>
          </p:nvPr>
        </p:nvSpPr>
        <p:spPr>
          <a:xfrm>
            <a:off x="457208" y="704092"/>
            <a:ext cx="8229604" cy="1142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77" rIns="0" bIns="0" anchor="b" anchorCtr="0" compatLnSpc="1"/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29"/>
          <p:cNvSpPr txBox="1">
            <a:spLocks noGrp="1"/>
          </p:cNvSpPr>
          <p:nvPr>
            <p:ph type="body" idx="1"/>
          </p:nvPr>
        </p:nvSpPr>
        <p:spPr>
          <a:xfrm>
            <a:off x="457208" y="1935477"/>
            <a:ext cx="8229604" cy="43891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360" tIns="45677" rIns="91360" bIns="45677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9"/>
          <p:cNvSpPr txBox="1">
            <a:spLocks noGrp="1"/>
          </p:cNvSpPr>
          <p:nvPr>
            <p:ph type="dt" sz="half" idx="2"/>
          </p:nvPr>
        </p:nvSpPr>
        <p:spPr>
          <a:xfrm>
            <a:off x="457211" y="6356350"/>
            <a:ext cx="2133601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2885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7" name="Footer Placeholder 21"/>
          <p:cNvSpPr txBox="1"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3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2885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8" name="Slide Number Placeholder 17"/>
          <p:cNvSpPr txBox="1">
            <a:spLocks noGrp="1"/>
          </p:cNvSpPr>
          <p:nvPr>
            <p:ph type="sldNum" sz="quarter" idx="4"/>
          </p:nvPr>
        </p:nvSpPr>
        <p:spPr>
          <a:xfrm>
            <a:off x="7924801" y="6356350"/>
            <a:ext cx="761998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2885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fld id="{C02F552F-B881-41A0-912D-68BF5FC3246A}" type="slidenum">
              <a:rPr smtClean="0"/>
              <a:pPr/>
              <a:t>‹Nr.›</a:t>
            </a:fld>
            <a:endParaRPr smtClean="0"/>
          </a:p>
        </p:txBody>
      </p:sp>
      <p:grpSp>
        <p:nvGrpSpPr>
          <p:cNvPr id="9" name="Group 1"/>
          <p:cNvGrpSpPr/>
          <p:nvPr/>
        </p:nvGrpSpPr>
        <p:grpSpPr>
          <a:xfrm>
            <a:off x="-19016" y="202404"/>
            <a:ext cx="9180548" cy="649221"/>
            <a:chOff x="-20967" y="223113"/>
            <a:chExt cx="10120917" cy="715646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20967" y="223113"/>
              <a:ext cx="10101623" cy="7156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5772"/>
                <a:gd name="f34" fmla="*/ f30 1 1055"/>
                <a:gd name="f35" fmla="+- f32 0 f1"/>
                <a:gd name="f36" fmla="*/ 0 1 f33"/>
                <a:gd name="f37" fmla="*/ 966 1 f34"/>
                <a:gd name="f38" fmla="*/ 1608 1 f33"/>
                <a:gd name="f39" fmla="*/ 282 1 f34"/>
                <a:gd name="f40" fmla="*/ 4110 1 f33"/>
                <a:gd name="f41" fmla="*/ 1008 1 f34"/>
                <a:gd name="f42" fmla="*/ 5772 1 f33"/>
                <a:gd name="f43" fmla="*/ 0 1 f34"/>
                <a:gd name="f44" fmla="*/ 1055 1 f34"/>
                <a:gd name="f45" fmla="*/ f36 f24 1"/>
                <a:gd name="f46" fmla="*/ f42 f24 1"/>
                <a:gd name="f47" fmla="*/ f44 f25 1"/>
                <a:gd name="f48" fmla="*/ f43 f25 1"/>
                <a:gd name="f49" fmla="*/ f37 f25 1"/>
                <a:gd name="f50" fmla="*/ f38 f24 1"/>
                <a:gd name="f51" fmla="*/ f39 f25 1"/>
                <a:gd name="f52" fmla="*/ f40 f24 1"/>
                <a:gd name="f53" fmla="*/ f41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5" y="f49"/>
                </a:cxn>
                <a:cxn ang="f35">
                  <a:pos x="f50" y="f51"/>
                </a:cxn>
                <a:cxn ang="f35">
                  <a:pos x="f52" y="f53"/>
                </a:cxn>
                <a:cxn ang="f35">
                  <a:pos x="f46" y="f48"/>
                </a:cxn>
              </a:cxnLst>
              <a:rect l="f45" t="f48" r="f46" b="f47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82885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5746" y="304083"/>
              <a:ext cx="10115696" cy="5846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5766"/>
                <a:gd name="f35" fmla="*/ f31 1 854"/>
                <a:gd name="f36" fmla="+- f33 0 f1"/>
                <a:gd name="f37" fmla="*/ 0 1 f34"/>
                <a:gd name="f38" fmla="*/ 732 1 f35"/>
                <a:gd name="f39" fmla="*/ 1638 1 f34"/>
                <a:gd name="f40" fmla="*/ 228 1 f35"/>
                <a:gd name="f41" fmla="*/ 4122 1 f34"/>
                <a:gd name="f42" fmla="*/ 816 1 f35"/>
                <a:gd name="f43" fmla="*/ 5766 1 f34"/>
                <a:gd name="f44" fmla="*/ 0 1 f35"/>
                <a:gd name="f45" fmla="*/ 854 1 f35"/>
                <a:gd name="f46" fmla="*/ f37 f25 1"/>
                <a:gd name="f47" fmla="*/ f43 f25 1"/>
                <a:gd name="f48" fmla="*/ f45 f26 1"/>
                <a:gd name="f49" fmla="*/ f44 f26 1"/>
                <a:gd name="f50" fmla="*/ f38 f26 1"/>
                <a:gd name="f51" fmla="*/ f39 f25 1"/>
                <a:gd name="f52" fmla="*/ f40 f26 1"/>
                <a:gd name="f53" fmla="*/ f41 f25 1"/>
                <a:gd name="f54" fmla="*/ f4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50"/>
                </a:cxn>
                <a:cxn ang="f36">
                  <a:pos x="f51" y="f52"/>
                </a:cxn>
                <a:cxn ang="f36">
                  <a:pos x="f53" y="f54"/>
                </a:cxn>
                <a:cxn ang="f36">
                  <a:pos x="f47" y="f49"/>
                </a:cxn>
              </a:cxnLst>
              <a:rect l="f46" t="f49" r="f47" b="f48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82885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43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82885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5000" b="0" i="0" u="none" strike="noStrike" kern="1200" cap="none" spc="0" baseline="0">
          <a:solidFill>
            <a:srgbClr val="04617B"/>
          </a:solidFill>
          <a:uFillTx/>
          <a:latin typeface="Calibri"/>
        </a:defRPr>
      </a:lvl1pPr>
    </p:titleStyle>
    <p:bodyStyle>
      <a:lvl1pPr marL="274089" marR="0" lvl="0" indent="-274089" algn="l" defTabSz="828850" rtl="0" fontAlgn="auto" hangingPunct="1">
        <a:lnSpc>
          <a:spcPct val="100000"/>
        </a:lnSpc>
        <a:spcBef>
          <a:spcPts val="635"/>
        </a:spcBef>
        <a:spcAft>
          <a:spcPts val="0"/>
        </a:spcAft>
        <a:buClr>
          <a:srgbClr val="0BD0D9"/>
        </a:buClr>
        <a:buSzPct val="95000"/>
        <a:buFont typeface="Wingdings 2"/>
        <a:buChar char=""/>
        <a:tabLst/>
        <a:defRPr lang="de-DE" sz="26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39548" marR="0" lvl="1" indent="-246682" algn="l" defTabSz="828850" rtl="0" fontAlgn="auto" hangingPunct="1">
        <a:lnSpc>
          <a:spcPct val="100000"/>
        </a:lnSpc>
        <a:spcBef>
          <a:spcPts val="544"/>
        </a:spcBef>
        <a:spcAft>
          <a:spcPts val="0"/>
        </a:spcAft>
        <a:buClr>
          <a:srgbClr val="0F6FC6"/>
        </a:buClr>
        <a:buSzPct val="85000"/>
        <a:buFont typeface="Wingdings 2"/>
        <a:buChar char="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913642" marR="0" lvl="2" indent="-246682" algn="l" defTabSz="828850" rtl="0" fontAlgn="auto" hangingPunct="1">
        <a:lnSpc>
          <a:spcPct val="100000"/>
        </a:lnSpc>
        <a:spcBef>
          <a:spcPts val="544"/>
        </a:spcBef>
        <a:spcAft>
          <a:spcPts val="0"/>
        </a:spcAft>
        <a:buClr>
          <a:srgbClr val="009DD9"/>
        </a:buClr>
        <a:buSzPct val="70000"/>
        <a:buFont typeface="Wingdings 2"/>
        <a:buChar char=""/>
        <a:tabLst/>
        <a:defRPr lang="de-DE" sz="21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187734" marR="0" lvl="3" indent="-210139" algn="l" defTabSz="828850" rtl="0" fontAlgn="auto" hangingPunct="1">
        <a:lnSpc>
          <a:spcPct val="100000"/>
        </a:lnSpc>
        <a:spcBef>
          <a:spcPts val="454"/>
        </a:spcBef>
        <a:spcAft>
          <a:spcPts val="0"/>
        </a:spcAft>
        <a:buClr>
          <a:srgbClr val="0BD0D9"/>
        </a:buClr>
        <a:buSzPct val="65000"/>
        <a:buFont typeface="Wingdings 2"/>
        <a:buChar char="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461826" marR="0" lvl="4" indent="-210139" algn="l" defTabSz="828850" rtl="0" fontAlgn="auto" hangingPunct="1">
        <a:lnSpc>
          <a:spcPct val="100000"/>
        </a:lnSpc>
        <a:spcBef>
          <a:spcPts val="454"/>
        </a:spcBef>
        <a:spcAft>
          <a:spcPts val="0"/>
        </a:spcAft>
        <a:buClr>
          <a:srgbClr val="10CF9B"/>
        </a:buClr>
        <a:buSzPct val="65000"/>
        <a:buFont typeface="Wingdings 2"/>
        <a:buChar char="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sx="108310" sy="10831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-9517" y="-7141"/>
            <a:ext cx="9163047" cy="10413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val f5"/>
              <a:gd name="f42" fmla="val f6"/>
              <a:gd name="f43" fmla="val f7"/>
              <a:gd name="f44" fmla="*/ f38 f0 1"/>
              <a:gd name="f45" fmla="+- f43 0 f41"/>
              <a:gd name="f46" fmla="+- f42 0 f41"/>
              <a:gd name="f47" fmla="*/ f44 1 f2"/>
              <a:gd name="f48" fmla="*/ f46 1 5772"/>
              <a:gd name="f49" fmla="*/ f45 1 656"/>
              <a:gd name="f50" fmla="+- f47 0 f1"/>
              <a:gd name="f51" fmla="*/ 6 1 f48"/>
              <a:gd name="f52" fmla="*/ 2 1 f49"/>
              <a:gd name="f53" fmla="*/ 2542 1 f48"/>
              <a:gd name="f54" fmla="*/ 0 1 f49"/>
              <a:gd name="f55" fmla="*/ 4374 1 f48"/>
              <a:gd name="f56" fmla="*/ 367 1 f49"/>
              <a:gd name="f57" fmla="*/ 5766 1 f48"/>
              <a:gd name="f58" fmla="*/ 55 1 f49"/>
              <a:gd name="f59" fmla="*/ 5772 1 f48"/>
              <a:gd name="f60" fmla="*/ 213 1 f49"/>
              <a:gd name="f61" fmla="*/ 4302 1 f48"/>
              <a:gd name="f62" fmla="*/ 439 1 f49"/>
              <a:gd name="f63" fmla="*/ 1488 1 f48"/>
              <a:gd name="f64" fmla="*/ 201 1 f49"/>
              <a:gd name="f65" fmla="*/ 0 1 f48"/>
              <a:gd name="f66" fmla="*/ 656 1 f49"/>
              <a:gd name="f67" fmla="*/ f65 f39 1"/>
              <a:gd name="f68" fmla="*/ f59 f39 1"/>
              <a:gd name="f69" fmla="*/ f66 f40 1"/>
              <a:gd name="f70" fmla="*/ f54 f40 1"/>
              <a:gd name="f71" fmla="*/ f51 f39 1"/>
              <a:gd name="f72" fmla="*/ f52 f40 1"/>
              <a:gd name="f73" fmla="*/ f53 f39 1"/>
              <a:gd name="f74" fmla="*/ f55 f39 1"/>
              <a:gd name="f75" fmla="*/ f56 f40 1"/>
              <a:gd name="f76" fmla="*/ f57 f39 1"/>
              <a:gd name="f77" fmla="*/ f58 f40 1"/>
              <a:gd name="f78" fmla="*/ f60 f40 1"/>
              <a:gd name="f79" fmla="*/ f61 f39 1"/>
              <a:gd name="f80" fmla="*/ f62 f40 1"/>
              <a:gd name="f81" fmla="*/ f63 f39 1"/>
              <a:gd name="f82" fmla="*/ f64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71" y="f72"/>
              </a:cxn>
              <a:cxn ang="f50">
                <a:pos x="f73" y="f70"/>
              </a:cxn>
              <a:cxn ang="f50">
                <a:pos x="f74" y="f75"/>
              </a:cxn>
              <a:cxn ang="f50">
                <a:pos x="f76" y="f77"/>
              </a:cxn>
              <a:cxn ang="f50">
                <a:pos x="f68" y="f78"/>
              </a:cxn>
              <a:cxn ang="f50">
                <a:pos x="f79" y="f80"/>
              </a:cxn>
              <a:cxn ang="f50">
                <a:pos x="f81" y="f82"/>
              </a:cxn>
              <a:cxn ang="f50">
                <a:pos x="f67" y="f69"/>
              </a:cxn>
              <a:cxn ang="f50">
                <a:pos x="f71" y="f72"/>
              </a:cxn>
            </a:cxnLst>
            <a:rect l="f67" t="f70" r="f68" b="f69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90" tIns="45692" rIns="91390" bIns="45692" anchor="t" anchorCtr="0" compatLnSpc="1"/>
          <a:lstStyle/>
          <a:p>
            <a:pPr defTabSz="8291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4381504" y="-7142"/>
            <a:ext cx="4762503" cy="638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3000"/>
              <a:gd name="f30" fmla="*/ f26 1 595"/>
              <a:gd name="f31" fmla="+- f28 0 f1"/>
              <a:gd name="f32" fmla="*/ 0 1 f29"/>
              <a:gd name="f33" fmla="*/ 0 1 f30"/>
              <a:gd name="f34" fmla="*/ 1668 1 f29"/>
              <a:gd name="f35" fmla="*/ 564 1 f30"/>
              <a:gd name="f36" fmla="*/ 3000 1 f29"/>
              <a:gd name="f37" fmla="*/ 186 1 f30"/>
              <a:gd name="f38" fmla="*/ 6 1 f30"/>
              <a:gd name="f39" fmla="*/ 595 1 f30"/>
              <a:gd name="f40" fmla="*/ f32 f20 1"/>
              <a:gd name="f41" fmla="*/ f36 f20 1"/>
              <a:gd name="f42" fmla="*/ f39 f21 1"/>
              <a:gd name="f43" fmla="*/ f33 f21 1"/>
              <a:gd name="f44" fmla="*/ f34 f20 1"/>
              <a:gd name="f45" fmla="*/ f35 f21 1"/>
              <a:gd name="f46" fmla="*/ f37 f21 1"/>
              <a:gd name="f47" fmla="*/ f3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0" y="f43"/>
              </a:cxn>
              <a:cxn ang="f31">
                <a:pos x="f44" y="f45"/>
              </a:cxn>
              <a:cxn ang="f31">
                <a:pos x="f41" y="f46"/>
              </a:cxn>
              <a:cxn ang="f31">
                <a:pos x="f41" y="f47"/>
              </a:cxn>
              <a:cxn ang="f31">
                <a:pos x="f40" y="f43"/>
              </a:cxn>
            </a:cxnLst>
            <a:rect l="f40" t="f43" r="f41" b="f42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390" tIns="45692" rIns="91390" bIns="45692" anchor="t" anchorCtr="0" compatLnSpc="1"/>
          <a:lstStyle/>
          <a:p>
            <a:pPr defTabSz="82910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4" name="Title Placeholder 8"/>
          <p:cNvSpPr txBox="1">
            <a:spLocks noGrp="1"/>
          </p:cNvSpPr>
          <p:nvPr>
            <p:ph type="title"/>
          </p:nvPr>
        </p:nvSpPr>
        <p:spPr>
          <a:xfrm>
            <a:off x="457208" y="704089"/>
            <a:ext cx="8229604" cy="1142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/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29"/>
          <p:cNvSpPr txBox="1">
            <a:spLocks noGrp="1"/>
          </p:cNvSpPr>
          <p:nvPr>
            <p:ph type="body" idx="1"/>
          </p:nvPr>
        </p:nvSpPr>
        <p:spPr>
          <a:xfrm>
            <a:off x="457208" y="1935477"/>
            <a:ext cx="8229604" cy="43891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390" tIns="45692" rIns="91390" bIns="45692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9"/>
          <p:cNvSpPr txBox="1">
            <a:spLocks noGrp="1"/>
          </p:cNvSpPr>
          <p:nvPr>
            <p:ph type="dt" sz="half" idx="2"/>
          </p:nvPr>
        </p:nvSpPr>
        <p:spPr>
          <a:xfrm>
            <a:off x="457208" y="6356350"/>
            <a:ext cx="2133601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7" name="Footer Placeholder 21"/>
          <p:cNvSpPr txBox="1"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3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8" name="Slide Number Placeholder 17"/>
          <p:cNvSpPr txBox="1">
            <a:spLocks noGrp="1"/>
          </p:cNvSpPr>
          <p:nvPr>
            <p:ph type="sldNum" sz="quarter" idx="4"/>
          </p:nvPr>
        </p:nvSpPr>
        <p:spPr>
          <a:xfrm>
            <a:off x="7924801" y="6356350"/>
            <a:ext cx="761998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fld id="{C02F552F-B881-41A0-912D-68BF5FC3246A}" type="slidenum">
              <a:rPr smtClean="0"/>
              <a:pPr/>
              <a:t>‹Nr.›</a:t>
            </a:fld>
            <a:endParaRPr smtClean="0"/>
          </a:p>
        </p:txBody>
      </p:sp>
      <p:grpSp>
        <p:nvGrpSpPr>
          <p:cNvPr id="9" name="Group 1"/>
          <p:cNvGrpSpPr/>
          <p:nvPr/>
        </p:nvGrpSpPr>
        <p:grpSpPr>
          <a:xfrm>
            <a:off x="-19016" y="202404"/>
            <a:ext cx="9180548" cy="649221"/>
            <a:chOff x="-20967" y="223113"/>
            <a:chExt cx="10120917" cy="715646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20967" y="223113"/>
              <a:ext cx="10101623" cy="7156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5772"/>
                <a:gd name="f34" fmla="*/ f30 1 1055"/>
                <a:gd name="f35" fmla="+- f32 0 f1"/>
                <a:gd name="f36" fmla="*/ 0 1 f33"/>
                <a:gd name="f37" fmla="*/ 966 1 f34"/>
                <a:gd name="f38" fmla="*/ 1608 1 f33"/>
                <a:gd name="f39" fmla="*/ 282 1 f34"/>
                <a:gd name="f40" fmla="*/ 4110 1 f33"/>
                <a:gd name="f41" fmla="*/ 1008 1 f34"/>
                <a:gd name="f42" fmla="*/ 5772 1 f33"/>
                <a:gd name="f43" fmla="*/ 0 1 f34"/>
                <a:gd name="f44" fmla="*/ 1055 1 f34"/>
                <a:gd name="f45" fmla="*/ f36 f24 1"/>
                <a:gd name="f46" fmla="*/ f42 f24 1"/>
                <a:gd name="f47" fmla="*/ f44 f25 1"/>
                <a:gd name="f48" fmla="*/ f43 f25 1"/>
                <a:gd name="f49" fmla="*/ f37 f25 1"/>
                <a:gd name="f50" fmla="*/ f38 f24 1"/>
                <a:gd name="f51" fmla="*/ f39 f25 1"/>
                <a:gd name="f52" fmla="*/ f40 f24 1"/>
                <a:gd name="f53" fmla="*/ f41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5" y="f49"/>
                </a:cxn>
                <a:cxn ang="f35">
                  <a:pos x="f50" y="f51"/>
                </a:cxn>
                <a:cxn ang="f35">
                  <a:pos x="f52" y="f53"/>
                </a:cxn>
                <a:cxn ang="f35">
                  <a:pos x="f46" y="f48"/>
                </a:cxn>
              </a:cxnLst>
              <a:rect l="f45" t="f48" r="f46" b="f47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82910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5746" y="304083"/>
              <a:ext cx="10115696" cy="5846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5766"/>
                <a:gd name="f35" fmla="*/ f31 1 854"/>
                <a:gd name="f36" fmla="+- f33 0 f1"/>
                <a:gd name="f37" fmla="*/ 0 1 f34"/>
                <a:gd name="f38" fmla="*/ 732 1 f35"/>
                <a:gd name="f39" fmla="*/ 1638 1 f34"/>
                <a:gd name="f40" fmla="*/ 228 1 f35"/>
                <a:gd name="f41" fmla="*/ 4122 1 f34"/>
                <a:gd name="f42" fmla="*/ 816 1 f35"/>
                <a:gd name="f43" fmla="*/ 5766 1 f34"/>
                <a:gd name="f44" fmla="*/ 0 1 f35"/>
                <a:gd name="f45" fmla="*/ 854 1 f35"/>
                <a:gd name="f46" fmla="*/ f37 f25 1"/>
                <a:gd name="f47" fmla="*/ f43 f25 1"/>
                <a:gd name="f48" fmla="*/ f45 f26 1"/>
                <a:gd name="f49" fmla="*/ f44 f26 1"/>
                <a:gd name="f50" fmla="*/ f38 f26 1"/>
                <a:gd name="f51" fmla="*/ f39 f25 1"/>
                <a:gd name="f52" fmla="*/ f40 f26 1"/>
                <a:gd name="f53" fmla="*/ f41 f25 1"/>
                <a:gd name="f54" fmla="*/ f4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50"/>
                </a:cxn>
                <a:cxn ang="f36">
                  <a:pos x="f51" y="f52"/>
                </a:cxn>
                <a:cxn ang="f36">
                  <a:pos x="f53" y="f54"/>
                </a:cxn>
                <a:cxn ang="f36">
                  <a:pos x="f47" y="f49"/>
                </a:cxn>
              </a:cxnLst>
              <a:rect l="f46" t="f49" r="f47" b="f48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829108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51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829108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5000" b="0" i="0" u="none" strike="noStrike" kern="1200" cap="none" spc="0" baseline="0">
          <a:solidFill>
            <a:srgbClr val="04617B"/>
          </a:solidFill>
          <a:uFillTx/>
          <a:latin typeface="Calibri"/>
        </a:defRPr>
      </a:lvl1pPr>
    </p:titleStyle>
    <p:bodyStyle>
      <a:lvl1pPr marL="274176" marR="0" lvl="0" indent="-274176" algn="l" defTabSz="829108" rtl="0" fontAlgn="auto" hangingPunct="1">
        <a:lnSpc>
          <a:spcPct val="100000"/>
        </a:lnSpc>
        <a:spcBef>
          <a:spcPts val="635"/>
        </a:spcBef>
        <a:spcAft>
          <a:spcPts val="0"/>
        </a:spcAft>
        <a:buClr>
          <a:srgbClr val="0BD0D9"/>
        </a:buClr>
        <a:buSzPct val="95000"/>
        <a:buFont typeface="Wingdings 2"/>
        <a:buChar char=""/>
        <a:tabLst/>
        <a:defRPr lang="de-DE" sz="26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39747" marR="0" lvl="1" indent="-246759" algn="l" defTabSz="829108" rtl="0" fontAlgn="auto" hangingPunct="1">
        <a:lnSpc>
          <a:spcPct val="100000"/>
        </a:lnSpc>
        <a:spcBef>
          <a:spcPts val="544"/>
        </a:spcBef>
        <a:spcAft>
          <a:spcPts val="0"/>
        </a:spcAft>
        <a:buClr>
          <a:srgbClr val="0F6FC6"/>
        </a:buClr>
        <a:buSzPct val="85000"/>
        <a:buFont typeface="Wingdings 2"/>
        <a:buChar char="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913926" marR="0" lvl="2" indent="-246759" algn="l" defTabSz="829108" rtl="0" fontAlgn="auto" hangingPunct="1">
        <a:lnSpc>
          <a:spcPct val="100000"/>
        </a:lnSpc>
        <a:spcBef>
          <a:spcPts val="544"/>
        </a:spcBef>
        <a:spcAft>
          <a:spcPts val="0"/>
        </a:spcAft>
        <a:buClr>
          <a:srgbClr val="009DD9"/>
        </a:buClr>
        <a:buSzPct val="70000"/>
        <a:buFont typeface="Wingdings 2"/>
        <a:buChar char=""/>
        <a:tabLst/>
        <a:defRPr lang="de-DE" sz="21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188104" marR="0" lvl="3" indent="-210204" algn="l" defTabSz="829108" rtl="0" fontAlgn="auto" hangingPunct="1">
        <a:lnSpc>
          <a:spcPct val="100000"/>
        </a:lnSpc>
        <a:spcBef>
          <a:spcPts val="454"/>
        </a:spcBef>
        <a:spcAft>
          <a:spcPts val="0"/>
        </a:spcAft>
        <a:buClr>
          <a:srgbClr val="0BD0D9"/>
        </a:buClr>
        <a:buSzPct val="65000"/>
        <a:buFont typeface="Wingdings 2"/>
        <a:buChar char="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462281" marR="0" lvl="4" indent="-210204" algn="l" defTabSz="829108" rtl="0" fontAlgn="auto" hangingPunct="1">
        <a:lnSpc>
          <a:spcPct val="100000"/>
        </a:lnSpc>
        <a:spcBef>
          <a:spcPts val="454"/>
        </a:spcBef>
        <a:spcAft>
          <a:spcPts val="0"/>
        </a:spcAft>
        <a:buClr>
          <a:srgbClr val="10CF9B"/>
        </a:buClr>
        <a:buSzPct val="65000"/>
        <a:buFont typeface="Wingdings 2"/>
        <a:buChar char="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sx="108310" sy="108310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/>
          <p:cNvSpPr/>
          <p:nvPr/>
        </p:nvSpPr>
        <p:spPr>
          <a:xfrm>
            <a:off x="-9521" y="-7141"/>
            <a:ext cx="9163047" cy="10413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5772"/>
              <a:gd name="f7" fmla="val 656"/>
              <a:gd name="f8" fmla="val 6"/>
              <a:gd name="f9" fmla="val 2"/>
              <a:gd name="f10" fmla="val 2542"/>
              <a:gd name="f11" fmla="val 2746"/>
              <a:gd name="f12" fmla="val 101"/>
              <a:gd name="f13" fmla="val 3828"/>
              <a:gd name="f14" fmla="val 367"/>
              <a:gd name="f15" fmla="val 4374"/>
              <a:gd name="f16" fmla="val 4920"/>
              <a:gd name="f17" fmla="val 5526"/>
              <a:gd name="f18" fmla="val 152"/>
              <a:gd name="f19" fmla="val 5766"/>
              <a:gd name="f20" fmla="val 55"/>
              <a:gd name="f21" fmla="val 213"/>
              <a:gd name="f22" fmla="val 5670"/>
              <a:gd name="f23" fmla="val 257"/>
              <a:gd name="f24" fmla="val 5016"/>
              <a:gd name="f25" fmla="val 441"/>
              <a:gd name="f26" fmla="val 4302"/>
              <a:gd name="f27" fmla="val 439"/>
              <a:gd name="f28" fmla="val 3588"/>
              <a:gd name="f29" fmla="val 437"/>
              <a:gd name="f30" fmla="val 2205"/>
              <a:gd name="f31" fmla="val 165"/>
              <a:gd name="f32" fmla="val 1488"/>
              <a:gd name="f33" fmla="val 201"/>
              <a:gd name="f34" fmla="val 750"/>
              <a:gd name="f35" fmla="val 209"/>
              <a:gd name="f36" fmla="val 270"/>
              <a:gd name="f37" fmla="val 482"/>
              <a:gd name="f38" fmla="+- 0 0 -90"/>
              <a:gd name="f39" fmla="*/ f3 1 5772"/>
              <a:gd name="f40" fmla="*/ f4 1 656"/>
              <a:gd name="f41" fmla="val f5"/>
              <a:gd name="f42" fmla="val f6"/>
              <a:gd name="f43" fmla="val f7"/>
              <a:gd name="f44" fmla="*/ f38 f0 1"/>
              <a:gd name="f45" fmla="+- f43 0 f41"/>
              <a:gd name="f46" fmla="+- f42 0 f41"/>
              <a:gd name="f47" fmla="*/ f44 1 f2"/>
              <a:gd name="f48" fmla="*/ f46 1 5772"/>
              <a:gd name="f49" fmla="*/ f45 1 656"/>
              <a:gd name="f50" fmla="+- f47 0 f1"/>
              <a:gd name="f51" fmla="*/ 6 1 f48"/>
              <a:gd name="f52" fmla="*/ 2 1 f49"/>
              <a:gd name="f53" fmla="*/ 2542 1 f48"/>
              <a:gd name="f54" fmla="*/ 0 1 f49"/>
              <a:gd name="f55" fmla="*/ 4374 1 f48"/>
              <a:gd name="f56" fmla="*/ 367 1 f49"/>
              <a:gd name="f57" fmla="*/ 5766 1 f48"/>
              <a:gd name="f58" fmla="*/ 55 1 f49"/>
              <a:gd name="f59" fmla="*/ 5772 1 f48"/>
              <a:gd name="f60" fmla="*/ 213 1 f49"/>
              <a:gd name="f61" fmla="*/ 4302 1 f48"/>
              <a:gd name="f62" fmla="*/ 439 1 f49"/>
              <a:gd name="f63" fmla="*/ 1488 1 f48"/>
              <a:gd name="f64" fmla="*/ 201 1 f49"/>
              <a:gd name="f65" fmla="*/ 0 1 f48"/>
              <a:gd name="f66" fmla="*/ 656 1 f49"/>
              <a:gd name="f67" fmla="*/ f65 f39 1"/>
              <a:gd name="f68" fmla="*/ f59 f39 1"/>
              <a:gd name="f69" fmla="*/ f66 f40 1"/>
              <a:gd name="f70" fmla="*/ f54 f40 1"/>
              <a:gd name="f71" fmla="*/ f51 f39 1"/>
              <a:gd name="f72" fmla="*/ f52 f40 1"/>
              <a:gd name="f73" fmla="*/ f53 f39 1"/>
              <a:gd name="f74" fmla="*/ f55 f39 1"/>
              <a:gd name="f75" fmla="*/ f56 f40 1"/>
              <a:gd name="f76" fmla="*/ f57 f39 1"/>
              <a:gd name="f77" fmla="*/ f58 f40 1"/>
              <a:gd name="f78" fmla="*/ f60 f40 1"/>
              <a:gd name="f79" fmla="*/ f61 f39 1"/>
              <a:gd name="f80" fmla="*/ f62 f40 1"/>
              <a:gd name="f81" fmla="*/ f63 f39 1"/>
              <a:gd name="f82" fmla="*/ f64 f4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50">
                <a:pos x="f71" y="f72"/>
              </a:cxn>
              <a:cxn ang="f50">
                <a:pos x="f73" y="f70"/>
              </a:cxn>
              <a:cxn ang="f50">
                <a:pos x="f74" y="f75"/>
              </a:cxn>
              <a:cxn ang="f50">
                <a:pos x="f76" y="f77"/>
              </a:cxn>
              <a:cxn ang="f50">
                <a:pos x="f68" y="f78"/>
              </a:cxn>
              <a:cxn ang="f50">
                <a:pos x="f79" y="f80"/>
              </a:cxn>
              <a:cxn ang="f50">
                <a:pos x="f81" y="f82"/>
              </a:cxn>
              <a:cxn ang="f50">
                <a:pos x="f67" y="f69"/>
              </a:cxn>
              <a:cxn ang="f50">
                <a:pos x="f71" y="f72"/>
              </a:cxn>
            </a:cxnLst>
            <a:rect l="f67" t="f70" r="f68" b="f69"/>
            <a:pathLst>
              <a:path w="5772" h="656">
                <a:moveTo>
                  <a:pt x="f8" y="f9"/>
                </a:moveTo>
                <a:lnTo>
                  <a:pt x="f10" y="f5"/>
                </a:lnTo>
                <a:cubicBezTo>
                  <a:pt x="f11" y="f12"/>
                  <a:pt x="f13" y="f14"/>
                  <a:pt x="f15" y="f14"/>
                </a:cubicBezTo>
                <a:cubicBezTo>
                  <a:pt x="f16" y="f14"/>
                  <a:pt x="f17" y="f18"/>
                  <a:pt x="f19" y="f20"/>
                </a:cubicBezTo>
                <a:lnTo>
                  <a:pt x="f6" y="f21"/>
                </a:lnTo>
                <a:cubicBezTo>
                  <a:pt x="f22" y="f23"/>
                  <a:pt x="f24" y="f25"/>
                  <a:pt x="f26" y="f27"/>
                </a:cubicBezTo>
                <a:cubicBezTo>
                  <a:pt x="f28" y="f29"/>
                  <a:pt x="f30" y="f31"/>
                  <a:pt x="f32" y="f33"/>
                </a:cubicBezTo>
                <a:cubicBezTo>
                  <a:pt x="f34" y="f35"/>
                  <a:pt x="f36" y="f37"/>
                  <a:pt x="f5" y="f7"/>
                </a:cubicBezTo>
                <a:lnTo>
                  <a:pt x="f8" y="f9"/>
                </a:lnTo>
                <a:close/>
              </a:path>
            </a:pathLst>
          </a:custGeom>
          <a:gradFill>
            <a:gsLst>
              <a:gs pos="0">
                <a:srgbClr val="0079AF">
                  <a:alpha val="45000"/>
                </a:srgbClr>
              </a:gs>
              <a:gs pos="100000">
                <a:srgbClr val="00EBF8">
                  <a:alpha val="5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30" tIns="45711" rIns="91430" bIns="45711" anchor="t" anchorCtr="0" compatLnSpc="1"/>
          <a:lstStyle/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3" name="Freeform 7"/>
          <p:cNvSpPr/>
          <p:nvPr/>
        </p:nvSpPr>
        <p:spPr>
          <a:xfrm>
            <a:off x="4381500" y="-7142"/>
            <a:ext cx="4762503" cy="6381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000"/>
              <a:gd name="f7" fmla="val 595"/>
              <a:gd name="f8" fmla="val 174"/>
              <a:gd name="f9" fmla="val 102"/>
              <a:gd name="f10" fmla="val 1168"/>
              <a:gd name="f11" fmla="val 533"/>
              <a:gd name="f12" fmla="val 1668"/>
              <a:gd name="f13" fmla="val 564"/>
              <a:gd name="f14" fmla="val 2168"/>
              <a:gd name="f15" fmla="val 2778"/>
              <a:gd name="f16" fmla="val 279"/>
              <a:gd name="f17" fmla="val 186"/>
              <a:gd name="f18" fmla="val 6"/>
              <a:gd name="f19" fmla="+- 0 0 -90"/>
              <a:gd name="f20" fmla="*/ f3 1 3000"/>
              <a:gd name="f21" fmla="*/ f4 1 595"/>
              <a:gd name="f22" fmla="val f5"/>
              <a:gd name="f23" fmla="val f6"/>
              <a:gd name="f24" fmla="val f7"/>
              <a:gd name="f25" fmla="*/ f19 f0 1"/>
              <a:gd name="f26" fmla="+- f24 0 f22"/>
              <a:gd name="f27" fmla="+- f23 0 f22"/>
              <a:gd name="f28" fmla="*/ f25 1 f2"/>
              <a:gd name="f29" fmla="*/ f27 1 3000"/>
              <a:gd name="f30" fmla="*/ f26 1 595"/>
              <a:gd name="f31" fmla="+- f28 0 f1"/>
              <a:gd name="f32" fmla="*/ 0 1 f29"/>
              <a:gd name="f33" fmla="*/ 0 1 f30"/>
              <a:gd name="f34" fmla="*/ 1668 1 f29"/>
              <a:gd name="f35" fmla="*/ 564 1 f30"/>
              <a:gd name="f36" fmla="*/ 3000 1 f29"/>
              <a:gd name="f37" fmla="*/ 186 1 f30"/>
              <a:gd name="f38" fmla="*/ 6 1 f30"/>
              <a:gd name="f39" fmla="*/ 595 1 f30"/>
              <a:gd name="f40" fmla="*/ f32 f20 1"/>
              <a:gd name="f41" fmla="*/ f36 f20 1"/>
              <a:gd name="f42" fmla="*/ f39 f21 1"/>
              <a:gd name="f43" fmla="*/ f33 f21 1"/>
              <a:gd name="f44" fmla="*/ f34 f20 1"/>
              <a:gd name="f45" fmla="*/ f35 f21 1"/>
              <a:gd name="f46" fmla="*/ f37 f21 1"/>
              <a:gd name="f47" fmla="*/ f38 f2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1">
                <a:pos x="f40" y="f43"/>
              </a:cxn>
              <a:cxn ang="f31">
                <a:pos x="f44" y="f45"/>
              </a:cxn>
              <a:cxn ang="f31">
                <a:pos x="f41" y="f46"/>
              </a:cxn>
              <a:cxn ang="f31">
                <a:pos x="f41" y="f47"/>
              </a:cxn>
              <a:cxn ang="f31">
                <a:pos x="f40" y="f43"/>
              </a:cxn>
            </a:cxnLst>
            <a:rect l="f40" t="f43" r="f41" b="f42"/>
            <a:pathLst>
              <a:path w="3000" h="595">
                <a:moveTo>
                  <a:pt x="f5" y="f5"/>
                </a:moveTo>
                <a:cubicBezTo>
                  <a:pt x="f8" y="f9"/>
                  <a:pt x="f10" y="f11"/>
                  <a:pt x="f12" y="f13"/>
                </a:cubicBezTo>
                <a:cubicBezTo>
                  <a:pt x="f14" y="f7"/>
                  <a:pt x="f15" y="f16"/>
                  <a:pt x="f6" y="f17"/>
                </a:cubicBezTo>
                <a:lnTo>
                  <a:pt x="f6" y="f18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00ADB6">
                  <a:alpha val="30000"/>
                </a:srgbClr>
              </a:gs>
              <a:gs pos="100000">
                <a:srgbClr val="009BE5">
                  <a:alpha val="45000"/>
                </a:srgbClr>
              </a:gs>
            </a:gsLst>
            <a:lin ang="5400000"/>
          </a:gradFill>
          <a:ln>
            <a:noFill/>
            <a:prstDash val="solid"/>
          </a:ln>
        </p:spPr>
        <p:txBody>
          <a:bodyPr vert="horz" wrap="square" lIns="91430" tIns="45711" rIns="91430" bIns="45711" anchor="t" anchorCtr="0" compatLnSpc="1"/>
          <a:lstStyle/>
          <a:p>
            <a:pPr defTabSz="82945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4" name="Title Placeholder 8"/>
          <p:cNvSpPr txBox="1">
            <a:spLocks noGrp="1"/>
          </p:cNvSpPr>
          <p:nvPr>
            <p:ph type="title"/>
          </p:nvPr>
        </p:nvSpPr>
        <p:spPr>
          <a:xfrm>
            <a:off x="457204" y="704085"/>
            <a:ext cx="8229604" cy="1142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11" rIns="0" bIns="0" anchor="b" anchorCtr="0" compatLnSpc="1"/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5" name="Text Placeholder 29"/>
          <p:cNvSpPr txBox="1">
            <a:spLocks noGrp="1"/>
          </p:cNvSpPr>
          <p:nvPr>
            <p:ph type="body" idx="1"/>
          </p:nvPr>
        </p:nvSpPr>
        <p:spPr>
          <a:xfrm>
            <a:off x="457204" y="1935477"/>
            <a:ext cx="8229604" cy="438911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0" tIns="45711" rIns="91430" bIns="45711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9"/>
          <p:cNvSpPr txBox="1">
            <a:spLocks noGrp="1"/>
          </p:cNvSpPr>
          <p:nvPr>
            <p:ph type="dt" sz="half" idx="2"/>
          </p:nvPr>
        </p:nvSpPr>
        <p:spPr>
          <a:xfrm>
            <a:off x="457204" y="6356350"/>
            <a:ext cx="2133601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2945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7" name="Footer Placeholder 21"/>
          <p:cNvSpPr txBox="1">
            <a:spLocks noGrp="1"/>
          </p:cNvSpPr>
          <p:nvPr>
            <p:ph type="ftr" sz="quarter" idx="3"/>
          </p:nvPr>
        </p:nvSpPr>
        <p:spPr>
          <a:xfrm>
            <a:off x="2666999" y="6356350"/>
            <a:ext cx="3352803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82945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endParaRPr smtClean="0"/>
          </a:p>
        </p:txBody>
      </p:sp>
      <p:sp>
        <p:nvSpPr>
          <p:cNvPr id="8" name="Slide Number Placeholder 17"/>
          <p:cNvSpPr txBox="1">
            <a:spLocks noGrp="1"/>
          </p:cNvSpPr>
          <p:nvPr>
            <p:ph type="sldNum" sz="quarter" idx="4"/>
          </p:nvPr>
        </p:nvSpPr>
        <p:spPr>
          <a:xfrm>
            <a:off x="7924801" y="6356350"/>
            <a:ext cx="761998" cy="3651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82945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1200" b="0" i="0" u="none" strike="noStrike" kern="1200" cap="none" spc="0" baseline="0">
                <a:solidFill>
                  <a:srgbClr val="045C75"/>
                </a:solidFill>
                <a:uFillTx/>
                <a:latin typeface="Calibri"/>
              </a:defRPr>
            </a:lvl1pPr>
          </a:lstStyle>
          <a:p>
            <a:fld id="{C02F552F-B881-41A0-912D-68BF5FC3246A}" type="slidenum">
              <a:rPr smtClean="0"/>
              <a:pPr/>
              <a:t>‹Nr.›</a:t>
            </a:fld>
            <a:endParaRPr smtClean="0"/>
          </a:p>
        </p:txBody>
      </p:sp>
      <p:grpSp>
        <p:nvGrpSpPr>
          <p:cNvPr id="9" name="Group 1"/>
          <p:cNvGrpSpPr/>
          <p:nvPr/>
        </p:nvGrpSpPr>
        <p:grpSpPr>
          <a:xfrm>
            <a:off x="-19018" y="202404"/>
            <a:ext cx="9180548" cy="649221"/>
            <a:chOff x="-20967" y="223113"/>
            <a:chExt cx="10120917" cy="715646"/>
          </a:xfrm>
        </p:grpSpPr>
        <p:sp>
          <p:nvSpPr>
            <p:cNvPr id="10" name="Freeform 11"/>
            <p:cNvSpPr/>
            <p:nvPr/>
          </p:nvSpPr>
          <p:spPr>
            <a:xfrm rot="21435692">
              <a:off x="-20967" y="223113"/>
              <a:ext cx="10101623" cy="71564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72"/>
                <a:gd name="f7" fmla="val 1055"/>
                <a:gd name="f8" fmla="val 966"/>
                <a:gd name="f9" fmla="val 282"/>
                <a:gd name="f10" fmla="val 738"/>
                <a:gd name="f11" fmla="val 923"/>
                <a:gd name="f12" fmla="val 275"/>
                <a:gd name="f13" fmla="val 1608"/>
                <a:gd name="f14" fmla="val 2293"/>
                <a:gd name="f15" fmla="val 289"/>
                <a:gd name="f16" fmla="val 3416"/>
                <a:gd name="f17" fmla="val 4110"/>
                <a:gd name="f18" fmla="val 1008"/>
                <a:gd name="f19" fmla="val 4804"/>
                <a:gd name="f20" fmla="val 961"/>
                <a:gd name="f21" fmla="val 5426"/>
                <a:gd name="f22" fmla="val 210"/>
                <a:gd name="f23" fmla="+- 0 0 -90"/>
                <a:gd name="f24" fmla="*/ f3 1 5772"/>
                <a:gd name="f25" fmla="*/ f4 1 1055"/>
                <a:gd name="f26" fmla="val f5"/>
                <a:gd name="f27" fmla="val f6"/>
                <a:gd name="f28" fmla="val f7"/>
                <a:gd name="f29" fmla="*/ f23 f0 1"/>
                <a:gd name="f30" fmla="+- f28 0 f26"/>
                <a:gd name="f31" fmla="+- f27 0 f26"/>
                <a:gd name="f32" fmla="*/ f29 1 f2"/>
                <a:gd name="f33" fmla="*/ f31 1 5772"/>
                <a:gd name="f34" fmla="*/ f30 1 1055"/>
                <a:gd name="f35" fmla="+- f32 0 f1"/>
                <a:gd name="f36" fmla="*/ 0 1 f33"/>
                <a:gd name="f37" fmla="*/ 966 1 f34"/>
                <a:gd name="f38" fmla="*/ 1608 1 f33"/>
                <a:gd name="f39" fmla="*/ 282 1 f34"/>
                <a:gd name="f40" fmla="*/ 4110 1 f33"/>
                <a:gd name="f41" fmla="*/ 1008 1 f34"/>
                <a:gd name="f42" fmla="*/ 5772 1 f33"/>
                <a:gd name="f43" fmla="*/ 0 1 f34"/>
                <a:gd name="f44" fmla="*/ 1055 1 f34"/>
                <a:gd name="f45" fmla="*/ f36 f24 1"/>
                <a:gd name="f46" fmla="*/ f42 f24 1"/>
                <a:gd name="f47" fmla="*/ f44 f25 1"/>
                <a:gd name="f48" fmla="*/ f43 f25 1"/>
                <a:gd name="f49" fmla="*/ f37 f25 1"/>
                <a:gd name="f50" fmla="*/ f38 f24 1"/>
                <a:gd name="f51" fmla="*/ f39 f25 1"/>
                <a:gd name="f52" fmla="*/ f40 f24 1"/>
                <a:gd name="f53" fmla="*/ f41 f2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5">
                  <a:pos x="f45" y="f49"/>
                </a:cxn>
                <a:cxn ang="f35">
                  <a:pos x="f50" y="f51"/>
                </a:cxn>
                <a:cxn ang="f35">
                  <a:pos x="f52" y="f53"/>
                </a:cxn>
                <a:cxn ang="f35">
                  <a:pos x="f46" y="f48"/>
                </a:cxn>
              </a:cxnLst>
              <a:rect l="f45" t="f48" r="f46" b="f47"/>
              <a:pathLst>
                <a:path w="5772" h="1055">
                  <a:moveTo>
                    <a:pt x="f5" y="f8"/>
                  </a:moveTo>
                  <a:cubicBezTo>
                    <a:pt x="f9" y="f10"/>
                    <a:pt x="f11" y="f12"/>
                    <a:pt x="f13" y="f9"/>
                  </a:cubicBezTo>
                  <a:cubicBezTo>
                    <a:pt x="f14" y="f15"/>
                    <a:pt x="f16" y="f7"/>
                    <a:pt x="f17" y="f18"/>
                  </a:cubicBezTo>
                  <a:cubicBezTo>
                    <a:pt x="f19" y="f20"/>
                    <a:pt x="f21" y="f22"/>
                    <a:pt x="f6" y="f5"/>
                  </a:cubicBezTo>
                </a:path>
              </a:pathLst>
            </a:custGeom>
            <a:noFill/>
            <a:ln w="10799">
              <a:solidFill>
                <a:srgbClr val="008ABF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82945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  <p:sp>
          <p:nvSpPr>
            <p:cNvPr id="11" name="Freeform 12"/>
            <p:cNvSpPr/>
            <p:nvPr/>
          </p:nvSpPr>
          <p:spPr>
            <a:xfrm rot="21435692">
              <a:off x="-15746" y="304083"/>
              <a:ext cx="10115696" cy="58461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766"/>
                <a:gd name="f7" fmla="val 854"/>
                <a:gd name="f8" fmla="val 732"/>
                <a:gd name="f9" fmla="val 273"/>
                <a:gd name="f10" fmla="val 647"/>
                <a:gd name="f11" fmla="val 951"/>
                <a:gd name="f12" fmla="val 214"/>
                <a:gd name="f13" fmla="val 1638"/>
                <a:gd name="f14" fmla="val 228"/>
                <a:gd name="f15" fmla="val 2325"/>
                <a:gd name="f16" fmla="val 242"/>
                <a:gd name="f17" fmla="val 3434"/>
                <a:gd name="f18" fmla="val 4122"/>
                <a:gd name="f19" fmla="val 816"/>
                <a:gd name="f20" fmla="val 4810"/>
                <a:gd name="f21" fmla="val 778"/>
                <a:gd name="f22" fmla="val 5424"/>
                <a:gd name="f23" fmla="val 170"/>
                <a:gd name="f24" fmla="+- 0 0 -90"/>
                <a:gd name="f25" fmla="*/ f3 1 5766"/>
                <a:gd name="f26" fmla="*/ f4 1 854"/>
                <a:gd name="f27" fmla="val f5"/>
                <a:gd name="f28" fmla="val f6"/>
                <a:gd name="f29" fmla="val f7"/>
                <a:gd name="f30" fmla="*/ f24 f0 1"/>
                <a:gd name="f31" fmla="+- f29 0 f27"/>
                <a:gd name="f32" fmla="+- f28 0 f27"/>
                <a:gd name="f33" fmla="*/ f30 1 f2"/>
                <a:gd name="f34" fmla="*/ f32 1 5766"/>
                <a:gd name="f35" fmla="*/ f31 1 854"/>
                <a:gd name="f36" fmla="+- f33 0 f1"/>
                <a:gd name="f37" fmla="*/ 0 1 f34"/>
                <a:gd name="f38" fmla="*/ 732 1 f35"/>
                <a:gd name="f39" fmla="*/ 1638 1 f34"/>
                <a:gd name="f40" fmla="*/ 228 1 f35"/>
                <a:gd name="f41" fmla="*/ 4122 1 f34"/>
                <a:gd name="f42" fmla="*/ 816 1 f35"/>
                <a:gd name="f43" fmla="*/ 5766 1 f34"/>
                <a:gd name="f44" fmla="*/ 0 1 f35"/>
                <a:gd name="f45" fmla="*/ 854 1 f35"/>
                <a:gd name="f46" fmla="*/ f37 f25 1"/>
                <a:gd name="f47" fmla="*/ f43 f25 1"/>
                <a:gd name="f48" fmla="*/ f45 f26 1"/>
                <a:gd name="f49" fmla="*/ f44 f26 1"/>
                <a:gd name="f50" fmla="*/ f38 f26 1"/>
                <a:gd name="f51" fmla="*/ f39 f25 1"/>
                <a:gd name="f52" fmla="*/ f40 f26 1"/>
                <a:gd name="f53" fmla="*/ f41 f25 1"/>
                <a:gd name="f54" fmla="*/ f42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6">
                  <a:pos x="f46" y="f50"/>
                </a:cxn>
                <a:cxn ang="f36">
                  <a:pos x="f51" y="f52"/>
                </a:cxn>
                <a:cxn ang="f36">
                  <a:pos x="f53" y="f54"/>
                </a:cxn>
                <a:cxn ang="f36">
                  <a:pos x="f47" y="f49"/>
                </a:cxn>
              </a:cxnLst>
              <a:rect l="f46" t="f49" r="f47" b="f48"/>
              <a:pathLst>
                <a:path w="5766" h="854">
                  <a:moveTo>
                    <a:pt x="f5" y="f8"/>
                  </a:moveTo>
                  <a:cubicBezTo>
                    <a:pt x="f9" y="f10"/>
                    <a:pt x="f11" y="f12"/>
                    <a:pt x="f13" y="f14"/>
                  </a:cubicBezTo>
                  <a:cubicBezTo>
                    <a:pt x="f15" y="f16"/>
                    <a:pt x="f17" y="f7"/>
                    <a:pt x="f18" y="f19"/>
                  </a:cubicBezTo>
                  <a:cubicBezTo>
                    <a:pt x="f20" y="f21"/>
                    <a:pt x="f22" y="f23"/>
                    <a:pt x="f6" y="f5"/>
                  </a:cubicBezTo>
                </a:path>
              </a:pathLst>
            </a:custGeom>
            <a:noFill/>
            <a:ln w="9528">
              <a:solidFill>
                <a:srgbClr val="009DD9">
                  <a:alpha val="56000"/>
                </a:srgbClr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 compatLnSpc="1"/>
            <a:lstStyle/>
            <a:p>
              <a:pPr defTabSz="829452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92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829452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5000" b="0" i="0" u="none" strike="noStrike" kern="1200" cap="none" spc="0" baseline="0">
          <a:solidFill>
            <a:srgbClr val="04617B"/>
          </a:solidFill>
          <a:uFillTx/>
          <a:latin typeface="Calibri"/>
        </a:defRPr>
      </a:lvl1pPr>
    </p:titleStyle>
    <p:bodyStyle>
      <a:lvl1pPr marL="274291" marR="0" lvl="0" indent="-274291" algn="l" defTabSz="829452" rtl="0" fontAlgn="auto" hangingPunct="1">
        <a:lnSpc>
          <a:spcPct val="100000"/>
        </a:lnSpc>
        <a:spcBef>
          <a:spcPts val="635"/>
        </a:spcBef>
        <a:spcAft>
          <a:spcPts val="0"/>
        </a:spcAft>
        <a:buClr>
          <a:srgbClr val="0BD0D9"/>
        </a:buClr>
        <a:buSzPct val="95000"/>
        <a:buFont typeface="Wingdings 2"/>
        <a:buChar char=""/>
        <a:tabLst/>
        <a:defRPr lang="de-DE" sz="26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40013" marR="0" lvl="1" indent="-246861" algn="l" defTabSz="829452" rtl="0" fontAlgn="auto" hangingPunct="1">
        <a:lnSpc>
          <a:spcPct val="100000"/>
        </a:lnSpc>
        <a:spcBef>
          <a:spcPts val="544"/>
        </a:spcBef>
        <a:spcAft>
          <a:spcPts val="0"/>
        </a:spcAft>
        <a:buClr>
          <a:srgbClr val="0F6FC6"/>
        </a:buClr>
        <a:buSzPct val="85000"/>
        <a:buFont typeface="Wingdings 2"/>
        <a:buChar char="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914305" marR="0" lvl="2" indent="-246861" algn="l" defTabSz="829452" rtl="0" fontAlgn="auto" hangingPunct="1">
        <a:lnSpc>
          <a:spcPct val="100000"/>
        </a:lnSpc>
        <a:spcBef>
          <a:spcPts val="544"/>
        </a:spcBef>
        <a:spcAft>
          <a:spcPts val="0"/>
        </a:spcAft>
        <a:buClr>
          <a:srgbClr val="009DD9"/>
        </a:buClr>
        <a:buSzPct val="70000"/>
        <a:buFont typeface="Wingdings 2"/>
        <a:buChar char=""/>
        <a:tabLst/>
        <a:defRPr lang="de-DE" sz="21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188597" marR="0" lvl="3" indent="-210290" algn="l" defTabSz="829452" rtl="0" fontAlgn="auto" hangingPunct="1">
        <a:lnSpc>
          <a:spcPct val="100000"/>
        </a:lnSpc>
        <a:spcBef>
          <a:spcPts val="454"/>
        </a:spcBef>
        <a:spcAft>
          <a:spcPts val="0"/>
        </a:spcAft>
        <a:buClr>
          <a:srgbClr val="0BD0D9"/>
        </a:buClr>
        <a:buSzPct val="65000"/>
        <a:buFont typeface="Wingdings 2"/>
        <a:buChar char="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1462887" marR="0" lvl="4" indent="-210290" algn="l" defTabSz="829452" rtl="0" fontAlgn="auto" hangingPunct="1">
        <a:lnSpc>
          <a:spcPct val="100000"/>
        </a:lnSpc>
        <a:spcBef>
          <a:spcPts val="454"/>
        </a:spcBef>
        <a:spcAft>
          <a:spcPts val="0"/>
        </a:spcAft>
        <a:buClr>
          <a:srgbClr val="10CF9B"/>
        </a:buClr>
        <a:buSzPct val="65000"/>
        <a:buFont typeface="Wingdings 2"/>
        <a:buChar char=""/>
        <a:tabLst/>
        <a:defRPr lang="de-DE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9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8.mp3"/><Relationship Id="rId7" Type="http://schemas.openxmlformats.org/officeDocument/2006/relationships/slideLayout" Target="../slideLayouts/slideLayout2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5.png"/><Relationship Id="rId4" Type="http://schemas.openxmlformats.org/officeDocument/2006/relationships/audio" Target="../media/media8.mp3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11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3.mp3"/><Relationship Id="rId7" Type="http://schemas.openxmlformats.org/officeDocument/2006/relationships/slideLayout" Target="../slideLayouts/slideLayout29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audio" Target="../media/media13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9.xml"/><Relationship Id="rId4" Type="http://schemas.openxmlformats.org/officeDocument/2006/relationships/audio" Target="../media/media16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5.pn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-dzCxS2FF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8" y="371703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smtClean="0">
                <a:solidFill>
                  <a:srgbClr val="F204E7"/>
                </a:solidFill>
                <a:latin typeface="Kristen ITC" panose="03050502040202030202" pitchFamily="66" charset="0"/>
              </a:rPr>
              <a:t>Reflexion und Feedback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z="3100" dirty="0" smtClean="0"/>
              <a:t>Iris Freytag</a:t>
            </a:r>
            <a:endParaRPr lang="de-DE" sz="3100" dirty="0"/>
          </a:p>
        </p:txBody>
      </p:sp>
    </p:spTree>
    <p:extLst>
      <p:ext uri="{BB962C8B-B14F-4D97-AF65-F5344CB8AC3E}">
        <p14:creationId xmlns:p14="http://schemas.microsoft.com/office/powerpoint/2010/main" val="12727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923048" y="-9520"/>
            <a:ext cx="8220961" cy="1585040"/>
          </a:xfrm>
        </p:spPr>
        <p:txBody>
          <a:bodyPr>
            <a:spAutoFit/>
          </a:bodyPr>
          <a:lstStyle/>
          <a:p>
            <a:pPr lvl="0"/>
            <a:r>
              <a:rPr lang="de-DE"/>
              <a:t>Gestörte Kommunikation</a:t>
            </a:r>
            <a:br>
              <a:rPr lang="de-DE"/>
            </a:br>
            <a:r>
              <a:rPr lang="de-DE"/>
              <a:t>- mögliche Lösungen-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4294967295"/>
          </p:nvPr>
        </p:nvSpPr>
        <p:spPr>
          <a:xfrm>
            <a:off x="827585" y="1983585"/>
            <a:ext cx="7848872" cy="4015582"/>
          </a:xfrm>
        </p:spPr>
        <p:txBody>
          <a:bodyPr wrap="square" tIns="0" anchor="ctr">
            <a:spAutoFit/>
          </a:bodyPr>
          <a:lstStyle/>
          <a:p>
            <a:pPr lvl="0">
              <a:buNone/>
            </a:pPr>
            <a:r>
              <a:rPr lang="de-DE" dirty="0">
                <a:latin typeface="Constantia" panose="02030602050306030303" pitchFamily="18" charset="0"/>
              </a:rPr>
              <a:t>- eigene Kommunikationsebenen bewusst wahrnehmen und ggf. trainieren: ist bei mir eine Ebene besonders ausgeprägt?</a:t>
            </a:r>
          </a:p>
          <a:p>
            <a:pPr lvl="0">
              <a:buNone/>
            </a:pPr>
            <a:r>
              <a:rPr lang="de-DE" dirty="0">
                <a:latin typeface="Constantia" panose="02030602050306030303" pitchFamily="18" charset="0"/>
              </a:rPr>
              <a:t>- Bewusstmachen der unterschiedlichen Kommunikationsebenen in der Reflexion von Konfliktsituationen</a:t>
            </a:r>
          </a:p>
          <a:p>
            <a:pPr lvl="0">
              <a:buNone/>
            </a:pPr>
            <a:r>
              <a:rPr lang="de-DE" dirty="0">
                <a:latin typeface="Constantia" panose="02030602050306030303" pitchFamily="18" charset="0"/>
              </a:rPr>
              <a:t>- kongruentes Verhalten</a:t>
            </a:r>
          </a:p>
          <a:p>
            <a:pPr lvl="0">
              <a:buNone/>
            </a:pPr>
            <a:r>
              <a:rPr lang="de-DE" dirty="0">
                <a:latin typeface="Constantia" panose="02030602050306030303" pitchFamily="18" charset="0"/>
              </a:rPr>
              <a:t>- Wertschätzung/ Akzeptanz des Gegenübers</a:t>
            </a:r>
          </a:p>
          <a:p>
            <a:pPr lvl="0">
              <a:buNone/>
            </a:pPr>
            <a:r>
              <a:rPr lang="de-DE" dirty="0">
                <a:latin typeface="Constantia" panose="02030602050306030303" pitchFamily="18" charset="0"/>
              </a:rPr>
              <a:t>- Empathie</a:t>
            </a:r>
          </a:p>
        </p:txBody>
      </p:sp>
    </p:spTree>
    <p:extLst>
      <p:ext uri="{BB962C8B-B14F-4D97-AF65-F5344CB8AC3E}">
        <p14:creationId xmlns:p14="http://schemas.microsoft.com/office/powerpoint/2010/main" val="129434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>
          <a:xfrm>
            <a:off x="783589" y="214102"/>
            <a:ext cx="8220961" cy="1400374"/>
          </a:xfrm>
        </p:spPr>
        <p:txBody>
          <a:bodyPr>
            <a:spAutoFit/>
          </a:bodyPr>
          <a:lstStyle/>
          <a:p>
            <a:pPr lvl="0"/>
            <a:r>
              <a:rPr lang="de-DE" sz="4400" dirty="0"/>
              <a:t>Konsequenzen für die Anleitung von Auszubildenden/ Studierenden:</a:t>
            </a:r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4294967295"/>
          </p:nvPr>
        </p:nvSpPr>
        <p:spPr>
          <a:xfrm>
            <a:off x="395536" y="2082315"/>
            <a:ext cx="8640960" cy="3862587"/>
          </a:xfrm>
        </p:spPr>
        <p:txBody>
          <a:bodyPr wrap="square" tIns="0" anchor="ctr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200" dirty="0">
                <a:latin typeface="Constantia" panose="02030602050306030303" pitchFamily="18" charset="0"/>
              </a:rPr>
              <a:t>- welche Antenne ist bei der/ dem Auszubildenden besonders ausgeprägt? → Botschaften entsprechend formulieren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200" dirty="0">
                <a:latin typeface="Constantia" panose="02030602050306030303" pitchFamily="18" charset="0"/>
              </a:rPr>
              <a:t>- bei Klärung von Beziehungsaspekten: Ich- Botschaften verwenden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200" dirty="0">
                <a:latin typeface="Constantia" panose="02030602050306030303" pitchFamily="18" charset="0"/>
              </a:rPr>
              <a:t>- gleiches Sprachniveau wie Auszubildende/r benutzen (unbekannte Fachbegriffe nur mit zusätzlicher  Erklärung verwenden)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200" dirty="0">
                <a:latin typeface="Constantia" panose="02030602050306030303" pitchFamily="18" charset="0"/>
              </a:rPr>
              <a:t>- Informationsweitergabe präzise und gut strukturiert gestalten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200" dirty="0">
                <a:latin typeface="Constantia" panose="02030602050306030303" pitchFamily="18" charset="0"/>
              </a:rPr>
              <a:t>- Kommunikationsmissverständnisse aufdecken und ansprechen</a:t>
            </a:r>
          </a:p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de-DE" sz="2200" dirty="0">
                <a:latin typeface="Constantia" panose="02030602050306030303" pitchFamily="18" charset="0"/>
              </a:rPr>
              <a:t>- bei Aufforderungen an Auszubildende: positive Formulierung und Sinn/ Zweck erklären</a:t>
            </a:r>
          </a:p>
        </p:txBody>
      </p:sp>
    </p:spTree>
    <p:extLst>
      <p:ext uri="{BB962C8B-B14F-4D97-AF65-F5344CB8AC3E}">
        <p14:creationId xmlns:p14="http://schemas.microsoft.com/office/powerpoint/2010/main" val="12941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11760" y="2132856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/>
              <a:t>5 min Pause</a:t>
            </a:r>
            <a:endParaRPr lang="de-DE" sz="4800" b="1" dirty="0"/>
          </a:p>
        </p:txBody>
      </p:sp>
    </p:spTree>
    <p:extLst>
      <p:ext uri="{BB962C8B-B14F-4D97-AF65-F5344CB8AC3E}">
        <p14:creationId xmlns:p14="http://schemas.microsoft.com/office/powerpoint/2010/main" val="15266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/>
          <p:nvPr>
            <p:extLst>
              <p:ext uri="{D42A27DB-BD31-4B8C-83A1-F6EECF244321}">
                <p14:modId xmlns:p14="http://schemas.microsoft.com/office/powerpoint/2010/main" val="3438677432"/>
              </p:ext>
            </p:extLst>
          </p:nvPr>
        </p:nvGraphicFramePr>
        <p:xfrm>
          <a:off x="251520" y="764704"/>
          <a:ext cx="864096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el 1"/>
          <p:cNvSpPr txBox="1">
            <a:spLocks/>
          </p:cNvSpPr>
          <p:nvPr/>
        </p:nvSpPr>
        <p:spPr>
          <a:xfrm>
            <a:off x="752569" y="620688"/>
            <a:ext cx="8220961" cy="7232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>
            <a:spAutoFit/>
          </a:bodyPr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Subjektive Beurteilungsfehler</a:t>
            </a:r>
            <a:endParaRPr lang="de-DE" sz="4400" dirty="0"/>
          </a:p>
        </p:txBody>
      </p:sp>
      <p:pic>
        <p:nvPicPr>
          <p:cNvPr id="4" name="Subjektive beurteilungsfehl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08304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611560" y="236856"/>
            <a:ext cx="8220961" cy="1400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>
            <a:spAutoFit/>
          </a:bodyPr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Subjektive Beurteilungsfehler ff.</a:t>
            </a:r>
          </a:p>
          <a:p>
            <a:pPr algn="ctr"/>
            <a:r>
              <a:rPr lang="de-DE" sz="4400" dirty="0" smtClean="0"/>
              <a:t>- Im Maßstab - 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16864" y="1556792"/>
            <a:ext cx="903649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Constantia" panose="02030602050306030303" pitchFamily="18" charset="0"/>
              </a:rPr>
              <a:t>= Beurteilungsfehler mit der Tendenz zur…</a:t>
            </a:r>
          </a:p>
          <a:p>
            <a:endParaRPr lang="de-DE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Mitte</a:t>
            </a:r>
            <a:r>
              <a:rPr lang="de-DE" sz="2400" dirty="0" smtClean="0">
                <a:latin typeface="Constantia" panose="02030602050306030303" pitchFamily="18" charset="0"/>
              </a:rPr>
              <a:t>: durchschnittliche </a:t>
            </a:r>
            <a:r>
              <a:rPr lang="de-DE" sz="2400" dirty="0">
                <a:latin typeface="Constantia" panose="02030602050306030303" pitchFamily="18" charset="0"/>
              </a:rPr>
              <a:t>B</a:t>
            </a:r>
            <a:r>
              <a:rPr lang="de-DE" sz="2400" dirty="0" smtClean="0">
                <a:latin typeface="Constantia" panose="02030602050306030303" pitchFamily="18" charset="0"/>
              </a:rPr>
              <a:t>eurteilung, um Extreme ins Positive oder Negative und damit verbundene notwendige </a:t>
            </a:r>
            <a:r>
              <a:rPr lang="de-DE" sz="2400" dirty="0">
                <a:latin typeface="Constantia" panose="02030602050306030303" pitchFamily="18" charset="0"/>
              </a:rPr>
              <a:t>E</a:t>
            </a:r>
            <a:r>
              <a:rPr lang="de-DE" sz="2400" dirty="0" smtClean="0">
                <a:latin typeface="Constantia" panose="02030602050306030303" pitchFamily="18" charset="0"/>
              </a:rPr>
              <a:t>rklärungen zu vermeiden; mögl. Grund: Beurteiler ist unsicher oder </a:t>
            </a:r>
            <a:r>
              <a:rPr lang="de-DE" sz="2400" dirty="0" smtClean="0">
                <a:latin typeface="Constantia" panose="02030602050306030303" pitchFamily="18" charset="0"/>
              </a:rPr>
              <a:t>bequem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Milde</a:t>
            </a:r>
            <a:r>
              <a:rPr lang="de-DE" sz="2400" dirty="0" smtClean="0">
                <a:latin typeface="Constantia" panose="02030602050306030303" pitchFamily="18" charset="0"/>
              </a:rPr>
              <a:t>: Beurteilung fällt zu gut aus; </a:t>
            </a:r>
            <a:r>
              <a:rPr lang="de-DE" sz="2400" i="1" dirty="0" smtClean="0">
                <a:latin typeface="Constantia" panose="02030602050306030303" pitchFamily="18" charset="0"/>
              </a:rPr>
              <a:t>„man will dem anderen seine Zukunft nicht verbauen“</a:t>
            </a:r>
            <a:r>
              <a:rPr lang="de-DE" sz="2400" dirty="0" smtClean="0">
                <a:latin typeface="Constantia" panose="02030602050306030303" pitchFamily="18" charset="0"/>
              </a:rPr>
              <a:t> -&gt; ein häufiges Phänomen in der </a:t>
            </a:r>
            <a:r>
              <a:rPr lang="de-DE" sz="2400" dirty="0" smtClean="0">
                <a:latin typeface="Constantia" panose="02030602050306030303" pitchFamily="18" charset="0"/>
              </a:rPr>
              <a:t>Pflegepraxis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Strenge</a:t>
            </a:r>
            <a:r>
              <a:rPr lang="de-DE" sz="2400" dirty="0" smtClean="0">
                <a:latin typeface="Constantia" panose="02030602050306030303" pitchFamily="18" charset="0"/>
              </a:rPr>
              <a:t>: Beurteilung fällt zu schlecht aus; </a:t>
            </a:r>
            <a:r>
              <a:rPr lang="de-DE" sz="2400" i="1" dirty="0" smtClean="0">
                <a:latin typeface="Constantia" panose="02030602050306030303" pitchFamily="18" charset="0"/>
              </a:rPr>
              <a:t>„bei mir bekommt kein Schüler eine Eins; dafür müsste er alles können, was eine examinierte PK kann“</a:t>
            </a:r>
          </a:p>
          <a:p>
            <a:endParaRPr lang="de-DE" dirty="0">
              <a:latin typeface="Constantia" panose="02030602050306030303" pitchFamily="18" charset="0"/>
            </a:endParaRPr>
          </a:p>
        </p:txBody>
      </p:sp>
      <p:pic>
        <p:nvPicPr>
          <p:cNvPr id="4" name="Tendenz zur Mitt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232" y="1916832"/>
            <a:ext cx="609600" cy="609600"/>
          </a:xfrm>
          <a:prstGeom prst="rect">
            <a:avLst/>
          </a:prstGeom>
        </p:spPr>
      </p:pic>
      <p:pic>
        <p:nvPicPr>
          <p:cNvPr id="5" name="Tendenz zur Mild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2921" y="4293096"/>
            <a:ext cx="609600" cy="609600"/>
          </a:xfrm>
          <a:prstGeom prst="rect">
            <a:avLst/>
          </a:prstGeom>
        </p:spPr>
      </p:pic>
      <p:pic>
        <p:nvPicPr>
          <p:cNvPr id="6" name="Tendenz zur Streng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3473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9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4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6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611560" y="913964"/>
            <a:ext cx="8220961" cy="72324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>
            <a:spAutoFit/>
          </a:bodyPr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Subjektive Beurteilungsfehler ff.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95536" y="1637211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Bewusstes Verfälschen: </a:t>
            </a:r>
            <a:r>
              <a:rPr lang="de-DE" sz="2400" dirty="0" smtClean="0">
                <a:latin typeface="Constantia" panose="02030602050306030303" pitchFamily="18" charset="0"/>
              </a:rPr>
              <a:t>Beurteilung wird als Mittel zum Zweck benutzt, damit eine Person eine bestimmte Position nicht erhalten soll; Bsp. bei der Eignungsaussage zum Ende der Probezeit wird </a:t>
            </a:r>
            <a:r>
              <a:rPr lang="de-DE" sz="2400" dirty="0" err="1" smtClean="0">
                <a:latin typeface="Constantia" panose="02030602050306030303" pitchFamily="18" charset="0"/>
              </a:rPr>
              <a:t>SchülerIn</a:t>
            </a:r>
            <a:r>
              <a:rPr lang="de-DE" sz="2400" dirty="0" smtClean="0">
                <a:latin typeface="Constantia" panose="02030602050306030303" pitchFamily="18" charset="0"/>
              </a:rPr>
              <a:t> als nicht geeignet eingeschätzt, weil PA ein persönliches Problem mit ihm/ihr hatte und nicht, weil er/sie wirklich ungeeignet 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 smtClean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Kognitive Probleme: </a:t>
            </a:r>
            <a:r>
              <a:rPr lang="de-DE" sz="2400" dirty="0" smtClean="0">
                <a:latin typeface="Constantia" panose="02030602050306030303" pitchFamily="18" charset="0"/>
              </a:rPr>
              <a:t>hierzu zählen Erinnerungslücken des/der  Beurteilenden oder Verkennung bzw. falsche Interpretation des Handelns des/der </a:t>
            </a:r>
            <a:r>
              <a:rPr lang="de-DE" sz="2400" dirty="0" smtClean="0">
                <a:latin typeface="Constantia" panose="02030602050306030303" pitchFamily="18" charset="0"/>
              </a:rPr>
              <a:t>Auszubildenden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</p:txBody>
      </p:sp>
      <p:pic>
        <p:nvPicPr>
          <p:cNvPr id="4" name="Bewusstes verfälsch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5479" y="3935115"/>
            <a:ext cx="609600" cy="609600"/>
          </a:xfrm>
          <a:prstGeom prst="rect">
            <a:avLst/>
          </a:prstGeom>
        </p:spPr>
      </p:pic>
      <p:pic>
        <p:nvPicPr>
          <p:cNvPr id="5" name="Kognitive Problem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91026" y="58567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7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5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783589" y="214121"/>
            <a:ext cx="8220961" cy="1400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>
            <a:spAutoFit/>
          </a:bodyPr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Subjektive Beurteilungsfehler ff.</a:t>
            </a:r>
          </a:p>
          <a:p>
            <a:pPr algn="ctr"/>
            <a:r>
              <a:rPr lang="de-DE" sz="4400" dirty="0" smtClean="0"/>
              <a:t>- Wahrnehmungsfehler I -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1624985"/>
            <a:ext cx="849217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Halo-Effekt</a:t>
            </a:r>
            <a:r>
              <a:rPr lang="de-DE" sz="2400" dirty="0" smtClean="0">
                <a:latin typeface="Constantia" panose="02030602050306030303" pitchFamily="18" charset="0"/>
              </a:rPr>
              <a:t> (Halo= Heiligenschein): Einseitige Fixierung auf etwas Positives oder Negatives wird zur Bewertungsgrundlage; </a:t>
            </a:r>
            <a:r>
              <a:rPr lang="de-DE" sz="2400" i="1" dirty="0" smtClean="0">
                <a:latin typeface="Constantia" panose="02030602050306030303" pitchFamily="18" charset="0"/>
              </a:rPr>
              <a:t>Bsp.: Azubi ist sehr redegewandt, PA nimmt dies wahr und bewertet Azubi sehr gut, obwohl dieser in Bezug z.B. auf Struktur seiner </a:t>
            </a:r>
            <a:r>
              <a:rPr lang="de-DE" sz="2400" i="1" dirty="0">
                <a:latin typeface="Constantia" panose="02030602050306030303" pitchFamily="18" charset="0"/>
              </a:rPr>
              <a:t>H</a:t>
            </a:r>
            <a:r>
              <a:rPr lang="de-DE" sz="2400" i="1" dirty="0" smtClean="0">
                <a:latin typeface="Constantia" panose="02030602050306030303" pitchFamily="18" charset="0"/>
              </a:rPr>
              <a:t>andlungsabläufe und Hygiene total versagt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Fixierung auf den Anfang </a:t>
            </a:r>
            <a:r>
              <a:rPr lang="de-DE" sz="2400" dirty="0" smtClean="0">
                <a:latin typeface="Constantia" panose="02030602050306030303" pitchFamily="18" charset="0"/>
              </a:rPr>
              <a:t>einer Anleitungssequenz; </a:t>
            </a:r>
            <a:r>
              <a:rPr lang="de-DE" sz="2400" i="1" dirty="0" smtClean="0">
                <a:latin typeface="Constantia" panose="02030602050306030303" pitchFamily="18" charset="0"/>
              </a:rPr>
              <a:t>Bsp.: Azubi ist ganz am Anfang ein  grober Fehler unterlaufen, der die gesamte Anleitung überschattet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i="1" dirty="0" smtClean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Fixierung auf den Schluss </a:t>
            </a:r>
            <a:r>
              <a:rPr lang="de-DE" sz="2400" dirty="0" smtClean="0">
                <a:latin typeface="Constantia" panose="02030602050306030303" pitchFamily="18" charset="0"/>
              </a:rPr>
              <a:t>einer Anleitung; </a:t>
            </a:r>
            <a:r>
              <a:rPr lang="de-DE" sz="2400" i="1" dirty="0" smtClean="0">
                <a:latin typeface="Constantia" panose="02030602050306030303" pitchFamily="18" charset="0"/>
              </a:rPr>
              <a:t>das zuletzt Gesehene bleibt dem Anleiter am besten im </a:t>
            </a:r>
            <a:r>
              <a:rPr lang="de-DE" sz="2400" i="1" dirty="0">
                <a:latin typeface="Constantia" panose="02030602050306030303" pitchFamily="18" charset="0"/>
              </a:rPr>
              <a:t>G</a:t>
            </a:r>
            <a:r>
              <a:rPr lang="de-DE" sz="2400" i="1" dirty="0" smtClean="0">
                <a:latin typeface="Constantia" panose="02030602050306030303" pitchFamily="18" charset="0"/>
              </a:rPr>
              <a:t>edächtnis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  <a:p>
            <a:endParaRPr lang="de-DE" dirty="0">
              <a:latin typeface="Constantia" panose="02030602050306030303" pitchFamily="18" charset="0"/>
            </a:endParaRPr>
          </a:p>
        </p:txBody>
      </p:sp>
      <p:pic>
        <p:nvPicPr>
          <p:cNvPr id="4" name="Halo- Effek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3359546"/>
            <a:ext cx="609600" cy="609600"/>
          </a:xfrm>
          <a:prstGeom prst="rect">
            <a:avLst/>
          </a:prstGeom>
        </p:spPr>
      </p:pic>
      <p:pic>
        <p:nvPicPr>
          <p:cNvPr id="5" name="Fixierung auf den Anfa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5013176"/>
            <a:ext cx="609600" cy="609600"/>
          </a:xfrm>
          <a:prstGeom prst="rect">
            <a:avLst/>
          </a:prstGeom>
        </p:spPr>
      </p:pic>
      <p:pic>
        <p:nvPicPr>
          <p:cNvPr id="6" name="Fixierung auf das End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783589" y="214121"/>
            <a:ext cx="8220961" cy="1400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>
            <a:spAutoFit/>
          </a:bodyPr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Subjektive Beurteilungsfehler ff.</a:t>
            </a:r>
          </a:p>
          <a:p>
            <a:pPr algn="ctr"/>
            <a:r>
              <a:rPr lang="de-DE" sz="4400" dirty="0" smtClean="0"/>
              <a:t>- Wahrnehmungsfehler II -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395536" y="2060848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latin typeface="Constantia" panose="02030602050306030303" pitchFamily="18" charset="0"/>
              </a:rPr>
              <a:t>Fixierung auf Unwesentliches</a:t>
            </a:r>
            <a:r>
              <a:rPr lang="de-DE" sz="2400" dirty="0">
                <a:latin typeface="Constantia" panose="02030602050306030303" pitchFamily="18" charset="0"/>
              </a:rPr>
              <a:t>; </a:t>
            </a:r>
            <a:r>
              <a:rPr lang="de-DE" sz="2400" i="1" dirty="0">
                <a:latin typeface="Constantia" panose="02030602050306030303" pitchFamily="18" charset="0"/>
              </a:rPr>
              <a:t>Bsp.: Azubi hat unter Beobachtung des PA ein Patientenzimmer übernommen; er/sie war strukturiert, patientenorientiert und hat alles toll gemacht; beim Verlassen des Zimmers vergisst er/sie, den vollen Müllsack mitzunehmen und zu entsorgen; PA erteilt </a:t>
            </a:r>
            <a:r>
              <a:rPr lang="de-DE" sz="2400" i="1" dirty="0" err="1">
                <a:latin typeface="Constantia" panose="02030602050306030303" pitchFamily="18" charset="0"/>
              </a:rPr>
              <a:t>aufgrunddessen</a:t>
            </a:r>
            <a:r>
              <a:rPr lang="de-DE" sz="2400" i="1" dirty="0">
                <a:latin typeface="Constantia" panose="02030602050306030303" pitchFamily="18" charset="0"/>
              </a:rPr>
              <a:t> eine schlechte Note</a:t>
            </a:r>
          </a:p>
          <a:p>
            <a:endParaRPr lang="de-DE" sz="2400" dirty="0" smtClean="0">
              <a:latin typeface="Constantia" panose="02030602050306030303" pitchFamily="18" charset="0"/>
            </a:endParaRPr>
          </a:p>
          <a:p>
            <a:endParaRPr lang="de-DE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>
                <a:latin typeface="Constantia" panose="02030602050306030303" pitchFamily="18" charset="0"/>
              </a:rPr>
              <a:t>Vorurteile</a:t>
            </a:r>
            <a:r>
              <a:rPr lang="de-DE" sz="2400" dirty="0" smtClean="0">
                <a:latin typeface="Constantia" panose="02030602050306030303" pitchFamily="18" charset="0"/>
              </a:rPr>
              <a:t>: können sich auf verschiedenste Bereiche beziehen </a:t>
            </a:r>
            <a:r>
              <a:rPr lang="de-DE" sz="2400" i="1" dirty="0" smtClean="0">
                <a:latin typeface="Constantia" panose="02030602050306030303" pitchFamily="18" charset="0"/>
              </a:rPr>
              <a:t>(Aussehen, Bildungsstand, Ausbildungsort, Herkunft, Alter, (Vor-)Erfahrungen, </a:t>
            </a:r>
            <a:r>
              <a:rPr lang="de-DE" sz="2400" i="1" dirty="0">
                <a:latin typeface="Constantia" panose="02030602050306030303" pitchFamily="18" charset="0"/>
              </a:rPr>
              <a:t>Z</a:t>
            </a:r>
            <a:r>
              <a:rPr lang="de-DE" sz="2400" i="1" dirty="0" smtClean="0">
                <a:latin typeface="Constantia" panose="02030602050306030303" pitchFamily="18" charset="0"/>
              </a:rPr>
              <a:t>ukunftsplanung,…)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  <a:p>
            <a:endParaRPr lang="de-DE" dirty="0">
              <a:latin typeface="Constantia" panose="02030602050306030303" pitchFamily="18" charset="0"/>
            </a:endParaRPr>
          </a:p>
        </p:txBody>
      </p:sp>
      <p:pic>
        <p:nvPicPr>
          <p:cNvPr id="4" name="Fixierung auf unwesentlich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4077072"/>
            <a:ext cx="609600" cy="609600"/>
          </a:xfrm>
          <a:prstGeom prst="rect">
            <a:avLst/>
          </a:prstGeom>
        </p:spPr>
      </p:pic>
      <p:pic>
        <p:nvPicPr>
          <p:cNvPr id="5" name="Vorurteil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99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5273050"/>
            <a:ext cx="12319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692696"/>
            <a:ext cx="84249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Ihr habt eventuell noch nicht viel Erfahrung in Bezug auf Auszubildende, aber bei jeder neuen Begegnung findet sofort eine Beurteilung statt</a:t>
            </a:r>
            <a:r>
              <a:rPr lang="de-DE" sz="2400" dirty="0" smtClean="0"/>
              <a:t>.</a:t>
            </a:r>
          </a:p>
          <a:p>
            <a:endParaRPr lang="de-DE" sz="2400" dirty="0"/>
          </a:p>
          <a:p>
            <a:r>
              <a:rPr lang="de-DE" sz="2400" dirty="0"/>
              <a:t>Nehmt Euch nun 10 Minuten Zeit und erinnert Euch an Situationen, in denen Ihr neue Kollegen, Ärzte etc. </a:t>
            </a:r>
            <a:r>
              <a:rPr lang="de-DE" sz="2400" dirty="0" smtClean="0"/>
              <a:t>kennengelernt </a:t>
            </a:r>
            <a:r>
              <a:rPr lang="de-DE" sz="2400" dirty="0"/>
              <a:t>und wie Ihr sie eingeschätzt habt! Hat sich Euer 1. Eindruck bestätigt?</a:t>
            </a:r>
          </a:p>
          <a:p>
            <a:r>
              <a:rPr lang="de-DE" sz="2400" dirty="0"/>
              <a:t>Wann ist Euch jemand sympathisch/ unsympathisch? Was ist Euch in der Zusammenarbeit wichtig</a:t>
            </a:r>
            <a:r>
              <a:rPr lang="de-DE" sz="2400" dirty="0" smtClean="0"/>
              <a:t>?</a:t>
            </a:r>
          </a:p>
          <a:p>
            <a:endParaRPr lang="de-DE" sz="2400" dirty="0"/>
          </a:p>
          <a:p>
            <a:r>
              <a:rPr lang="de-DE" sz="2400" dirty="0"/>
              <a:t>Überlegt, was das über Eure Erwartungen an Kollegen aussagt und für welche Beurteilungsfehler Ihr anfällig sein könntet! Macht euch ggf. Notizen dazu!</a:t>
            </a:r>
          </a:p>
        </p:txBody>
      </p:sp>
    </p:spTree>
    <p:extLst>
      <p:ext uri="{BB962C8B-B14F-4D97-AF65-F5344CB8AC3E}">
        <p14:creationId xmlns:p14="http://schemas.microsoft.com/office/powerpoint/2010/main" val="7823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783589" y="214121"/>
            <a:ext cx="8220961" cy="1400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>
            <a:spAutoFit/>
          </a:bodyPr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Subjektive Beurteilungsfehler ff.</a:t>
            </a:r>
          </a:p>
          <a:p>
            <a:pPr algn="ctr"/>
            <a:r>
              <a:rPr lang="de-DE" sz="4400" dirty="0" smtClean="0"/>
              <a:t>- Möglichkeiten zur </a:t>
            </a:r>
            <a:r>
              <a:rPr lang="de-DE" sz="4400" dirty="0"/>
              <a:t>V</a:t>
            </a:r>
            <a:r>
              <a:rPr lang="de-DE" sz="4400" dirty="0" smtClean="0"/>
              <a:t>ermeidung-</a:t>
            </a:r>
            <a:endParaRPr lang="de-DE" sz="4400" dirty="0"/>
          </a:p>
        </p:txBody>
      </p:sp>
      <p:sp>
        <p:nvSpPr>
          <p:cNvPr id="3" name="Textfeld 2"/>
          <p:cNvSpPr txBox="1"/>
          <p:nvPr/>
        </p:nvSpPr>
        <p:spPr>
          <a:xfrm>
            <a:off x="323528" y="1772816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Constantia" panose="02030602050306030303" pitchFamily="18" charset="0"/>
              </a:rPr>
              <a:t>Zur Vermeidung von Beurteilungsfehlern sollten Praxisanleitende :</a:t>
            </a:r>
          </a:p>
          <a:p>
            <a:endParaRPr lang="de-DE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nstantia" panose="02030602050306030303" pitchFamily="18" charset="0"/>
              </a:rPr>
              <a:t>Kenntnis von möglichen Beurteilungsfehlern  haben und selbstkritisch im eigenen Urteil sein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nstantia" panose="02030602050306030303" pitchFamily="18" charset="0"/>
              </a:rPr>
              <a:t>die Anzuleitenden genau und immer wieder beobachten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nstantia" panose="02030602050306030303" pitchFamily="18" charset="0"/>
              </a:rPr>
              <a:t>Die Anzuleitenden stets im Hinblick auf die gestellten Aufgaben und die zu erfüllenden Anforderungen beurteilen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 smtClean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nstantia" panose="02030602050306030303" pitchFamily="18" charset="0"/>
              </a:rPr>
              <a:t>Sich nicht selbst zum Maßstab machen</a:t>
            </a:r>
          </a:p>
          <a:p>
            <a:endParaRPr lang="de-DE" dirty="0">
              <a:latin typeface="Constantia" panose="02030602050306030303" pitchFamily="18" charset="0"/>
            </a:endParaRPr>
          </a:p>
        </p:txBody>
      </p:sp>
      <p:pic>
        <p:nvPicPr>
          <p:cNvPr id="4" name="Strategien gegen Beurteilungsfehler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976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6856" y="332656"/>
            <a:ext cx="8229600" cy="1143000"/>
          </a:xfrm>
        </p:spPr>
        <p:txBody>
          <a:bodyPr/>
          <a:lstStyle/>
          <a:p>
            <a:r>
              <a:rPr lang="de-DE" dirty="0" smtClean="0"/>
              <a:t>Einleitung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93595"/>
            <a:ext cx="8229600" cy="845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smtClean="0"/>
              <a:t>Feedback- warum?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339414" y="2636914"/>
            <a:ext cx="3008450" cy="830997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r>
              <a:rPr lang="de-DE" sz="2400" b="1" dirty="0"/>
              <a:t>Der Anleitungsprozess:</a:t>
            </a:r>
          </a:p>
        </p:txBody>
      </p:sp>
      <p:sp>
        <p:nvSpPr>
          <p:cNvPr id="24" name="Ellipse 23"/>
          <p:cNvSpPr/>
          <p:nvPr/>
        </p:nvSpPr>
        <p:spPr>
          <a:xfrm>
            <a:off x="2771800" y="3429008"/>
            <a:ext cx="1944216" cy="1709805"/>
          </a:xfrm>
          <a:prstGeom prst="ellipse">
            <a:avLst/>
          </a:prstGeom>
          <a:noFill/>
          <a:ln w="635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682" rIns="91360" bIns="45682" spcCol="0" rtlCol="0" anchor="ctr"/>
          <a:lstStyle/>
          <a:p>
            <a:pPr algn="ctr"/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732" y="2131564"/>
            <a:ext cx="5486724" cy="396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475487" y="5373216"/>
            <a:ext cx="2736304" cy="923330"/>
          </a:xfrm>
          <a:prstGeom prst="rect">
            <a:avLst/>
          </a:prstGeom>
          <a:noFill/>
        </p:spPr>
        <p:txBody>
          <a:bodyPr wrap="square" lIns="91360" tIns="45682" rIns="91360" bIns="45682" rtlCol="0">
            <a:spAutoFit/>
          </a:bodyPr>
          <a:lstStyle/>
          <a:p>
            <a:r>
              <a:rPr lang="de-DE" dirty="0" smtClean="0"/>
              <a:t>Reflexion= Ende und Anfang des Anleitungsprozesses</a:t>
            </a:r>
            <a:endParaRPr lang="de-DE" dirty="0"/>
          </a:p>
        </p:txBody>
      </p:sp>
      <p:pic>
        <p:nvPicPr>
          <p:cNvPr id="4" name="Einleitung Anleitungsprozes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85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7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/>
      <p:bldP spid="24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683568" y="1844824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nstantia" panose="02030602050306030303" pitchFamily="18" charset="0"/>
              </a:rPr>
              <a:t>Sich bewusst machen, welche Aspekte mich als PA am meisten erfreuen/ stören, und welche weiteren Aspekte aber zur Beurteilung gehören; im Protokoll jedem Aspekt einen Abschnitt einräumen (Halo-Effekt vermeiden)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nstantia" panose="02030602050306030303" pitchFamily="18" charset="0"/>
              </a:rPr>
              <a:t>Bei/nach einer Anleitung den Ablauf stichpunktartig von Anfang bis Ende mit allen Einzelschritten zuerst ohne Wertung notieren (Fixierungsfehler auf Anfang/ Ende/ Unwesentliches)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>
                <a:latin typeface="Constantia" panose="02030602050306030303" pitchFamily="18" charset="0"/>
              </a:rPr>
              <a:t>Vorurteile bewusst machen; eigene Wahrnehmung/ Einstellung bewusst überprüfen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latin typeface="Constantia" panose="02030602050306030303" pitchFamily="18" charset="0"/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783589" y="214121"/>
            <a:ext cx="8220961" cy="14003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692" rIns="0" bIns="0" anchor="b" anchorCtr="0" compatLnSpc="1">
            <a:spAutoFit/>
          </a:bodyPr>
          <a:lstStyle>
            <a:lvl1pPr marL="0" marR="0" lvl="0" indent="0" algn="l" defTabSz="829108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Subjektive Beurteilungsfehler ff.</a:t>
            </a:r>
          </a:p>
          <a:p>
            <a:pPr algn="ctr"/>
            <a:r>
              <a:rPr lang="de-DE" sz="4400" dirty="0" smtClean="0"/>
              <a:t>- Möglichkeiten zur </a:t>
            </a:r>
            <a:r>
              <a:rPr lang="de-DE" sz="4400" dirty="0" smtClean="0"/>
              <a:t>Vermeidung ff.-</a:t>
            </a:r>
            <a:endParaRPr lang="de-DE" sz="4400" dirty="0"/>
          </a:p>
        </p:txBody>
      </p:sp>
      <p:pic>
        <p:nvPicPr>
          <p:cNvPr id="5" name="Beurteilungsfehler vermeide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563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467544" y="891210"/>
            <a:ext cx="8220961" cy="723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11" rIns="0" bIns="0" anchor="b" anchorCtr="0" compatLnSpc="1">
            <a:spAutoFit/>
          </a:bodyPr>
          <a:lstStyle>
            <a:lvl1pPr marL="0" marR="0" lvl="0" indent="0" algn="l" defTabSz="82945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Bezogen auf Reflexionsgespräche: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67544" y="1702549"/>
            <a:ext cx="77768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latin typeface="Constantia" panose="02030602050306030303" pitchFamily="18" charset="0"/>
              </a:rPr>
              <a:t>Feedback-Knigge: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Zeitnah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Direkt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Grundsätzlich sachlich (auf das Verhalten bezogen; nicht auf die Person)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Konkret (Beispiele benennen)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Begründet, konstruktiv und informativ (nur Punkte benennen, die Azubi auch zeitnah ändern kann)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Höflich und nie verletzend oder abwertend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Unter 4 Augen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Integrierend und reflektierend (anderen einbeziehen, nach seinem Eindruck/ Verbesserungsvorschlägen fragen, zum </a:t>
            </a:r>
            <a:r>
              <a:rPr lang="de-DE" sz="2000" dirty="0">
                <a:latin typeface="Constantia" panose="02030602050306030303" pitchFamily="18" charset="0"/>
              </a:rPr>
              <a:t>G</a:t>
            </a:r>
            <a:r>
              <a:rPr lang="de-DE" sz="2000" dirty="0" smtClean="0">
                <a:latin typeface="Constantia" panose="02030602050306030303" pitchFamily="18" charset="0"/>
              </a:rPr>
              <a:t>espräch und Mitdenken motivieren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Nicht auf Negatives fixieren; auch richtige Verhaltensanteile betonen</a:t>
            </a:r>
          </a:p>
          <a:p>
            <a:pPr marL="285750" indent="-285750">
              <a:buFontTx/>
              <a:buChar char="-"/>
            </a:pPr>
            <a:r>
              <a:rPr lang="de-DE" sz="2000" dirty="0" smtClean="0">
                <a:latin typeface="Constantia" panose="02030602050306030303" pitchFamily="18" charset="0"/>
              </a:rPr>
              <a:t>Möglichst oft positiv</a:t>
            </a:r>
            <a:endParaRPr lang="de-DE" sz="2000" dirty="0">
              <a:latin typeface="Constantia" panose="02030602050306030303" pitchFamily="18" charset="0"/>
            </a:endParaRPr>
          </a:p>
        </p:txBody>
      </p:sp>
      <p:pic>
        <p:nvPicPr>
          <p:cNvPr id="4" name="Feedbackknig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9608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411760" y="2132856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 smtClean="0"/>
              <a:t>5 min Pause</a:t>
            </a:r>
            <a:endParaRPr lang="de-DE" sz="4800" b="1" dirty="0"/>
          </a:p>
        </p:txBody>
      </p:sp>
    </p:spTree>
    <p:extLst>
      <p:ext uri="{BB962C8B-B14F-4D97-AF65-F5344CB8AC3E}">
        <p14:creationId xmlns:p14="http://schemas.microsoft.com/office/powerpoint/2010/main" val="18621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67544" y="891210"/>
            <a:ext cx="8220961" cy="7232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11" rIns="0" bIns="0" anchor="b" anchorCtr="0" compatLnSpc="1">
            <a:spAutoFit/>
          </a:bodyPr>
          <a:lstStyle>
            <a:lvl1pPr marL="0" marR="0" lvl="0" indent="0" algn="l" defTabSz="82945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Blitzlicht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74879" y="1844824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Für eine ganz kurze Reflexion oder den Einstieg lässt sich das Blitzlicht-Schema verwenden: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48" y="8839"/>
            <a:ext cx="4888871" cy="6858000"/>
          </a:xfrm>
          <a:prstGeom prst="rect">
            <a:avLst/>
          </a:prstGeom>
        </p:spPr>
      </p:pic>
      <p:pic>
        <p:nvPicPr>
          <p:cNvPr id="5" name="Blitzlic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3451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7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61237" y="548680"/>
            <a:ext cx="8220961" cy="14003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5711" rIns="0" bIns="0" anchor="b" anchorCtr="0" compatLnSpc="1">
            <a:spAutoFit/>
          </a:bodyPr>
          <a:lstStyle>
            <a:lvl1pPr marL="0" marR="0" lvl="0" indent="0" algn="l" defTabSz="829452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DE" sz="5000" b="0" i="0" u="none" strike="noStrike" kern="1200" cap="none" spc="0" baseline="0">
                <a:solidFill>
                  <a:srgbClr val="04617B"/>
                </a:solidFill>
                <a:uFillTx/>
                <a:latin typeface="Calibri"/>
              </a:defRPr>
            </a:lvl1pPr>
          </a:lstStyle>
          <a:p>
            <a:r>
              <a:rPr lang="de-DE" sz="4400" dirty="0" smtClean="0"/>
              <a:t>Abschlussgespräch als Sonderform eines Reflexionsgespräches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805655" y="1966279"/>
            <a:ext cx="78730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Constantia" panose="02030602050306030303" pitchFamily="18" charset="0"/>
              </a:rPr>
              <a:t>= Formalisierte Form des Reflexionsgespräches</a:t>
            </a:r>
          </a:p>
          <a:p>
            <a:endParaRPr lang="de-DE" sz="2400" dirty="0">
              <a:latin typeface="Constantia" panose="02030602050306030303" pitchFamily="18" charset="0"/>
            </a:endParaRPr>
          </a:p>
          <a:p>
            <a:r>
              <a:rPr lang="de-DE" sz="2400" dirty="0" smtClean="0">
                <a:latin typeface="Constantia" panose="02030602050306030303" pitchFamily="18" charset="0"/>
              </a:rPr>
              <a:t>Azubi gibt Selbsteinschätzung zu den verschiedenen Kompetenzbereichen und wird somit zur Selbstreflexion angehalten;</a:t>
            </a:r>
          </a:p>
          <a:p>
            <a:r>
              <a:rPr lang="de-DE" sz="2400" dirty="0" smtClean="0">
                <a:latin typeface="Constantia" panose="02030602050306030303" pitchFamily="18" charset="0"/>
              </a:rPr>
              <a:t>PA gibt sein Feedback zu dieser Selbsteinschätzung und ergänzt ggf. fehlende Aspekte</a:t>
            </a:r>
          </a:p>
          <a:p>
            <a:endParaRPr lang="de-DE" sz="2400" dirty="0">
              <a:latin typeface="Constantia" panose="02030602050306030303" pitchFamily="18" charset="0"/>
            </a:endParaRPr>
          </a:p>
          <a:p>
            <a:r>
              <a:rPr lang="de-DE" sz="2400" b="1" dirty="0" smtClean="0">
                <a:latin typeface="Constantia" panose="02030602050306030303" pitchFamily="18" charset="0"/>
              </a:rPr>
              <a:t>Sinnvoll</a:t>
            </a:r>
            <a:r>
              <a:rPr lang="de-DE" sz="2400" dirty="0" smtClean="0">
                <a:latin typeface="Constantia" panose="02030602050306030303" pitchFamily="18" charset="0"/>
              </a:rPr>
              <a:t>: vorher Gesprächsprotokoll anschauen+ kennenlernen, da z.T. sehr komplex; Selbsteinschätzung der Auszubildenden vorher einfordern (ggf. Zettel kopieren, so dass PA und Azubi parallel ausfüllen können)</a:t>
            </a:r>
            <a:endParaRPr lang="de-DE" sz="2400" dirty="0">
              <a:latin typeface="Constantia" panose="02030602050306030303" pitchFamily="18" charset="0"/>
            </a:endParaRPr>
          </a:p>
        </p:txBody>
      </p:sp>
      <p:pic>
        <p:nvPicPr>
          <p:cNvPr id="4" name="Abschlussgesprä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 1"/>
          <p:cNvSpPr/>
          <p:nvPr/>
        </p:nvSpPr>
        <p:spPr>
          <a:xfrm>
            <a:off x="522804" y="816022"/>
            <a:ext cx="8098876" cy="15677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1" compatLnSpc="0"/>
          <a:lstStyle/>
          <a:p>
            <a:pPr algn="ctr" defTabSz="829452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900" dirty="0">
                <a:solidFill>
                  <a:srgbClr val="000000"/>
                </a:solidFill>
                <a:latin typeface="Arial" pitchFamily="34"/>
                <a:ea typeface="Arial Unicode MS" pitchFamily="2"/>
                <a:cs typeface="Arial" pitchFamily="34"/>
              </a:rPr>
              <a:t>Ende der Lerneinheit </a:t>
            </a:r>
            <a:r>
              <a:rPr lang="de-DE" sz="2900" dirty="0" smtClean="0">
                <a:solidFill>
                  <a:srgbClr val="000000"/>
                </a:solidFill>
                <a:latin typeface="Arial" pitchFamily="34"/>
                <a:ea typeface="Arial Unicode MS" pitchFamily="2"/>
                <a:cs typeface="Arial" pitchFamily="34"/>
              </a:rPr>
              <a:t>Reflexion und Feedback</a:t>
            </a:r>
            <a:endParaRPr lang="de-DE" sz="2900" dirty="0">
              <a:solidFill>
                <a:srgbClr val="000000"/>
              </a:solidFill>
              <a:latin typeface="Arial" pitchFamily="34"/>
              <a:ea typeface="Arial Unicode MS" pitchFamily="2"/>
              <a:cs typeface="Arial" pitchFamily="34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rcRect l="31799" t="10207" r="1" b="26001"/>
          <a:stretch>
            <a:fillRect/>
          </a:stretch>
        </p:blipFill>
        <p:spPr>
          <a:xfrm>
            <a:off x="1763588" y="2187836"/>
            <a:ext cx="5617307" cy="39410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13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8" y="404664"/>
            <a:ext cx="8229600" cy="1143000"/>
          </a:xfrm>
        </p:spPr>
        <p:txBody>
          <a:bodyPr/>
          <a:lstStyle/>
          <a:p>
            <a:r>
              <a:rPr lang="de-DE" dirty="0" smtClean="0"/>
              <a:t>Einleitung ff.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3816424"/>
          </a:xfrm>
        </p:spPr>
        <p:txBody>
          <a:bodyPr>
            <a:normAutofit fontScale="25000" lnSpcReduction="20000"/>
          </a:bodyPr>
          <a:lstStyle/>
          <a:p>
            <a:r>
              <a:rPr lang="de-DE" sz="9600" b="1" dirty="0" smtClean="0"/>
              <a:t>Definition Reflexion:</a:t>
            </a:r>
          </a:p>
          <a:p>
            <a:pPr marL="206076" indent="0">
              <a:buNone/>
            </a:pPr>
            <a:r>
              <a:rPr lang="de-DE" sz="9600" dirty="0" smtClean="0"/>
              <a:t>das </a:t>
            </a:r>
            <a:r>
              <a:rPr lang="de-DE" sz="9600" dirty="0"/>
              <a:t>Nachdenken; Überlegung, prüfende </a:t>
            </a:r>
            <a:r>
              <a:rPr lang="de-DE" sz="9600" dirty="0" smtClean="0"/>
              <a:t>Betrachtung (philosophisch/ bildungssprachlich) </a:t>
            </a:r>
          </a:p>
          <a:p>
            <a:pPr marL="206076" indent="0">
              <a:buNone/>
            </a:pPr>
            <a:r>
              <a:rPr lang="de-DE" sz="9600" dirty="0" smtClean="0"/>
              <a:t>= von innen</a:t>
            </a:r>
          </a:p>
          <a:p>
            <a:pPr marL="206076" indent="0">
              <a:buNone/>
            </a:pPr>
            <a:endParaRPr lang="de-DE" sz="9600" dirty="0" smtClean="0"/>
          </a:p>
          <a:p>
            <a:r>
              <a:rPr lang="de-DE" sz="9600" b="1" dirty="0" smtClean="0"/>
              <a:t>Definition Feedback:</a:t>
            </a:r>
          </a:p>
          <a:p>
            <a:pPr marL="205650" indent="0">
              <a:buNone/>
            </a:pPr>
            <a:r>
              <a:rPr lang="de-DE" sz="9600" dirty="0" smtClean="0"/>
              <a:t>Reaktion</a:t>
            </a:r>
            <a:r>
              <a:rPr lang="de-DE" sz="9600" dirty="0"/>
              <a:t>, die jemandem anzeigt, dass ein bestimmtes Verhalten, eine Äußerung o. Ä. vom Kommunikationspartner verstanden wird [und zu einer bestimmten Verhaltensweise oder -änderung geführt hat]; Rückkoppelung, </a:t>
            </a:r>
            <a:r>
              <a:rPr lang="de-DE" sz="9600" dirty="0" smtClean="0"/>
              <a:t>Rückmeldung</a:t>
            </a:r>
          </a:p>
          <a:p>
            <a:pPr marL="205650" indent="0">
              <a:buNone/>
            </a:pPr>
            <a:r>
              <a:rPr lang="de-DE" sz="9600" dirty="0" smtClean="0"/>
              <a:t>= von außen</a:t>
            </a:r>
          </a:p>
          <a:p>
            <a:pPr marL="513924" indent="-513924">
              <a:buAutoNum type="arabicPeriod"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513924" indent="-513924">
              <a:buAutoNum type="arabicPeriod"/>
            </a:pPr>
            <a:endParaRPr lang="de-DE" sz="5600" dirty="0"/>
          </a:p>
          <a:p>
            <a:pPr marL="0" indent="0">
              <a:buNone/>
            </a:pPr>
            <a:r>
              <a:rPr lang="de-DE" sz="5600" dirty="0"/>
              <a:t>Quelle: duden.de</a:t>
            </a:r>
          </a:p>
        </p:txBody>
      </p:sp>
      <p:pic>
        <p:nvPicPr>
          <p:cNvPr id="4" name="Definitionen Feedback Reflex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692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2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marL="0" indent="0">
              <a:buNone/>
            </a:pPr>
            <a:r>
              <a:rPr lang="de-DE" sz="2800" b="1" dirty="0" smtClean="0"/>
              <a:t>Reflexionsgespräch:</a:t>
            </a:r>
          </a:p>
          <a:p>
            <a:pPr marL="0" indent="0">
              <a:buNone/>
            </a:pPr>
            <a:r>
              <a:rPr lang="de-DE" dirty="0" smtClean="0"/>
              <a:t>Idealerweise reflektiert der/die Auszubildende sein/ihr Verhalten/ Vorgehen selbständig und Praxisanleiter gibt im Anschluss Feedback dazu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Aber:</a:t>
            </a:r>
          </a:p>
          <a:p>
            <a:pPr marL="0" indent="0">
              <a:buNone/>
            </a:pPr>
            <a:r>
              <a:rPr lang="de-DE" dirty="0" smtClean="0"/>
              <a:t>Selbstreflexion ist schwierig und muss trainiert werden!</a:t>
            </a:r>
          </a:p>
          <a:p>
            <a:pPr marL="0" indent="0">
              <a:buNone/>
            </a:pPr>
            <a:r>
              <a:rPr lang="de-DE" dirty="0" smtClean="0"/>
              <a:t>Deshalb ist der/die PA häufig gefordert, nicht nur Feedback zu geben, sondern erst einmal Selbstreflexion der Auszubildenden zu fördern </a:t>
            </a:r>
            <a:endParaRPr lang="de-DE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467548" y="404664"/>
            <a:ext cx="8229600" cy="1143000"/>
          </a:xfrm>
        </p:spPr>
        <p:txBody>
          <a:bodyPr/>
          <a:lstStyle/>
          <a:p>
            <a:r>
              <a:rPr lang="de-DE" dirty="0" smtClean="0"/>
              <a:t>Einleitung ff.</a:t>
            </a:r>
            <a:endParaRPr lang="de-DE" dirty="0"/>
          </a:p>
        </p:txBody>
      </p:sp>
      <p:pic>
        <p:nvPicPr>
          <p:cNvPr id="2" name="Reflexionsgesprä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5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>
                <a:solidFill>
                  <a:schemeClr val="tx1"/>
                </a:solidFill>
              </a:rPr>
              <a:t>Ein hilfreiches Video zum Thema Selbstreflexion findet Ihr hier: </a:t>
            </a:r>
            <a:endParaRPr lang="de-DE" sz="360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u="sng" dirty="0" smtClean="0">
                <a:hlinkClick r:id="rId2"/>
              </a:rPr>
              <a:t>https</a:t>
            </a:r>
            <a:r>
              <a:rPr lang="de-DE" u="sng" dirty="0">
                <a:hlinkClick r:id="rId2"/>
              </a:rPr>
              <a:t>://www.youtube.com/watch?v=G-dzCxS2FFY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985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8" y="260648"/>
            <a:ext cx="8229600" cy="1143000"/>
          </a:xfrm>
        </p:spPr>
        <p:txBody>
          <a:bodyPr/>
          <a:lstStyle/>
          <a:p>
            <a:r>
              <a:rPr lang="de-DE" dirty="0" smtClean="0"/>
              <a:t>Einleitung ff.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 smtClean="0"/>
              <a:t>Anlässe für Reflexion mit Auszubildenden:</a:t>
            </a:r>
          </a:p>
          <a:p>
            <a:pPr marL="0" indent="0">
              <a:buNone/>
            </a:pPr>
            <a:endParaRPr lang="de-DE" b="1" dirty="0" smtClean="0"/>
          </a:p>
          <a:p>
            <a:pPr>
              <a:buFontTx/>
              <a:buChar char="-"/>
            </a:pPr>
            <a:r>
              <a:rPr lang="de-DE" dirty="0" smtClean="0"/>
              <a:t>Nach jeder Anleitungssituation </a:t>
            </a:r>
            <a:r>
              <a:rPr lang="de-DE" dirty="0" smtClean="0">
                <a:sym typeface="Wingdings" panose="05000000000000000000" pitchFamily="2" charset="2"/>
              </a:rPr>
              <a:t> </a:t>
            </a:r>
            <a:r>
              <a:rPr lang="de-DE" dirty="0" smtClean="0">
                <a:solidFill>
                  <a:srgbClr val="FF0000"/>
                </a:solidFill>
                <a:sym typeface="Wingdings" panose="05000000000000000000" pitchFamily="2" charset="2"/>
              </a:rPr>
              <a:t>Also auch am Praxistag!</a:t>
            </a:r>
            <a:endParaRPr lang="de-DE" dirty="0" smtClean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de-DE" dirty="0" smtClean="0"/>
              <a:t>Nach jeder praktischen Begleitung/ Leistungskontrolle</a:t>
            </a:r>
          </a:p>
          <a:p>
            <a:pPr>
              <a:buFontTx/>
              <a:buChar char="-"/>
            </a:pPr>
            <a:r>
              <a:rPr lang="de-DE" dirty="0" smtClean="0"/>
              <a:t>Am Ende jedes Praxiseinsatzes</a:t>
            </a:r>
          </a:p>
          <a:p>
            <a:pPr>
              <a:buFontTx/>
              <a:buChar char="-"/>
            </a:pPr>
            <a:r>
              <a:rPr lang="de-DE" dirty="0" smtClean="0"/>
              <a:t>In jeder fachpraktischen Prüfung</a:t>
            </a:r>
          </a:p>
          <a:p>
            <a:pPr>
              <a:buFontTx/>
              <a:buChar char="-"/>
            </a:pPr>
            <a:r>
              <a:rPr lang="de-DE" dirty="0" smtClean="0"/>
              <a:t>Ggf. am Dienstende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  <p:pic>
        <p:nvPicPr>
          <p:cNvPr id="4" name="Anlässe für Feedba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9" y="332656"/>
            <a:ext cx="8229600" cy="1143000"/>
          </a:xfrm>
        </p:spPr>
        <p:txBody>
          <a:bodyPr/>
          <a:lstStyle/>
          <a:p>
            <a:r>
              <a:rPr lang="de-DE" dirty="0" smtClean="0"/>
              <a:t>Kommunikation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= Grundlage für jede Gesprächsführung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smtClean="0"/>
              <a:t>Wichtig für das Gelingen eines Reflexionsgesprächs</a:t>
            </a:r>
          </a:p>
          <a:p>
            <a:pPr>
              <a:buFontTx/>
              <a:buChar char="-"/>
            </a:pPr>
            <a:r>
              <a:rPr lang="de-DE" dirty="0" smtClean="0"/>
              <a:t>Kennen der Kommunikationsebenen</a:t>
            </a:r>
          </a:p>
          <a:p>
            <a:pPr>
              <a:buFontTx/>
              <a:buChar char="-"/>
            </a:pPr>
            <a:r>
              <a:rPr lang="de-DE" dirty="0" smtClean="0"/>
              <a:t>Kennen möglicher Ursachen für gestörte Kommunikation</a:t>
            </a:r>
          </a:p>
          <a:p>
            <a:pPr>
              <a:buFontTx/>
              <a:buChar char="-"/>
            </a:pPr>
            <a:r>
              <a:rPr lang="de-DE" dirty="0" smtClean="0"/>
              <a:t>Kennen der Feedbackregeln</a:t>
            </a:r>
            <a:endParaRPr lang="de-DE" dirty="0"/>
          </a:p>
        </p:txBody>
      </p:sp>
      <p:pic>
        <p:nvPicPr>
          <p:cNvPr id="4" name="Kommunik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1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 txBox="1">
            <a:spLocks noGrp="1"/>
          </p:cNvSpPr>
          <p:nvPr>
            <p:ph type="subTitle" idx="4294967295"/>
          </p:nvPr>
        </p:nvSpPr>
        <p:spPr>
          <a:xfrm>
            <a:off x="467546" y="4787190"/>
            <a:ext cx="8388424" cy="1742263"/>
          </a:xfrm>
        </p:spPr>
        <p:txBody>
          <a:bodyPr wrap="square" lIns="82876" tIns="0" rIns="82876" bIns="41438" anchor="ctr">
            <a:spAutoFit/>
          </a:bodyPr>
          <a:lstStyle/>
          <a:p>
            <a:pPr lvl="0">
              <a:buNone/>
            </a:pPr>
            <a:endParaRPr lang="de-DE" dirty="0"/>
          </a:p>
          <a:p>
            <a:pPr lvl="0">
              <a:buNone/>
            </a:pPr>
            <a:r>
              <a:rPr lang="de-DE" dirty="0"/>
              <a:t>Sowohl der Sender kann auf allen 4 Ebenen gleichzeitig kommunizieren („mit 4 Mündern sprechen“) als auch der Empfänger („mit 4 Ohren hören“)</a:t>
            </a:r>
          </a:p>
        </p:txBody>
      </p:sp>
      <p:sp>
        <p:nvSpPr>
          <p:cNvPr id="3" name="Titel 2"/>
          <p:cNvSpPr txBox="1">
            <a:spLocks noGrp="1"/>
          </p:cNvSpPr>
          <p:nvPr>
            <p:ph type="title" idx="4294967295"/>
          </p:nvPr>
        </p:nvSpPr>
        <p:spPr>
          <a:xfrm>
            <a:off x="923051" y="452937"/>
            <a:ext cx="8220961" cy="1196040"/>
          </a:xfrm>
        </p:spPr>
        <p:txBody>
          <a:bodyPr tIns="41438">
            <a:spAutoFit/>
          </a:bodyPr>
          <a:lstStyle/>
          <a:p>
            <a:pPr lvl="0"/>
            <a:r>
              <a:rPr lang="de-DE" dirty="0"/>
              <a:t>Kommunikationsebenen</a:t>
            </a:r>
            <a:br>
              <a:rPr lang="de-DE" dirty="0"/>
            </a:br>
            <a:r>
              <a:rPr lang="de-DE" sz="2500" dirty="0"/>
              <a:t>(„4-Münder- bzw. 4-Ohren-Modell“ nach Schultz von Thun)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64" y="1700816"/>
            <a:ext cx="5438528" cy="34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 txBox="1">
            <a:spLocks noGrp="1"/>
          </p:cNvSpPr>
          <p:nvPr>
            <p:ph type="subTitle" idx="4294967295"/>
          </p:nvPr>
        </p:nvSpPr>
        <p:spPr>
          <a:xfrm>
            <a:off x="652951" y="2509150"/>
            <a:ext cx="7535520" cy="3477832"/>
          </a:xfrm>
        </p:spPr>
        <p:txBody>
          <a:bodyPr tIns="0" anchor="ctr" anchorCtr="1">
            <a:spAutoFit/>
          </a:bodyPr>
          <a:lstStyle/>
          <a:p>
            <a:pPr marL="514350" indent="-514350">
              <a:buFont typeface="+mj-lt"/>
              <a:buAutoNum type="arabicPeriod"/>
              <a:tabLst>
                <a:tab pos="310653" algn="l"/>
                <a:tab pos="406915" algn="l"/>
                <a:tab pos="814162" algn="l"/>
                <a:tab pos="1221408" algn="l"/>
                <a:tab pos="1628657" algn="l"/>
                <a:tab pos="2035906" algn="l"/>
                <a:tab pos="2443150" algn="l"/>
                <a:tab pos="2850400" algn="l"/>
                <a:tab pos="3257639" algn="l"/>
                <a:tab pos="3664887" algn="l"/>
                <a:tab pos="4072135" algn="l"/>
                <a:tab pos="4479058" algn="l"/>
                <a:tab pos="4886306" algn="l"/>
                <a:tab pos="5293545" algn="l"/>
                <a:tab pos="5700791" algn="l"/>
                <a:tab pos="6108038" algn="l"/>
                <a:tab pos="6515287" algn="l"/>
                <a:tab pos="6922534" algn="l"/>
                <a:tab pos="7329781" algn="l"/>
                <a:tab pos="7737028" algn="l"/>
                <a:tab pos="8144269" algn="l"/>
              </a:tabLst>
            </a:pPr>
            <a:r>
              <a:rPr lang="de-DE" dirty="0" smtClean="0"/>
              <a:t>Sender </a:t>
            </a:r>
            <a:r>
              <a:rPr lang="de-DE" dirty="0"/>
              <a:t>und Empfänger befinden sich auf unterschiedlichen Kommunikationsebenen  </a:t>
            </a:r>
            <a:r>
              <a:rPr lang="de-DE" dirty="0" smtClean="0"/>
              <a:t>          </a:t>
            </a:r>
            <a:r>
              <a:rPr lang="de-DE" i="1" dirty="0" smtClean="0"/>
              <a:t>Es </a:t>
            </a:r>
            <a:r>
              <a:rPr lang="de-DE" i="1" dirty="0"/>
              <a:t>kann sein, dass in bestimmten Situationen häufig eine Ebene dominant </a:t>
            </a:r>
            <a:r>
              <a:rPr lang="de-DE" i="1" dirty="0" smtClean="0"/>
              <a:t>ist</a:t>
            </a:r>
            <a:endParaRPr lang="de-DE" i="1" dirty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de-DE" dirty="0" smtClean="0"/>
              <a:t>Verbale </a:t>
            </a:r>
            <a:r>
              <a:rPr lang="de-DE" dirty="0"/>
              <a:t>und nonverbale Kommunikation stimmen nicht überein (Inkongruenz</a:t>
            </a:r>
            <a:r>
              <a:rPr lang="de-DE" dirty="0" smtClean="0"/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de-DE" dirty="0" smtClean="0"/>
              <a:t>Generelle Sprachprobleme</a:t>
            </a:r>
            <a:endParaRPr lang="de-DE" dirty="0"/>
          </a:p>
          <a:p>
            <a:pPr lvl="0" algn="ctr">
              <a:buNone/>
            </a:pPr>
            <a:endParaRPr lang="de-DE" dirty="0"/>
          </a:p>
        </p:txBody>
      </p:sp>
      <p:sp>
        <p:nvSpPr>
          <p:cNvPr id="3" name="Titel 2"/>
          <p:cNvSpPr txBox="1">
            <a:spLocks noGrp="1"/>
          </p:cNvSpPr>
          <p:nvPr>
            <p:ph type="title" idx="4294967295"/>
          </p:nvPr>
        </p:nvSpPr>
        <p:spPr>
          <a:xfrm>
            <a:off x="923050" y="426829"/>
            <a:ext cx="8220961" cy="1585040"/>
          </a:xfrm>
        </p:spPr>
        <p:txBody>
          <a:bodyPr>
            <a:spAutoFit/>
          </a:bodyPr>
          <a:lstStyle/>
          <a:p>
            <a:pPr lvl="0"/>
            <a:r>
              <a:rPr lang="de-DE" dirty="0"/>
              <a:t>Gestörte Kommunikation</a:t>
            </a:r>
            <a:br>
              <a:rPr lang="de-DE" dirty="0"/>
            </a:br>
            <a:r>
              <a:rPr lang="de-DE" dirty="0"/>
              <a:t>-mögliche Ursachen-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7778807" cy="43667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2" t="3685" r="6037" b="9404"/>
          <a:stretch/>
        </p:blipFill>
        <p:spPr>
          <a:xfrm>
            <a:off x="359175" y="836712"/>
            <a:ext cx="8031192" cy="590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yperio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yper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yper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yper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1154</Words>
  <Application>Microsoft Office PowerPoint</Application>
  <PresentationFormat>Bildschirmpräsentation (4:3)</PresentationFormat>
  <Paragraphs>149</Paragraphs>
  <Slides>25</Slides>
  <Notes>5</Notes>
  <HiddenSlides>0</HiddenSlides>
  <MMClips>21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Hyperion</vt:lpstr>
      <vt:lpstr>1_Hyperion</vt:lpstr>
      <vt:lpstr>2_Hyperion</vt:lpstr>
      <vt:lpstr>3_Hyperion</vt:lpstr>
      <vt:lpstr>Reflexion und Feedback  Iris Freytag</vt:lpstr>
      <vt:lpstr>Einleitung</vt:lpstr>
      <vt:lpstr>Einleitung ff.</vt:lpstr>
      <vt:lpstr>Einleitung ff.</vt:lpstr>
      <vt:lpstr>Ein hilfreiches Video zum Thema Selbstreflexion findet Ihr hier: </vt:lpstr>
      <vt:lpstr>Einleitung ff.</vt:lpstr>
      <vt:lpstr>Kommunikation</vt:lpstr>
      <vt:lpstr>Kommunikationsebenen („4-Münder- bzw. 4-Ohren-Modell“ nach Schultz von Thun)</vt:lpstr>
      <vt:lpstr>Gestörte Kommunikation -mögliche Ursachen-</vt:lpstr>
      <vt:lpstr>Gestörte Kommunikation - mögliche Lösungen-</vt:lpstr>
      <vt:lpstr>Konsequenzen für die Anleitung von Auszubildenden/ Studierenden: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 System zum Ziel: Reflexionsgespräche effektiv führen  Fortbildung für Praxisanleiter Silke Neidig/ Iris Freytag</dc:title>
  <dc:creator>Freytag, Iris</dc:creator>
  <cp:lastModifiedBy>Freytag, Iris</cp:lastModifiedBy>
  <cp:revision>66</cp:revision>
  <cp:lastPrinted>2021-05-04T08:31:59Z</cp:lastPrinted>
  <dcterms:created xsi:type="dcterms:W3CDTF">2021-03-29T08:06:56Z</dcterms:created>
  <dcterms:modified xsi:type="dcterms:W3CDTF">2021-05-05T12:50:51Z</dcterms:modified>
</cp:coreProperties>
</file>