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FFBF2A-9859-42C3-9D4E-247FD8A319F5}" v="9" dt="2024-05-03T21:58:13.1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 Nina Angela Salita" userId="58e85cb279b2a132" providerId="LiveId" clId="{51FFBF2A-9859-42C3-9D4E-247FD8A319F5}"/>
    <pc:docChg chg="undo custSel addSld modSld sldOrd">
      <pc:chgData name="Maria Nina Angela Salita" userId="58e85cb279b2a132" providerId="LiveId" clId="{51FFBF2A-9859-42C3-9D4E-247FD8A319F5}" dt="2024-05-03T22:33:42.759" v="4954" actId="20577"/>
      <pc:docMkLst>
        <pc:docMk/>
      </pc:docMkLst>
      <pc:sldChg chg="addSp delSp modSp mod ord modMedia setBg addAnim delAnim">
        <pc:chgData name="Maria Nina Angela Salita" userId="58e85cb279b2a132" providerId="LiveId" clId="{51FFBF2A-9859-42C3-9D4E-247FD8A319F5}" dt="2024-05-03T20:44:00.582" v="4001" actId="121"/>
        <pc:sldMkLst>
          <pc:docMk/>
          <pc:sldMk cId="2235602832" sldId="256"/>
        </pc:sldMkLst>
        <pc:spChg chg="mod ord">
          <ac:chgData name="Maria Nina Angela Salita" userId="58e85cb279b2a132" providerId="LiveId" clId="{51FFBF2A-9859-42C3-9D4E-247FD8A319F5}" dt="2024-05-03T20:44:00.582" v="4001" actId="121"/>
          <ac:spMkLst>
            <pc:docMk/>
            <pc:sldMk cId="2235602832" sldId="256"/>
            <ac:spMk id="2" creationId="{016F851D-3C47-8D09-F995-EE1A5830D566}"/>
          </ac:spMkLst>
        </pc:spChg>
        <pc:spChg chg="add del">
          <ac:chgData name="Maria Nina Angela Salita" userId="58e85cb279b2a132" providerId="LiveId" clId="{51FFBF2A-9859-42C3-9D4E-247FD8A319F5}" dt="2024-05-03T20:40:40.536" v="3968" actId="26606"/>
          <ac:spMkLst>
            <pc:docMk/>
            <pc:sldMk cId="2235602832" sldId="256"/>
            <ac:spMk id="7" creationId="{BAD76F3E-3A97-486B-B402-44400A8B9173}"/>
          </ac:spMkLst>
        </pc:spChg>
        <pc:spChg chg="add del">
          <ac:chgData name="Maria Nina Angela Salita" userId="58e85cb279b2a132" providerId="LiveId" clId="{51FFBF2A-9859-42C3-9D4E-247FD8A319F5}" dt="2024-05-03T20:40:40.536" v="3968" actId="26606"/>
          <ac:spMkLst>
            <pc:docMk/>
            <pc:sldMk cId="2235602832" sldId="256"/>
            <ac:spMk id="9" creationId="{391F6B52-91F4-4AEB-B6DB-29FEBCF28C8B}"/>
          </ac:spMkLst>
        </pc:spChg>
        <pc:spChg chg="add del">
          <ac:chgData name="Maria Nina Angela Salita" userId="58e85cb279b2a132" providerId="LiveId" clId="{51FFBF2A-9859-42C3-9D4E-247FD8A319F5}" dt="2024-05-03T20:40:40.536" v="3968" actId="26606"/>
          <ac:spMkLst>
            <pc:docMk/>
            <pc:sldMk cId="2235602832" sldId="256"/>
            <ac:spMk id="11" creationId="{2CD6F061-7C53-44F4-9794-953DB70A451B}"/>
          </ac:spMkLst>
        </pc:spChg>
        <pc:spChg chg="add del">
          <ac:chgData name="Maria Nina Angela Salita" userId="58e85cb279b2a132" providerId="LiveId" clId="{51FFBF2A-9859-42C3-9D4E-247FD8A319F5}" dt="2024-05-03T20:39:24.377" v="3920" actId="26606"/>
          <ac:spMkLst>
            <pc:docMk/>
            <pc:sldMk cId="2235602832" sldId="256"/>
            <ac:spMk id="16" creationId="{238410E7-D4B4-41AD-88B3-EB385D8A8FAF}"/>
          </ac:spMkLst>
        </pc:spChg>
        <pc:spChg chg="add del">
          <ac:chgData name="Maria Nina Angela Salita" userId="58e85cb279b2a132" providerId="LiveId" clId="{51FFBF2A-9859-42C3-9D4E-247FD8A319F5}" dt="2024-05-03T20:39:21.968" v="3917" actId="26606"/>
          <ac:spMkLst>
            <pc:docMk/>
            <pc:sldMk cId="2235602832" sldId="256"/>
            <ac:spMk id="17" creationId="{C1DD1A8A-57D5-4A81-AD04-532B043C5611}"/>
          </ac:spMkLst>
        </pc:spChg>
        <pc:spChg chg="add del">
          <ac:chgData name="Maria Nina Angela Salita" userId="58e85cb279b2a132" providerId="LiveId" clId="{51FFBF2A-9859-42C3-9D4E-247FD8A319F5}" dt="2024-05-03T20:39:24.377" v="3920" actId="26606"/>
          <ac:spMkLst>
            <pc:docMk/>
            <pc:sldMk cId="2235602832" sldId="256"/>
            <ac:spMk id="18" creationId="{284A8429-F65A-490D-96E4-1158D3E8A026}"/>
          </ac:spMkLst>
        </pc:spChg>
        <pc:spChg chg="add del">
          <ac:chgData name="Maria Nina Angela Salita" userId="58e85cb279b2a132" providerId="LiveId" clId="{51FFBF2A-9859-42C3-9D4E-247FD8A319F5}" dt="2024-05-03T20:39:21.968" v="3917" actId="26606"/>
          <ac:spMkLst>
            <pc:docMk/>
            <pc:sldMk cId="2235602832" sldId="256"/>
            <ac:spMk id="19" creationId="{007891EC-4501-44ED-A8C8-B11B6DB767AB}"/>
          </ac:spMkLst>
        </pc:spChg>
        <pc:spChg chg="add del">
          <ac:chgData name="Maria Nina Angela Salita" userId="58e85cb279b2a132" providerId="LiveId" clId="{51FFBF2A-9859-42C3-9D4E-247FD8A319F5}" dt="2024-05-03T20:39:24.377" v="3920" actId="26606"/>
          <ac:spMkLst>
            <pc:docMk/>
            <pc:sldMk cId="2235602832" sldId="256"/>
            <ac:spMk id="20" creationId="{0F022291-A82B-4D23-A1E0-5F9BD684669E}"/>
          </ac:spMkLst>
        </pc:spChg>
        <pc:spChg chg="add del">
          <ac:chgData name="Maria Nina Angela Salita" userId="58e85cb279b2a132" providerId="LiveId" clId="{51FFBF2A-9859-42C3-9D4E-247FD8A319F5}" dt="2024-05-03T20:39:44.380" v="3933" actId="26606"/>
          <ac:spMkLst>
            <pc:docMk/>
            <pc:sldMk cId="2235602832" sldId="256"/>
            <ac:spMk id="21" creationId="{528AA953-F4F9-4DC5-97C7-491F4AF937DC}"/>
          </ac:spMkLst>
        </pc:spChg>
        <pc:spChg chg="add del">
          <ac:chgData name="Maria Nina Angela Salita" userId="58e85cb279b2a132" providerId="LiveId" clId="{51FFBF2A-9859-42C3-9D4E-247FD8A319F5}" dt="2024-05-03T20:39:28.711" v="3923" actId="26606"/>
          <ac:spMkLst>
            <pc:docMk/>
            <pc:sldMk cId="2235602832" sldId="256"/>
            <ac:spMk id="22" creationId="{943CAA20-3569-4189-9E48-239A229A86CA}"/>
          </ac:spMkLst>
        </pc:spChg>
        <pc:spChg chg="add del">
          <ac:chgData name="Maria Nina Angela Salita" userId="58e85cb279b2a132" providerId="LiveId" clId="{51FFBF2A-9859-42C3-9D4E-247FD8A319F5}" dt="2024-05-03T20:39:28.711" v="3923" actId="26606"/>
          <ac:spMkLst>
            <pc:docMk/>
            <pc:sldMk cId="2235602832" sldId="256"/>
            <ac:spMk id="23" creationId="{DA542B6D-E775-4832-91DC-2D20F857813A}"/>
          </ac:spMkLst>
        </pc:spChg>
        <pc:spChg chg="add del">
          <ac:chgData name="Maria Nina Angela Salita" userId="58e85cb279b2a132" providerId="LiveId" clId="{51FFBF2A-9859-42C3-9D4E-247FD8A319F5}" dt="2024-05-03T20:40:15.378" v="3947" actId="26606"/>
          <ac:spMkLst>
            <pc:docMk/>
            <pc:sldMk cId="2235602832" sldId="256"/>
            <ac:spMk id="24" creationId="{AFF4A713-7B75-4B21-90D7-5AB19547C728}"/>
          </ac:spMkLst>
        </pc:spChg>
        <pc:spChg chg="add del">
          <ac:chgData name="Maria Nina Angela Salita" userId="58e85cb279b2a132" providerId="LiveId" clId="{51FFBF2A-9859-42C3-9D4E-247FD8A319F5}" dt="2024-05-03T20:39:31.306" v="3925" actId="26606"/>
          <ac:spMkLst>
            <pc:docMk/>
            <pc:sldMk cId="2235602832" sldId="256"/>
            <ac:spMk id="25" creationId="{5463EB0A-3D7C-4AA5-BFA5-8EE5B4BA5624}"/>
          </ac:spMkLst>
        </pc:spChg>
        <pc:spChg chg="add del">
          <ac:chgData name="Maria Nina Angela Salita" userId="58e85cb279b2a132" providerId="LiveId" clId="{51FFBF2A-9859-42C3-9D4E-247FD8A319F5}" dt="2024-05-03T20:39:31.306" v="3925" actId="26606"/>
          <ac:spMkLst>
            <pc:docMk/>
            <pc:sldMk cId="2235602832" sldId="256"/>
            <ac:spMk id="26" creationId="{7945AD00-F967-454D-A4B2-39ABA5C88C20}"/>
          </ac:spMkLst>
        </pc:spChg>
        <pc:spChg chg="add del">
          <ac:chgData name="Maria Nina Angela Salita" userId="58e85cb279b2a132" providerId="LiveId" clId="{51FFBF2A-9859-42C3-9D4E-247FD8A319F5}" dt="2024-05-03T20:39:31.306" v="3925" actId="26606"/>
          <ac:spMkLst>
            <pc:docMk/>
            <pc:sldMk cId="2235602832" sldId="256"/>
            <ac:spMk id="27" creationId="{E9BC5B79-B912-427C-8219-E3E50943FCDE}"/>
          </ac:spMkLst>
        </pc:spChg>
        <pc:spChg chg="add del">
          <ac:chgData name="Maria Nina Angela Salita" userId="58e85cb279b2a132" providerId="LiveId" clId="{51FFBF2A-9859-42C3-9D4E-247FD8A319F5}" dt="2024-05-03T20:40:20.709" v="3951" actId="26606"/>
          <ac:spMkLst>
            <pc:docMk/>
            <pc:sldMk cId="2235602832" sldId="256"/>
            <ac:spMk id="28" creationId="{53947E58-F088-49F1-A3D1-DEA690192E84}"/>
          </ac:spMkLst>
        </pc:spChg>
        <pc:spChg chg="add del">
          <ac:chgData name="Maria Nina Angela Salita" userId="58e85cb279b2a132" providerId="LiveId" clId="{51FFBF2A-9859-42C3-9D4E-247FD8A319F5}" dt="2024-05-03T20:39:33.886" v="3927" actId="26606"/>
          <ac:spMkLst>
            <pc:docMk/>
            <pc:sldMk cId="2235602832" sldId="256"/>
            <ac:spMk id="29" creationId="{A8DB9CD9-59B1-4D73-BC4C-98796A48EF9B}"/>
          </ac:spMkLst>
        </pc:spChg>
        <pc:spChg chg="add del">
          <ac:chgData name="Maria Nina Angela Salita" userId="58e85cb279b2a132" providerId="LiveId" clId="{51FFBF2A-9859-42C3-9D4E-247FD8A319F5}" dt="2024-05-03T20:39:33.886" v="3927" actId="26606"/>
          <ac:spMkLst>
            <pc:docMk/>
            <pc:sldMk cId="2235602832" sldId="256"/>
            <ac:spMk id="30" creationId="{8874A6A9-41FF-4E33-AFA8-F9F81436A59E}"/>
          </ac:spMkLst>
        </pc:spChg>
        <pc:spChg chg="add del">
          <ac:chgData name="Maria Nina Angela Salita" userId="58e85cb279b2a132" providerId="LiveId" clId="{51FFBF2A-9859-42C3-9D4E-247FD8A319F5}" dt="2024-05-03T20:40:19.115" v="3949" actId="26606"/>
          <ac:spMkLst>
            <pc:docMk/>
            <pc:sldMk cId="2235602832" sldId="256"/>
            <ac:spMk id="33" creationId="{C39ADB8F-D187-49D7-BDCF-C1B6DC727068}"/>
          </ac:spMkLst>
        </pc:spChg>
        <pc:spChg chg="add del">
          <ac:chgData name="Maria Nina Angela Salita" userId="58e85cb279b2a132" providerId="LiveId" clId="{51FFBF2A-9859-42C3-9D4E-247FD8A319F5}" dt="2024-05-03T20:39:36.169" v="3929" actId="26606"/>
          <ac:spMkLst>
            <pc:docMk/>
            <pc:sldMk cId="2235602832" sldId="256"/>
            <ac:spMk id="38" creationId="{55666830-9A19-4E01-8505-D6C7F9AC5665}"/>
          </ac:spMkLst>
        </pc:spChg>
        <pc:spChg chg="add del">
          <ac:chgData name="Maria Nina Angela Salita" userId="58e85cb279b2a132" providerId="LiveId" clId="{51FFBF2A-9859-42C3-9D4E-247FD8A319F5}" dt="2024-05-03T20:39:36.169" v="3929" actId="26606"/>
          <ac:spMkLst>
            <pc:docMk/>
            <pc:sldMk cId="2235602832" sldId="256"/>
            <ac:spMk id="40" creationId="{AE9FC877-7FB6-4D22-9988-35420644E202}"/>
          </ac:spMkLst>
        </pc:spChg>
        <pc:spChg chg="add del">
          <ac:chgData name="Maria Nina Angela Salita" userId="58e85cb279b2a132" providerId="LiveId" clId="{51FFBF2A-9859-42C3-9D4E-247FD8A319F5}" dt="2024-05-03T20:39:36.169" v="3929" actId="26606"/>
          <ac:spMkLst>
            <pc:docMk/>
            <pc:sldMk cId="2235602832" sldId="256"/>
            <ac:spMk id="41" creationId="{E41809D1-F12E-46BB-B804-5F209D325E8B}"/>
          </ac:spMkLst>
        </pc:spChg>
        <pc:spChg chg="add del">
          <ac:chgData name="Maria Nina Angela Salita" userId="58e85cb279b2a132" providerId="LiveId" clId="{51FFBF2A-9859-42C3-9D4E-247FD8A319F5}" dt="2024-05-03T20:39:36.169" v="3929" actId="26606"/>
          <ac:spMkLst>
            <pc:docMk/>
            <pc:sldMk cId="2235602832" sldId="256"/>
            <ac:spMk id="42" creationId="{AF2F604E-43BE-4DC3-B983-E071523364F8}"/>
          </ac:spMkLst>
        </pc:spChg>
        <pc:spChg chg="add del">
          <ac:chgData name="Maria Nina Angela Salita" userId="58e85cb279b2a132" providerId="LiveId" clId="{51FFBF2A-9859-42C3-9D4E-247FD8A319F5}" dt="2024-05-03T20:39:36.169" v="3929" actId="26606"/>
          <ac:spMkLst>
            <pc:docMk/>
            <pc:sldMk cId="2235602832" sldId="256"/>
            <ac:spMk id="43" creationId="{08C9B587-E65E-4B52-B37C-ABEBB6E87928}"/>
          </ac:spMkLst>
        </pc:spChg>
        <pc:spChg chg="add del">
          <ac:chgData name="Maria Nina Angela Salita" userId="58e85cb279b2a132" providerId="LiveId" clId="{51FFBF2A-9859-42C3-9D4E-247FD8A319F5}" dt="2024-05-03T20:39:38.249" v="3931" actId="26606"/>
          <ac:spMkLst>
            <pc:docMk/>
            <pc:sldMk cId="2235602832" sldId="256"/>
            <ac:spMk id="45" creationId="{ED894347-C9A9-4BFD-8A6D-05A2B0CDDF79}"/>
          </ac:spMkLst>
        </pc:spChg>
        <pc:spChg chg="add del">
          <ac:chgData name="Maria Nina Angela Salita" userId="58e85cb279b2a132" providerId="LiveId" clId="{51FFBF2A-9859-42C3-9D4E-247FD8A319F5}" dt="2024-05-03T20:39:38.249" v="3931" actId="26606"/>
          <ac:spMkLst>
            <pc:docMk/>
            <pc:sldMk cId="2235602832" sldId="256"/>
            <ac:spMk id="46" creationId="{284ED281-4082-46F9-86EE-D78901367138}"/>
          </ac:spMkLst>
        </pc:spChg>
        <pc:spChg chg="add del">
          <ac:chgData name="Maria Nina Angela Salita" userId="58e85cb279b2a132" providerId="LiveId" clId="{51FFBF2A-9859-42C3-9D4E-247FD8A319F5}" dt="2024-05-03T20:39:38.249" v="3931" actId="26606"/>
          <ac:spMkLst>
            <pc:docMk/>
            <pc:sldMk cId="2235602832" sldId="256"/>
            <ac:spMk id="47" creationId="{5531D9B7-48AB-4407-A9E8-13391FCB2E54}"/>
          </ac:spMkLst>
        </pc:spChg>
        <pc:spChg chg="add del">
          <ac:chgData name="Maria Nina Angela Salita" userId="58e85cb279b2a132" providerId="LiveId" clId="{51FFBF2A-9859-42C3-9D4E-247FD8A319F5}" dt="2024-05-03T20:39:44.380" v="3933" actId="26606"/>
          <ac:spMkLst>
            <pc:docMk/>
            <pc:sldMk cId="2235602832" sldId="256"/>
            <ac:spMk id="49" creationId="{8930EBA3-4D2E-42E8-B828-834555328D85}"/>
          </ac:spMkLst>
        </pc:spChg>
        <pc:spChg chg="add del">
          <ac:chgData name="Maria Nina Angela Salita" userId="58e85cb279b2a132" providerId="LiveId" clId="{51FFBF2A-9859-42C3-9D4E-247FD8A319F5}" dt="2024-05-03T20:39:44.380" v="3933" actId="26606"/>
          <ac:spMkLst>
            <pc:docMk/>
            <pc:sldMk cId="2235602832" sldId="256"/>
            <ac:spMk id="51" creationId="{E58B2195-5055-402F-A3E7-53FF0E4980C3}"/>
          </ac:spMkLst>
        </pc:spChg>
        <pc:spChg chg="add del">
          <ac:chgData name="Maria Nina Angela Salita" userId="58e85cb279b2a132" providerId="LiveId" clId="{51FFBF2A-9859-42C3-9D4E-247FD8A319F5}" dt="2024-05-03T20:39:46.628" v="3936" actId="26606"/>
          <ac:spMkLst>
            <pc:docMk/>
            <pc:sldMk cId="2235602832" sldId="256"/>
            <ac:spMk id="53" creationId="{0671A8AE-40A1-4631-A6B8-581AFF065482}"/>
          </ac:spMkLst>
        </pc:spChg>
        <pc:spChg chg="add del">
          <ac:chgData name="Maria Nina Angela Salita" userId="58e85cb279b2a132" providerId="LiveId" clId="{51FFBF2A-9859-42C3-9D4E-247FD8A319F5}" dt="2024-05-03T20:39:46.628" v="3936" actId="26606"/>
          <ac:spMkLst>
            <pc:docMk/>
            <pc:sldMk cId="2235602832" sldId="256"/>
            <ac:spMk id="55" creationId="{AB58EF07-17C2-48CF-ABB0-EEF1F17CB8F0}"/>
          </ac:spMkLst>
        </pc:spChg>
        <pc:spChg chg="add del">
          <ac:chgData name="Maria Nina Angela Salita" userId="58e85cb279b2a132" providerId="LiveId" clId="{51FFBF2A-9859-42C3-9D4E-247FD8A319F5}" dt="2024-05-03T20:39:46.628" v="3936" actId="26606"/>
          <ac:spMkLst>
            <pc:docMk/>
            <pc:sldMk cId="2235602832" sldId="256"/>
            <ac:spMk id="56" creationId="{AF2F604E-43BE-4DC3-B983-E071523364F8}"/>
          </ac:spMkLst>
        </pc:spChg>
        <pc:spChg chg="add del">
          <ac:chgData name="Maria Nina Angela Salita" userId="58e85cb279b2a132" providerId="LiveId" clId="{51FFBF2A-9859-42C3-9D4E-247FD8A319F5}" dt="2024-05-03T20:39:46.628" v="3936" actId="26606"/>
          <ac:spMkLst>
            <pc:docMk/>
            <pc:sldMk cId="2235602832" sldId="256"/>
            <ac:spMk id="57" creationId="{08C9B587-E65E-4B52-B37C-ABEBB6E87928}"/>
          </ac:spMkLst>
        </pc:spChg>
        <pc:spChg chg="add del">
          <ac:chgData name="Maria Nina Angela Salita" userId="58e85cb279b2a132" providerId="LiveId" clId="{51FFBF2A-9859-42C3-9D4E-247FD8A319F5}" dt="2024-05-03T20:39:48.769" v="3939" actId="26606"/>
          <ac:spMkLst>
            <pc:docMk/>
            <pc:sldMk cId="2235602832" sldId="256"/>
            <ac:spMk id="59" creationId="{6CCA5F87-1D1E-45CB-8D83-FC7EEFAD9935}"/>
          </ac:spMkLst>
        </pc:spChg>
        <pc:spChg chg="add del">
          <ac:chgData name="Maria Nina Angela Salita" userId="58e85cb279b2a132" providerId="LiveId" clId="{51FFBF2A-9859-42C3-9D4E-247FD8A319F5}" dt="2024-05-03T20:39:48.769" v="3939" actId="26606"/>
          <ac:spMkLst>
            <pc:docMk/>
            <pc:sldMk cId="2235602832" sldId="256"/>
            <ac:spMk id="61" creationId="{7CCFC2C6-6238-4A2F-93DE-2ADF74AF635E}"/>
          </ac:spMkLst>
        </pc:spChg>
        <pc:spChg chg="add del">
          <ac:chgData name="Maria Nina Angela Salita" userId="58e85cb279b2a132" providerId="LiveId" clId="{51FFBF2A-9859-42C3-9D4E-247FD8A319F5}" dt="2024-05-03T20:39:48.769" v="3939" actId="26606"/>
          <ac:spMkLst>
            <pc:docMk/>
            <pc:sldMk cId="2235602832" sldId="256"/>
            <ac:spMk id="62" creationId="{AF2F604E-43BE-4DC3-B983-E071523364F8}"/>
          </ac:spMkLst>
        </pc:spChg>
        <pc:spChg chg="add del">
          <ac:chgData name="Maria Nina Angela Salita" userId="58e85cb279b2a132" providerId="LiveId" clId="{51FFBF2A-9859-42C3-9D4E-247FD8A319F5}" dt="2024-05-03T20:39:48.769" v="3939" actId="26606"/>
          <ac:spMkLst>
            <pc:docMk/>
            <pc:sldMk cId="2235602832" sldId="256"/>
            <ac:spMk id="63" creationId="{08C9B587-E65E-4B52-B37C-ABEBB6E87928}"/>
          </ac:spMkLst>
        </pc:spChg>
        <pc:spChg chg="add del">
          <ac:chgData name="Maria Nina Angela Salita" userId="58e85cb279b2a132" providerId="LiveId" clId="{51FFBF2A-9859-42C3-9D4E-247FD8A319F5}" dt="2024-05-03T20:39:50.505" v="3941" actId="26606"/>
          <ac:spMkLst>
            <pc:docMk/>
            <pc:sldMk cId="2235602832" sldId="256"/>
            <ac:spMk id="65" creationId="{1EADCAF8-8823-4E89-8612-21029831A4B2}"/>
          </ac:spMkLst>
        </pc:spChg>
        <pc:spChg chg="add del">
          <ac:chgData name="Maria Nina Angela Salita" userId="58e85cb279b2a132" providerId="LiveId" clId="{51FFBF2A-9859-42C3-9D4E-247FD8A319F5}" dt="2024-05-03T20:39:50.505" v="3941" actId="26606"/>
          <ac:spMkLst>
            <pc:docMk/>
            <pc:sldMk cId="2235602832" sldId="256"/>
            <ac:spMk id="66" creationId="{28CA07B2-0819-4B62-9425-7A52BBDD7070}"/>
          </ac:spMkLst>
        </pc:spChg>
        <pc:spChg chg="add del">
          <ac:chgData name="Maria Nina Angela Salita" userId="58e85cb279b2a132" providerId="LiveId" clId="{51FFBF2A-9859-42C3-9D4E-247FD8A319F5}" dt="2024-05-03T20:39:51.724" v="3943" actId="26606"/>
          <ac:spMkLst>
            <pc:docMk/>
            <pc:sldMk cId="2235602832" sldId="256"/>
            <ac:spMk id="75" creationId="{D278ADA9-6383-4BDD-80D2-8899A402687B}"/>
          </ac:spMkLst>
        </pc:spChg>
        <pc:spChg chg="add del">
          <ac:chgData name="Maria Nina Angela Salita" userId="58e85cb279b2a132" providerId="LiveId" clId="{51FFBF2A-9859-42C3-9D4E-247FD8A319F5}" dt="2024-05-03T20:39:51.724" v="3943" actId="26606"/>
          <ac:spMkLst>
            <pc:docMk/>
            <pc:sldMk cId="2235602832" sldId="256"/>
            <ac:spMk id="76" creationId="{484B7147-B0F6-40ED-B5A2-FF72BC8198B6}"/>
          </ac:spMkLst>
        </pc:spChg>
        <pc:spChg chg="add del">
          <ac:chgData name="Maria Nina Angela Salita" userId="58e85cb279b2a132" providerId="LiveId" clId="{51FFBF2A-9859-42C3-9D4E-247FD8A319F5}" dt="2024-05-03T20:39:51.724" v="3943" actId="26606"/>
          <ac:spMkLst>
            <pc:docMk/>
            <pc:sldMk cId="2235602832" sldId="256"/>
            <ac:spMk id="77" creationId="{B36D2DE0-0628-4A9A-A59D-7BA8B5EB3022}"/>
          </ac:spMkLst>
        </pc:spChg>
        <pc:spChg chg="add del">
          <ac:chgData name="Maria Nina Angela Salita" userId="58e85cb279b2a132" providerId="LiveId" clId="{51FFBF2A-9859-42C3-9D4E-247FD8A319F5}" dt="2024-05-03T20:39:51.724" v="3943" actId="26606"/>
          <ac:spMkLst>
            <pc:docMk/>
            <pc:sldMk cId="2235602832" sldId="256"/>
            <ac:spMk id="78" creationId="{48E405C9-94BE-41DA-928C-DEC9A8550E9F}"/>
          </ac:spMkLst>
        </pc:spChg>
        <pc:spChg chg="add del">
          <ac:chgData name="Maria Nina Angela Salita" userId="58e85cb279b2a132" providerId="LiveId" clId="{51FFBF2A-9859-42C3-9D4E-247FD8A319F5}" dt="2024-05-03T20:39:51.724" v="3943" actId="26606"/>
          <ac:spMkLst>
            <pc:docMk/>
            <pc:sldMk cId="2235602832" sldId="256"/>
            <ac:spMk id="79" creationId="{D2091A72-D5BB-42AC-8FD3-F7747D90861E}"/>
          </ac:spMkLst>
        </pc:spChg>
        <pc:spChg chg="add del">
          <ac:chgData name="Maria Nina Angela Salita" userId="58e85cb279b2a132" providerId="LiveId" clId="{51FFBF2A-9859-42C3-9D4E-247FD8A319F5}" dt="2024-05-03T20:39:51.724" v="3943" actId="26606"/>
          <ac:spMkLst>
            <pc:docMk/>
            <pc:sldMk cId="2235602832" sldId="256"/>
            <ac:spMk id="80" creationId="{6ED12BFC-A737-46AF-8411-481112D54B0C}"/>
          </ac:spMkLst>
        </pc:spChg>
        <pc:spChg chg="add del">
          <ac:chgData name="Maria Nina Angela Salita" userId="58e85cb279b2a132" providerId="LiveId" clId="{51FFBF2A-9859-42C3-9D4E-247FD8A319F5}" dt="2024-05-03T20:39:53.349" v="3945" actId="26606"/>
          <ac:spMkLst>
            <pc:docMk/>
            <pc:sldMk cId="2235602832" sldId="256"/>
            <ac:spMk id="82" creationId="{16F6A608-4CCB-4D48-BF00-4A579AC8C52C}"/>
          </ac:spMkLst>
        </pc:spChg>
        <pc:spChg chg="add del">
          <ac:chgData name="Maria Nina Angela Salita" userId="58e85cb279b2a132" providerId="LiveId" clId="{51FFBF2A-9859-42C3-9D4E-247FD8A319F5}" dt="2024-05-03T20:40:15.378" v="3947" actId="26606"/>
          <ac:spMkLst>
            <pc:docMk/>
            <pc:sldMk cId="2235602832" sldId="256"/>
            <ac:spMk id="84" creationId="{43C48B49-6135-48B6-AC0F-97E5D8D1F03F}"/>
          </ac:spMkLst>
        </pc:spChg>
        <pc:spChg chg="add del">
          <ac:chgData name="Maria Nina Angela Salita" userId="58e85cb279b2a132" providerId="LiveId" clId="{51FFBF2A-9859-42C3-9D4E-247FD8A319F5}" dt="2024-05-03T20:40:15.378" v="3947" actId="26606"/>
          <ac:spMkLst>
            <pc:docMk/>
            <pc:sldMk cId="2235602832" sldId="256"/>
            <ac:spMk id="85" creationId="{9715DAF0-AE1B-46C9-8A6B-DB2AA05AB91D}"/>
          </ac:spMkLst>
        </pc:spChg>
        <pc:spChg chg="add del">
          <ac:chgData name="Maria Nina Angela Salita" userId="58e85cb279b2a132" providerId="LiveId" clId="{51FFBF2A-9859-42C3-9D4E-247FD8A319F5}" dt="2024-05-03T20:40:15.378" v="3947" actId="26606"/>
          <ac:spMkLst>
            <pc:docMk/>
            <pc:sldMk cId="2235602832" sldId="256"/>
            <ac:spMk id="86" creationId="{DC631C0B-6DA6-4E57-8231-CE32B3434A7E}"/>
          </ac:spMkLst>
        </pc:spChg>
        <pc:spChg chg="add del">
          <ac:chgData name="Maria Nina Angela Salita" userId="58e85cb279b2a132" providerId="LiveId" clId="{51FFBF2A-9859-42C3-9D4E-247FD8A319F5}" dt="2024-05-03T20:40:15.378" v="3947" actId="26606"/>
          <ac:spMkLst>
            <pc:docMk/>
            <pc:sldMk cId="2235602832" sldId="256"/>
            <ac:spMk id="87" creationId="{F256AC18-FB41-4977-8B0C-F5082335AB7D}"/>
          </ac:spMkLst>
        </pc:spChg>
        <pc:spChg chg="add del">
          <ac:chgData name="Maria Nina Angela Salita" userId="58e85cb279b2a132" providerId="LiveId" clId="{51FFBF2A-9859-42C3-9D4E-247FD8A319F5}" dt="2024-05-03T20:40:19.115" v="3949" actId="26606"/>
          <ac:spMkLst>
            <pc:docMk/>
            <pc:sldMk cId="2235602832" sldId="256"/>
            <ac:spMk id="89" creationId="{E7F94237-0536-4DB1-8C95-39E355CED94B}"/>
          </ac:spMkLst>
        </pc:spChg>
        <pc:spChg chg="add del">
          <ac:chgData name="Maria Nina Angela Salita" userId="58e85cb279b2a132" providerId="LiveId" clId="{51FFBF2A-9859-42C3-9D4E-247FD8A319F5}" dt="2024-05-03T20:40:19.115" v="3949" actId="26606"/>
          <ac:spMkLst>
            <pc:docMk/>
            <pc:sldMk cId="2235602832" sldId="256"/>
            <ac:spMk id="90" creationId="{1A3C89F8-0D2F-47FF-B903-151248265F47}"/>
          </ac:spMkLst>
        </pc:spChg>
        <pc:spChg chg="add del">
          <ac:chgData name="Maria Nina Angela Salita" userId="58e85cb279b2a132" providerId="LiveId" clId="{51FFBF2A-9859-42C3-9D4E-247FD8A319F5}" dt="2024-05-03T20:40:19.115" v="3949" actId="26606"/>
          <ac:spMkLst>
            <pc:docMk/>
            <pc:sldMk cId="2235602832" sldId="256"/>
            <ac:spMk id="92" creationId="{C5CB530E-515E-412C-9DF1-5F8FFBD6F383}"/>
          </ac:spMkLst>
        </pc:spChg>
        <pc:spChg chg="add del">
          <ac:chgData name="Maria Nina Angela Salita" userId="58e85cb279b2a132" providerId="LiveId" clId="{51FFBF2A-9859-42C3-9D4E-247FD8A319F5}" dt="2024-05-03T20:40:19.115" v="3949" actId="26606"/>
          <ac:spMkLst>
            <pc:docMk/>
            <pc:sldMk cId="2235602832" sldId="256"/>
            <ac:spMk id="93" creationId="{712D4376-A578-4FF1-94FC-245E7A6A489F}"/>
          </ac:spMkLst>
        </pc:spChg>
        <pc:spChg chg="add del">
          <ac:chgData name="Maria Nina Angela Salita" userId="58e85cb279b2a132" providerId="LiveId" clId="{51FFBF2A-9859-42C3-9D4E-247FD8A319F5}" dt="2024-05-03T20:40:19.115" v="3949" actId="26606"/>
          <ac:spMkLst>
            <pc:docMk/>
            <pc:sldMk cId="2235602832" sldId="256"/>
            <ac:spMk id="94" creationId="{AEA7509D-F04F-40CB-A0B3-EEF16499CC9F}"/>
          </ac:spMkLst>
        </pc:spChg>
        <pc:spChg chg="add del">
          <ac:chgData name="Maria Nina Angela Salita" userId="58e85cb279b2a132" providerId="LiveId" clId="{51FFBF2A-9859-42C3-9D4E-247FD8A319F5}" dt="2024-05-03T20:40:19.115" v="3949" actId="26606"/>
          <ac:spMkLst>
            <pc:docMk/>
            <pc:sldMk cId="2235602832" sldId="256"/>
            <ac:spMk id="96" creationId="{508BEF50-7B1E-49A4-BC19-5F4F1D755E64}"/>
          </ac:spMkLst>
        </pc:spChg>
        <pc:spChg chg="add del">
          <ac:chgData name="Maria Nina Angela Salita" userId="58e85cb279b2a132" providerId="LiveId" clId="{51FFBF2A-9859-42C3-9D4E-247FD8A319F5}" dt="2024-05-03T20:40:19.115" v="3949" actId="26606"/>
          <ac:spMkLst>
            <pc:docMk/>
            <pc:sldMk cId="2235602832" sldId="256"/>
            <ac:spMk id="97" creationId="{3FBAD350-5664-4811-A208-657FB882D350}"/>
          </ac:spMkLst>
        </pc:spChg>
        <pc:spChg chg="add del">
          <ac:chgData name="Maria Nina Angela Salita" userId="58e85cb279b2a132" providerId="LiveId" clId="{51FFBF2A-9859-42C3-9D4E-247FD8A319F5}" dt="2024-05-03T20:40:20.709" v="3951" actId="26606"/>
          <ac:spMkLst>
            <pc:docMk/>
            <pc:sldMk cId="2235602832" sldId="256"/>
            <ac:spMk id="99" creationId="{0E30439A-8A5B-46EC-8283-9B6B031D40D0}"/>
          </ac:spMkLst>
        </pc:spChg>
        <pc:spChg chg="add del">
          <ac:chgData name="Maria Nina Angela Salita" userId="58e85cb279b2a132" providerId="LiveId" clId="{51FFBF2A-9859-42C3-9D4E-247FD8A319F5}" dt="2024-05-03T20:40:20.709" v="3951" actId="26606"/>
          <ac:spMkLst>
            <pc:docMk/>
            <pc:sldMk cId="2235602832" sldId="256"/>
            <ac:spMk id="100" creationId="{5CEAD642-85CF-4750-8432-7C80C901F001}"/>
          </ac:spMkLst>
        </pc:spChg>
        <pc:spChg chg="add del">
          <ac:chgData name="Maria Nina Angela Salita" userId="58e85cb279b2a132" providerId="LiveId" clId="{51FFBF2A-9859-42C3-9D4E-247FD8A319F5}" dt="2024-05-03T20:40:20.709" v="3951" actId="26606"/>
          <ac:spMkLst>
            <pc:docMk/>
            <pc:sldMk cId="2235602832" sldId="256"/>
            <ac:spMk id="101" creationId="{FA33EEAE-15D5-4119-8C1E-89D943F911EF}"/>
          </ac:spMkLst>
        </pc:spChg>
        <pc:spChg chg="add del">
          <ac:chgData name="Maria Nina Angela Salita" userId="58e85cb279b2a132" providerId="LiveId" clId="{51FFBF2A-9859-42C3-9D4E-247FD8A319F5}" dt="2024-05-03T20:40:20.709" v="3951" actId="26606"/>
          <ac:spMkLst>
            <pc:docMk/>
            <pc:sldMk cId="2235602832" sldId="256"/>
            <ac:spMk id="102" creationId="{730D8B3B-9B80-4025-B934-26DC7D7CD231}"/>
          </ac:spMkLst>
        </pc:spChg>
        <pc:spChg chg="add del">
          <ac:chgData name="Maria Nina Angela Salita" userId="58e85cb279b2a132" providerId="LiveId" clId="{51FFBF2A-9859-42C3-9D4E-247FD8A319F5}" dt="2024-05-03T20:40:20.709" v="3951" actId="26606"/>
          <ac:spMkLst>
            <pc:docMk/>
            <pc:sldMk cId="2235602832" sldId="256"/>
            <ac:spMk id="103" creationId="{B5A1B09C-1565-46F8-B70F-621C5EB48A09}"/>
          </ac:spMkLst>
        </pc:spChg>
        <pc:spChg chg="add del">
          <ac:chgData name="Maria Nina Angela Salita" userId="58e85cb279b2a132" providerId="LiveId" clId="{51FFBF2A-9859-42C3-9D4E-247FD8A319F5}" dt="2024-05-03T20:40:20.709" v="3951" actId="26606"/>
          <ac:spMkLst>
            <pc:docMk/>
            <pc:sldMk cId="2235602832" sldId="256"/>
            <ac:spMk id="104" creationId="{8C516CC8-80AC-446C-A56E-9F54B7210402}"/>
          </ac:spMkLst>
        </pc:spChg>
        <pc:spChg chg="add del">
          <ac:chgData name="Maria Nina Angela Salita" userId="58e85cb279b2a132" providerId="LiveId" clId="{51FFBF2A-9859-42C3-9D4E-247FD8A319F5}" dt="2024-05-03T20:40:28.945" v="3953" actId="26606"/>
          <ac:spMkLst>
            <pc:docMk/>
            <pc:sldMk cId="2235602832" sldId="256"/>
            <ac:spMk id="107" creationId="{EB0222B5-B739-82A9-5CCC-C5585AE12A69}"/>
          </ac:spMkLst>
        </pc:spChg>
        <pc:spChg chg="add del">
          <ac:chgData name="Maria Nina Angela Salita" userId="58e85cb279b2a132" providerId="LiveId" clId="{51FFBF2A-9859-42C3-9D4E-247FD8A319F5}" dt="2024-05-03T20:40:28.945" v="3953" actId="26606"/>
          <ac:spMkLst>
            <pc:docMk/>
            <pc:sldMk cId="2235602832" sldId="256"/>
            <ac:spMk id="108" creationId="{5BE23E75-E7E9-4D9F-6D25-5512363F8621}"/>
          </ac:spMkLst>
        </pc:spChg>
        <pc:spChg chg="add del">
          <ac:chgData name="Maria Nina Angela Salita" userId="58e85cb279b2a132" providerId="LiveId" clId="{51FFBF2A-9859-42C3-9D4E-247FD8A319F5}" dt="2024-05-03T20:40:30.767" v="3956" actId="26606"/>
          <ac:spMkLst>
            <pc:docMk/>
            <pc:sldMk cId="2235602832" sldId="256"/>
            <ac:spMk id="111" creationId="{3AD630B4-4CCC-7B1D-1803-DAED942D7E50}"/>
          </ac:spMkLst>
        </pc:spChg>
        <pc:spChg chg="add del">
          <ac:chgData name="Maria Nina Angela Salita" userId="58e85cb279b2a132" providerId="LiveId" clId="{51FFBF2A-9859-42C3-9D4E-247FD8A319F5}" dt="2024-05-03T20:40:32.898" v="3959" actId="26606"/>
          <ac:spMkLst>
            <pc:docMk/>
            <pc:sldMk cId="2235602832" sldId="256"/>
            <ac:spMk id="115" creationId="{5A59F003-E00A-43F9-91DC-CC54E3B87466}"/>
          </ac:spMkLst>
        </pc:spChg>
        <pc:spChg chg="add del">
          <ac:chgData name="Maria Nina Angela Salita" userId="58e85cb279b2a132" providerId="LiveId" clId="{51FFBF2A-9859-42C3-9D4E-247FD8A319F5}" dt="2024-05-03T20:40:32.898" v="3959" actId="26606"/>
          <ac:spMkLst>
            <pc:docMk/>
            <pc:sldMk cId="2235602832" sldId="256"/>
            <ac:spMk id="117" creationId="{D74A4382-E3AD-430A-9A1F-DFA3E0E77A7D}"/>
          </ac:spMkLst>
        </pc:spChg>
        <pc:spChg chg="add del">
          <ac:chgData name="Maria Nina Angela Salita" userId="58e85cb279b2a132" providerId="LiveId" clId="{51FFBF2A-9859-42C3-9D4E-247FD8A319F5}" dt="2024-05-03T20:40:32.898" v="3959" actId="26606"/>
          <ac:spMkLst>
            <pc:docMk/>
            <pc:sldMk cId="2235602832" sldId="256"/>
            <ac:spMk id="118" creationId="{79F40191-0F44-4FD1-82CC-ACB507C14BE6}"/>
          </ac:spMkLst>
        </pc:spChg>
        <pc:spChg chg="add del">
          <ac:chgData name="Maria Nina Angela Salita" userId="58e85cb279b2a132" providerId="LiveId" clId="{51FFBF2A-9859-42C3-9D4E-247FD8A319F5}" dt="2024-05-03T20:40:35.369" v="3961" actId="26606"/>
          <ac:spMkLst>
            <pc:docMk/>
            <pc:sldMk cId="2235602832" sldId="256"/>
            <ac:spMk id="120" creationId="{54A6836E-C603-43CB-9DA7-89D8E3FA3838}"/>
          </ac:spMkLst>
        </pc:spChg>
        <pc:spChg chg="add del">
          <ac:chgData name="Maria Nina Angela Salita" userId="58e85cb279b2a132" providerId="LiveId" clId="{51FFBF2A-9859-42C3-9D4E-247FD8A319F5}" dt="2024-05-03T20:40:35.369" v="3961" actId="26606"/>
          <ac:spMkLst>
            <pc:docMk/>
            <pc:sldMk cId="2235602832" sldId="256"/>
            <ac:spMk id="121" creationId="{296007DD-F9BF-4F0F-B8C6-C514B2841971}"/>
          </ac:spMkLst>
        </pc:spChg>
        <pc:spChg chg="add del">
          <ac:chgData name="Maria Nina Angela Salita" userId="58e85cb279b2a132" providerId="LiveId" clId="{51FFBF2A-9859-42C3-9D4E-247FD8A319F5}" dt="2024-05-03T20:40:37.559" v="3963" actId="26606"/>
          <ac:spMkLst>
            <pc:docMk/>
            <pc:sldMk cId="2235602832" sldId="256"/>
            <ac:spMk id="133" creationId="{A1D7EC86-7CB9-431D-8AC3-8AAF0440B162}"/>
          </ac:spMkLst>
        </pc:spChg>
        <pc:spChg chg="add del">
          <ac:chgData name="Maria Nina Angela Salita" userId="58e85cb279b2a132" providerId="LiveId" clId="{51FFBF2A-9859-42C3-9D4E-247FD8A319F5}" dt="2024-05-03T20:40:37.559" v="3963" actId="26606"/>
          <ac:spMkLst>
            <pc:docMk/>
            <pc:sldMk cId="2235602832" sldId="256"/>
            <ac:spMk id="134" creationId="{D4B9777F-B610-419B-9193-80306388F3E2}"/>
          </ac:spMkLst>
        </pc:spChg>
        <pc:spChg chg="add del">
          <ac:chgData name="Maria Nina Angela Salita" userId="58e85cb279b2a132" providerId="LiveId" clId="{51FFBF2A-9859-42C3-9D4E-247FD8A319F5}" dt="2024-05-03T20:40:37.559" v="3963" actId="26606"/>
          <ac:spMkLst>
            <pc:docMk/>
            <pc:sldMk cId="2235602832" sldId="256"/>
            <ac:spMk id="135" creationId="{311F016A-A753-449B-9EA6-322199B7119E}"/>
          </ac:spMkLst>
        </pc:spChg>
        <pc:spChg chg="add del">
          <ac:chgData name="Maria Nina Angela Salita" userId="58e85cb279b2a132" providerId="LiveId" clId="{51FFBF2A-9859-42C3-9D4E-247FD8A319F5}" dt="2024-05-03T20:40:37.559" v="3963" actId="26606"/>
          <ac:spMkLst>
            <pc:docMk/>
            <pc:sldMk cId="2235602832" sldId="256"/>
            <ac:spMk id="137" creationId="{95106A28-883A-4993-BF9E-C403B81A8D66}"/>
          </ac:spMkLst>
        </pc:spChg>
        <pc:spChg chg="add del">
          <ac:chgData name="Maria Nina Angela Salita" userId="58e85cb279b2a132" providerId="LiveId" clId="{51FFBF2A-9859-42C3-9D4E-247FD8A319F5}" dt="2024-05-03T20:40:37.559" v="3963" actId="26606"/>
          <ac:spMkLst>
            <pc:docMk/>
            <pc:sldMk cId="2235602832" sldId="256"/>
            <ac:spMk id="138" creationId="{F5AE4E4F-9F4C-43ED-8299-9BD63B74E8F0}"/>
          </ac:spMkLst>
        </pc:spChg>
        <pc:spChg chg="add del">
          <ac:chgData name="Maria Nina Angela Salita" userId="58e85cb279b2a132" providerId="LiveId" clId="{51FFBF2A-9859-42C3-9D4E-247FD8A319F5}" dt="2024-05-03T20:40:38.524" v="3965" actId="26606"/>
          <ac:spMkLst>
            <pc:docMk/>
            <pc:sldMk cId="2235602832" sldId="256"/>
            <ac:spMk id="140" creationId="{3A930249-8242-4E2B-AF17-C01826488321}"/>
          </ac:spMkLst>
        </pc:spChg>
        <pc:spChg chg="add del">
          <ac:chgData name="Maria Nina Angela Salita" userId="58e85cb279b2a132" providerId="LiveId" clId="{51FFBF2A-9859-42C3-9D4E-247FD8A319F5}" dt="2024-05-03T20:40:38.524" v="3965" actId="26606"/>
          <ac:spMkLst>
            <pc:docMk/>
            <pc:sldMk cId="2235602832" sldId="256"/>
            <ac:spMk id="141" creationId="{A5BDD999-C5E1-4B3E-A710-768673819165}"/>
          </ac:spMkLst>
        </pc:spChg>
        <pc:spChg chg="add del">
          <ac:chgData name="Maria Nina Angela Salita" userId="58e85cb279b2a132" providerId="LiveId" clId="{51FFBF2A-9859-42C3-9D4E-247FD8A319F5}" dt="2024-05-03T20:40:40.516" v="3967" actId="26606"/>
          <ac:spMkLst>
            <pc:docMk/>
            <pc:sldMk cId="2235602832" sldId="256"/>
            <ac:spMk id="145" creationId="{A34066D6-1B59-4642-A86D-39464CEE971B}"/>
          </ac:spMkLst>
        </pc:spChg>
        <pc:spChg chg="add del">
          <ac:chgData name="Maria Nina Angela Salita" userId="58e85cb279b2a132" providerId="LiveId" clId="{51FFBF2A-9859-42C3-9D4E-247FD8A319F5}" dt="2024-05-03T20:40:40.516" v="3967" actId="26606"/>
          <ac:spMkLst>
            <pc:docMk/>
            <pc:sldMk cId="2235602832" sldId="256"/>
            <ac:spMk id="146" creationId="{18E928D9-3091-4385-B979-265D55AD02CE}"/>
          </ac:spMkLst>
        </pc:spChg>
        <pc:spChg chg="add del">
          <ac:chgData name="Maria Nina Angela Salita" userId="58e85cb279b2a132" providerId="LiveId" clId="{51FFBF2A-9859-42C3-9D4E-247FD8A319F5}" dt="2024-05-03T20:40:40.516" v="3967" actId="26606"/>
          <ac:spMkLst>
            <pc:docMk/>
            <pc:sldMk cId="2235602832" sldId="256"/>
            <ac:spMk id="147" creationId="{7D602432-D774-4CF5-94E8-7D52D01059D2}"/>
          </ac:spMkLst>
        </pc:spChg>
        <pc:spChg chg="add del">
          <ac:chgData name="Maria Nina Angela Salita" userId="58e85cb279b2a132" providerId="LiveId" clId="{51FFBF2A-9859-42C3-9D4E-247FD8A319F5}" dt="2024-05-03T20:40:40.516" v="3967" actId="26606"/>
          <ac:spMkLst>
            <pc:docMk/>
            <pc:sldMk cId="2235602832" sldId="256"/>
            <ac:spMk id="148" creationId="{CBF9EBB4-5078-47B2-AAA0-DF4A88D8182A}"/>
          </ac:spMkLst>
        </pc:spChg>
        <pc:spChg chg="add del">
          <ac:chgData name="Maria Nina Angela Salita" userId="58e85cb279b2a132" providerId="LiveId" clId="{51FFBF2A-9859-42C3-9D4E-247FD8A319F5}" dt="2024-05-03T20:41:06.740" v="3976" actId="26606"/>
          <ac:spMkLst>
            <pc:docMk/>
            <pc:sldMk cId="2235602832" sldId="256"/>
            <ac:spMk id="150" creationId="{FEC7823C-FDD6-429C-986C-063FDEBF9EAA}"/>
          </ac:spMkLst>
        </pc:spChg>
        <pc:spChg chg="add del">
          <ac:chgData name="Maria Nina Angela Salita" userId="58e85cb279b2a132" providerId="LiveId" clId="{51FFBF2A-9859-42C3-9D4E-247FD8A319F5}" dt="2024-05-03T20:41:06.740" v="3976" actId="26606"/>
          <ac:spMkLst>
            <pc:docMk/>
            <pc:sldMk cId="2235602832" sldId="256"/>
            <ac:spMk id="151" creationId="{9CF7FE1C-8BC5-4B0C-A2BC-93AB72C90FDD}"/>
          </ac:spMkLst>
        </pc:spChg>
        <pc:spChg chg="add del">
          <ac:chgData name="Maria Nina Angela Salita" userId="58e85cb279b2a132" providerId="LiveId" clId="{51FFBF2A-9859-42C3-9D4E-247FD8A319F5}" dt="2024-05-03T20:41:06.740" v="3976" actId="26606"/>
          <ac:spMkLst>
            <pc:docMk/>
            <pc:sldMk cId="2235602832" sldId="256"/>
            <ac:spMk id="152" creationId="{B0651F5E-0457-4065-ACB2-8B81590C204B}"/>
          </ac:spMkLst>
        </pc:spChg>
        <pc:spChg chg="add del">
          <ac:chgData name="Maria Nina Angela Salita" userId="58e85cb279b2a132" providerId="LiveId" clId="{51FFBF2A-9859-42C3-9D4E-247FD8A319F5}" dt="2024-05-03T20:41:01.864" v="3970" actId="26606"/>
          <ac:spMkLst>
            <pc:docMk/>
            <pc:sldMk cId="2235602832" sldId="256"/>
            <ac:spMk id="158" creationId="{B91DC64C-88DE-4204-8BC8-E1B86FEBB252}"/>
          </ac:spMkLst>
        </pc:spChg>
        <pc:spChg chg="add del">
          <ac:chgData name="Maria Nina Angela Salita" userId="58e85cb279b2a132" providerId="LiveId" clId="{51FFBF2A-9859-42C3-9D4E-247FD8A319F5}" dt="2024-05-03T20:41:01.864" v="3970" actId="26606"/>
          <ac:spMkLst>
            <pc:docMk/>
            <pc:sldMk cId="2235602832" sldId="256"/>
            <ac:spMk id="160" creationId="{2CF7CF5F-D747-47B3-80B1-8392750446C6}"/>
          </ac:spMkLst>
        </pc:spChg>
        <pc:spChg chg="add del">
          <ac:chgData name="Maria Nina Angela Salita" userId="58e85cb279b2a132" providerId="LiveId" clId="{51FFBF2A-9859-42C3-9D4E-247FD8A319F5}" dt="2024-05-03T20:41:01.864" v="3970" actId="26606"/>
          <ac:spMkLst>
            <pc:docMk/>
            <pc:sldMk cId="2235602832" sldId="256"/>
            <ac:spMk id="162" creationId="{820B6604-1FF9-43F5-AC47-3D41CB2F563B}"/>
          </ac:spMkLst>
        </pc:spChg>
        <pc:spChg chg="add del">
          <ac:chgData name="Maria Nina Angela Salita" userId="58e85cb279b2a132" providerId="LiveId" clId="{51FFBF2A-9859-42C3-9D4E-247FD8A319F5}" dt="2024-05-03T20:41:01.864" v="3970" actId="26606"/>
          <ac:spMkLst>
            <pc:docMk/>
            <pc:sldMk cId="2235602832" sldId="256"/>
            <ac:spMk id="164" creationId="{5912B5B1-BC40-4CD1-8541-549C583431ED}"/>
          </ac:spMkLst>
        </pc:spChg>
        <pc:spChg chg="add del">
          <ac:chgData name="Maria Nina Angela Salita" userId="58e85cb279b2a132" providerId="LiveId" clId="{51FFBF2A-9859-42C3-9D4E-247FD8A319F5}" dt="2024-05-03T20:41:01.864" v="3970" actId="26606"/>
          <ac:spMkLst>
            <pc:docMk/>
            <pc:sldMk cId="2235602832" sldId="256"/>
            <ac:spMk id="166" creationId="{CE1108CD-786E-4304-9504-9C5AD64829D2}"/>
          </ac:spMkLst>
        </pc:spChg>
        <pc:spChg chg="add del">
          <ac:chgData name="Maria Nina Angela Salita" userId="58e85cb279b2a132" providerId="LiveId" clId="{51FFBF2A-9859-42C3-9D4E-247FD8A319F5}" dt="2024-05-03T20:41:01.864" v="3970" actId="26606"/>
          <ac:spMkLst>
            <pc:docMk/>
            <pc:sldMk cId="2235602832" sldId="256"/>
            <ac:spMk id="168" creationId="{E252BF65-A104-4DD3-8D54-285294DCC0C7}"/>
          </ac:spMkLst>
        </pc:spChg>
        <pc:spChg chg="add del">
          <ac:chgData name="Maria Nina Angela Salita" userId="58e85cb279b2a132" providerId="LiveId" clId="{51FFBF2A-9859-42C3-9D4E-247FD8A319F5}" dt="2024-05-03T20:41:03.723" v="3973" actId="26606"/>
          <ac:spMkLst>
            <pc:docMk/>
            <pc:sldMk cId="2235602832" sldId="256"/>
            <ac:spMk id="170" creationId="{06DA9DF9-31F7-4056-B42E-878CC92417B8}"/>
          </ac:spMkLst>
        </pc:spChg>
        <pc:spChg chg="add del">
          <ac:chgData name="Maria Nina Angela Salita" userId="58e85cb279b2a132" providerId="LiveId" clId="{51FFBF2A-9859-42C3-9D4E-247FD8A319F5}" dt="2024-05-03T20:41:06.661" v="3975" actId="26606"/>
          <ac:spMkLst>
            <pc:docMk/>
            <pc:sldMk cId="2235602832" sldId="256"/>
            <ac:spMk id="173" creationId="{B91DC64C-88DE-4204-8BC8-E1B86FEBB252}"/>
          </ac:spMkLst>
        </pc:spChg>
        <pc:spChg chg="add del">
          <ac:chgData name="Maria Nina Angela Salita" userId="58e85cb279b2a132" providerId="LiveId" clId="{51FFBF2A-9859-42C3-9D4E-247FD8A319F5}" dt="2024-05-03T20:41:06.661" v="3975" actId="26606"/>
          <ac:spMkLst>
            <pc:docMk/>
            <pc:sldMk cId="2235602832" sldId="256"/>
            <ac:spMk id="175" creationId="{2CF7CF5F-D747-47B3-80B1-8392750446C6}"/>
          </ac:spMkLst>
        </pc:spChg>
        <pc:spChg chg="add del">
          <ac:chgData name="Maria Nina Angela Salita" userId="58e85cb279b2a132" providerId="LiveId" clId="{51FFBF2A-9859-42C3-9D4E-247FD8A319F5}" dt="2024-05-03T20:41:06.661" v="3975" actId="26606"/>
          <ac:spMkLst>
            <pc:docMk/>
            <pc:sldMk cId="2235602832" sldId="256"/>
            <ac:spMk id="176" creationId="{820B6604-1FF9-43F5-AC47-3D41CB2F563B}"/>
          </ac:spMkLst>
        </pc:spChg>
        <pc:spChg chg="add del">
          <ac:chgData name="Maria Nina Angela Salita" userId="58e85cb279b2a132" providerId="LiveId" clId="{51FFBF2A-9859-42C3-9D4E-247FD8A319F5}" dt="2024-05-03T20:41:06.661" v="3975" actId="26606"/>
          <ac:spMkLst>
            <pc:docMk/>
            <pc:sldMk cId="2235602832" sldId="256"/>
            <ac:spMk id="177" creationId="{5912B5B1-BC40-4CD1-8541-549C583431ED}"/>
          </ac:spMkLst>
        </pc:spChg>
        <pc:spChg chg="add del">
          <ac:chgData name="Maria Nina Angela Salita" userId="58e85cb279b2a132" providerId="LiveId" clId="{51FFBF2A-9859-42C3-9D4E-247FD8A319F5}" dt="2024-05-03T20:41:06.661" v="3975" actId="26606"/>
          <ac:spMkLst>
            <pc:docMk/>
            <pc:sldMk cId="2235602832" sldId="256"/>
            <ac:spMk id="178" creationId="{CE1108CD-786E-4304-9504-9C5AD64829D2}"/>
          </ac:spMkLst>
        </pc:spChg>
        <pc:spChg chg="add del">
          <ac:chgData name="Maria Nina Angela Salita" userId="58e85cb279b2a132" providerId="LiveId" clId="{51FFBF2A-9859-42C3-9D4E-247FD8A319F5}" dt="2024-05-03T20:41:06.661" v="3975" actId="26606"/>
          <ac:spMkLst>
            <pc:docMk/>
            <pc:sldMk cId="2235602832" sldId="256"/>
            <ac:spMk id="179" creationId="{E252BF65-A104-4DD3-8D54-285294DCC0C7}"/>
          </ac:spMkLst>
        </pc:spChg>
        <pc:spChg chg="add del">
          <ac:chgData name="Maria Nina Angela Salita" userId="58e85cb279b2a132" providerId="LiveId" clId="{51FFBF2A-9859-42C3-9D4E-247FD8A319F5}" dt="2024-05-03T20:41:54.940" v="3992" actId="26606"/>
          <ac:spMkLst>
            <pc:docMk/>
            <pc:sldMk cId="2235602832" sldId="256"/>
            <ac:spMk id="181" creationId="{06DA9DF9-31F7-4056-B42E-878CC92417B8}"/>
          </ac:spMkLst>
        </pc:spChg>
        <pc:spChg chg="add del">
          <ac:chgData name="Maria Nina Angela Salita" userId="58e85cb279b2a132" providerId="LiveId" clId="{51FFBF2A-9859-42C3-9D4E-247FD8A319F5}" dt="2024-05-03T20:41:38.257" v="3980" actId="26606"/>
          <ac:spMkLst>
            <pc:docMk/>
            <pc:sldMk cId="2235602832" sldId="256"/>
            <ac:spMk id="187" creationId="{758048B4-3F65-4EB9-ABA8-099353BE870F}"/>
          </ac:spMkLst>
        </pc:spChg>
        <pc:spChg chg="add del">
          <ac:chgData name="Maria Nina Angela Salita" userId="58e85cb279b2a132" providerId="LiveId" clId="{51FFBF2A-9859-42C3-9D4E-247FD8A319F5}" dt="2024-05-03T20:41:38.257" v="3980" actId="26606"/>
          <ac:spMkLst>
            <pc:docMk/>
            <pc:sldMk cId="2235602832" sldId="256"/>
            <ac:spMk id="189" creationId="{1AE2FDE4-8ECB-4D0B-B871-D4EE526064C4}"/>
          </ac:spMkLst>
        </pc:spChg>
        <pc:spChg chg="add del">
          <ac:chgData name="Maria Nina Angela Salita" userId="58e85cb279b2a132" providerId="LiveId" clId="{51FFBF2A-9859-42C3-9D4E-247FD8A319F5}" dt="2024-05-03T20:41:41.604" v="3982" actId="26606"/>
          <ac:spMkLst>
            <pc:docMk/>
            <pc:sldMk cId="2235602832" sldId="256"/>
            <ac:spMk id="197" creationId="{5F2F0C84-BE8C-4DC2-A6D3-30349A801D5C}"/>
          </ac:spMkLst>
        </pc:spChg>
        <pc:spChg chg="add del">
          <ac:chgData name="Maria Nina Angela Salita" userId="58e85cb279b2a132" providerId="LiveId" clId="{51FFBF2A-9859-42C3-9D4E-247FD8A319F5}" dt="2024-05-03T20:41:41.604" v="3982" actId="26606"/>
          <ac:spMkLst>
            <pc:docMk/>
            <pc:sldMk cId="2235602832" sldId="256"/>
            <ac:spMk id="199" creationId="{7821A508-2985-4905-874A-527429BAABFA}"/>
          </ac:spMkLst>
        </pc:spChg>
        <pc:spChg chg="add del">
          <ac:chgData name="Maria Nina Angela Salita" userId="58e85cb279b2a132" providerId="LiveId" clId="{51FFBF2A-9859-42C3-9D4E-247FD8A319F5}" dt="2024-05-03T20:41:41.604" v="3982" actId="26606"/>
          <ac:spMkLst>
            <pc:docMk/>
            <pc:sldMk cId="2235602832" sldId="256"/>
            <ac:spMk id="200" creationId="{B9651FA3-B4A1-4E98-9B71-4CF82087794D}"/>
          </ac:spMkLst>
        </pc:spChg>
        <pc:spChg chg="add del">
          <ac:chgData name="Maria Nina Angela Salita" userId="58e85cb279b2a132" providerId="LiveId" clId="{51FFBF2A-9859-42C3-9D4E-247FD8A319F5}" dt="2024-05-03T20:41:41.604" v="3982" actId="26606"/>
          <ac:spMkLst>
            <pc:docMk/>
            <pc:sldMk cId="2235602832" sldId="256"/>
            <ac:spMk id="201" creationId="{F227E5B6-9132-43CA-B503-37A18562ADF2}"/>
          </ac:spMkLst>
        </pc:spChg>
        <pc:spChg chg="add del">
          <ac:chgData name="Maria Nina Angela Salita" userId="58e85cb279b2a132" providerId="LiveId" clId="{51FFBF2A-9859-42C3-9D4E-247FD8A319F5}" dt="2024-05-03T20:41:41.604" v="3982" actId="26606"/>
          <ac:spMkLst>
            <pc:docMk/>
            <pc:sldMk cId="2235602832" sldId="256"/>
            <ac:spMk id="202" creationId="{D2929CB1-0E3C-4B2D-ADC5-0154FB33BA44}"/>
          </ac:spMkLst>
        </pc:spChg>
        <pc:spChg chg="add del">
          <ac:chgData name="Maria Nina Angela Salita" userId="58e85cb279b2a132" providerId="LiveId" clId="{51FFBF2A-9859-42C3-9D4E-247FD8A319F5}" dt="2024-05-03T20:41:41.604" v="3982" actId="26606"/>
          <ac:spMkLst>
            <pc:docMk/>
            <pc:sldMk cId="2235602832" sldId="256"/>
            <ac:spMk id="203" creationId="{658970D8-8D1D-4B5C-894B-E871CC86543D}"/>
          </ac:spMkLst>
        </pc:spChg>
        <pc:spChg chg="add del">
          <ac:chgData name="Maria Nina Angela Salita" userId="58e85cb279b2a132" providerId="LiveId" clId="{51FFBF2A-9859-42C3-9D4E-247FD8A319F5}" dt="2024-05-03T20:41:41.604" v="3982" actId="26606"/>
          <ac:spMkLst>
            <pc:docMk/>
            <pc:sldMk cId="2235602832" sldId="256"/>
            <ac:spMk id="204" creationId="{03C2051E-A88D-48E5-BACF-AAED17892722}"/>
          </ac:spMkLst>
        </pc:spChg>
        <pc:spChg chg="add del">
          <ac:chgData name="Maria Nina Angela Salita" userId="58e85cb279b2a132" providerId="LiveId" clId="{51FFBF2A-9859-42C3-9D4E-247FD8A319F5}" dt="2024-05-03T20:41:44.103" v="3985" actId="26606"/>
          <ac:spMkLst>
            <pc:docMk/>
            <pc:sldMk cId="2235602832" sldId="256"/>
            <ac:spMk id="206" creationId="{A0A2B7F3-65A0-4CC5-8310-3252C59E025D}"/>
          </ac:spMkLst>
        </pc:spChg>
        <pc:spChg chg="add del">
          <ac:chgData name="Maria Nina Angela Salita" userId="58e85cb279b2a132" providerId="LiveId" clId="{51FFBF2A-9859-42C3-9D4E-247FD8A319F5}" dt="2024-05-03T20:41:49.906" v="3987" actId="26606"/>
          <ac:spMkLst>
            <pc:docMk/>
            <pc:sldMk cId="2235602832" sldId="256"/>
            <ac:spMk id="208" creationId="{3AD630B4-4CCC-7B1D-1803-DAED942D7E50}"/>
          </ac:spMkLst>
        </pc:spChg>
        <pc:spChg chg="add del">
          <ac:chgData name="Maria Nina Angela Salita" userId="58e85cb279b2a132" providerId="LiveId" clId="{51FFBF2A-9859-42C3-9D4E-247FD8A319F5}" dt="2024-05-03T20:41:51.429" v="3989" actId="26606"/>
          <ac:spMkLst>
            <pc:docMk/>
            <pc:sldMk cId="2235602832" sldId="256"/>
            <ac:spMk id="211" creationId="{C34C49FD-318D-49AE-BAC7-5634695CCE95}"/>
          </ac:spMkLst>
        </pc:spChg>
        <pc:spChg chg="add del">
          <ac:chgData name="Maria Nina Angela Salita" userId="58e85cb279b2a132" providerId="LiveId" clId="{51FFBF2A-9859-42C3-9D4E-247FD8A319F5}" dt="2024-05-03T20:41:51.429" v="3989" actId="26606"/>
          <ac:spMkLst>
            <pc:docMk/>
            <pc:sldMk cId="2235602832" sldId="256"/>
            <ac:spMk id="214" creationId="{2AD021B0-C307-4067-887D-35DF45447604}"/>
          </ac:spMkLst>
        </pc:spChg>
        <pc:spChg chg="add del">
          <ac:chgData name="Maria Nina Angela Salita" userId="58e85cb279b2a132" providerId="LiveId" clId="{51FFBF2A-9859-42C3-9D4E-247FD8A319F5}" dt="2024-05-03T20:41:54.893" v="3991" actId="26606"/>
          <ac:spMkLst>
            <pc:docMk/>
            <pc:sldMk cId="2235602832" sldId="256"/>
            <ac:spMk id="218" creationId="{27427488-068E-4B55-AC8D-CD070B8CD46D}"/>
          </ac:spMkLst>
        </pc:spChg>
        <pc:spChg chg="add del">
          <ac:chgData name="Maria Nina Angela Salita" userId="58e85cb279b2a132" providerId="LiveId" clId="{51FFBF2A-9859-42C3-9D4E-247FD8A319F5}" dt="2024-05-03T20:41:54.893" v="3991" actId="26606"/>
          <ac:spMkLst>
            <pc:docMk/>
            <pc:sldMk cId="2235602832" sldId="256"/>
            <ac:spMk id="222" creationId="{3FE49A6B-0100-4397-88F8-FE2410D089A8}"/>
          </ac:spMkLst>
        </pc:spChg>
        <pc:spChg chg="add del">
          <ac:chgData name="Maria Nina Angela Salita" userId="58e85cb279b2a132" providerId="LiveId" clId="{51FFBF2A-9859-42C3-9D4E-247FD8A319F5}" dt="2024-05-03T20:41:54.893" v="3991" actId="26606"/>
          <ac:spMkLst>
            <pc:docMk/>
            <pc:sldMk cId="2235602832" sldId="256"/>
            <ac:spMk id="223" creationId="{A20AF199-99C2-4569-9CAF-24514AE5E82A}"/>
          </ac:spMkLst>
        </pc:spChg>
        <pc:spChg chg="add">
          <ac:chgData name="Maria Nina Angela Salita" userId="58e85cb279b2a132" providerId="LiveId" clId="{51FFBF2A-9859-42C3-9D4E-247FD8A319F5}" dt="2024-05-03T20:41:54.940" v="3992" actId="26606"/>
          <ac:spMkLst>
            <pc:docMk/>
            <pc:sldMk cId="2235602832" sldId="256"/>
            <ac:spMk id="225" creationId="{3AD630B4-4CCC-7B1D-1803-DAED942D7E50}"/>
          </ac:spMkLst>
        </pc:spChg>
        <pc:grpChg chg="add del">
          <ac:chgData name="Maria Nina Angela Salita" userId="58e85cb279b2a132" providerId="LiveId" clId="{51FFBF2A-9859-42C3-9D4E-247FD8A319F5}" dt="2024-05-03T20:39:33.886" v="3927" actId="26606"/>
          <ac:grpSpMkLst>
            <pc:docMk/>
            <pc:sldMk cId="2235602832" sldId="256"/>
            <ac:grpSpMk id="31" creationId="{721D730E-1F97-4071-B143-B05E6D2599BC}"/>
          </ac:grpSpMkLst>
        </pc:grpChg>
        <pc:grpChg chg="add del">
          <ac:chgData name="Maria Nina Angela Salita" userId="58e85cb279b2a132" providerId="LiveId" clId="{51FFBF2A-9859-42C3-9D4E-247FD8A319F5}" dt="2024-05-03T20:39:50.505" v="3941" actId="26606"/>
          <ac:grpSpMkLst>
            <pc:docMk/>
            <pc:sldMk cId="2235602832" sldId="256"/>
            <ac:grpSpMk id="67" creationId="{DA02BEE4-A5D4-40AF-882D-49D34B086FFF}"/>
          </ac:grpSpMkLst>
        </pc:grpChg>
        <pc:grpChg chg="add del">
          <ac:chgData name="Maria Nina Angela Salita" userId="58e85cb279b2a132" providerId="LiveId" clId="{51FFBF2A-9859-42C3-9D4E-247FD8A319F5}" dt="2024-05-03T20:40:35.369" v="3961" actId="26606"/>
          <ac:grpSpMkLst>
            <pc:docMk/>
            <pc:sldMk cId="2235602832" sldId="256"/>
            <ac:grpSpMk id="122" creationId="{8A0FAFCA-5C96-453B-83B7-A9AEF7F18960}"/>
          </ac:grpSpMkLst>
        </pc:grpChg>
        <pc:grpChg chg="add del">
          <ac:chgData name="Maria Nina Angela Salita" userId="58e85cb279b2a132" providerId="LiveId" clId="{51FFBF2A-9859-42C3-9D4E-247FD8A319F5}" dt="2024-05-03T20:40:35.369" v="3961" actId="26606"/>
          <ac:grpSpMkLst>
            <pc:docMk/>
            <pc:sldMk cId="2235602832" sldId="256"/>
            <ac:grpSpMk id="127" creationId="{CD0398DD-AD75-4E2B-A3C6-35073082A8B4}"/>
          </ac:grpSpMkLst>
        </pc:grpChg>
        <pc:grpChg chg="add del">
          <ac:chgData name="Maria Nina Angela Salita" userId="58e85cb279b2a132" providerId="LiveId" clId="{51FFBF2A-9859-42C3-9D4E-247FD8A319F5}" dt="2024-05-03T20:41:38.257" v="3980" actId="26606"/>
          <ac:grpSpMkLst>
            <pc:docMk/>
            <pc:sldMk cId="2235602832" sldId="256"/>
            <ac:grpSpMk id="195" creationId="{18488D89-E3BB-4E60-BF44-5F0BE92E3F13}"/>
          </ac:grpSpMkLst>
        </pc:grpChg>
        <pc:grpChg chg="add del">
          <ac:chgData name="Maria Nina Angela Salita" userId="58e85cb279b2a132" providerId="LiveId" clId="{51FFBF2A-9859-42C3-9D4E-247FD8A319F5}" dt="2024-05-03T20:41:51.429" v="3989" actId="26606"/>
          <ac:grpSpMkLst>
            <pc:docMk/>
            <pc:sldMk cId="2235602832" sldId="256"/>
            <ac:grpSpMk id="212" creationId="{8444DC2E-9E72-4669-878E-AF93DF307708}"/>
          </ac:grpSpMkLst>
        </pc:grpChg>
        <pc:grpChg chg="add del">
          <ac:chgData name="Maria Nina Angela Salita" userId="58e85cb279b2a132" providerId="LiveId" clId="{51FFBF2A-9859-42C3-9D4E-247FD8A319F5}" dt="2024-05-03T20:41:51.429" v="3989" actId="26606"/>
          <ac:grpSpMkLst>
            <pc:docMk/>
            <pc:sldMk cId="2235602832" sldId="256"/>
            <ac:grpSpMk id="215" creationId="{223CC9DA-C742-47CF-8965-06B4D836A54A}"/>
          </ac:grpSpMkLst>
        </pc:grpChg>
        <pc:grpChg chg="add del">
          <ac:chgData name="Maria Nina Angela Salita" userId="58e85cb279b2a132" providerId="LiveId" clId="{51FFBF2A-9859-42C3-9D4E-247FD8A319F5}" dt="2024-05-03T20:41:54.893" v="3991" actId="26606"/>
          <ac:grpSpMkLst>
            <pc:docMk/>
            <pc:sldMk cId="2235602832" sldId="256"/>
            <ac:grpSpMk id="219" creationId="{5DD5AFF2-B0BF-41FA-BA95-B06DB47DF11B}"/>
          </ac:grpSpMkLst>
        </pc:grpChg>
        <pc:picChg chg="add del mod">
          <ac:chgData name="Maria Nina Angela Salita" userId="58e85cb279b2a132" providerId="LiveId" clId="{51FFBF2A-9859-42C3-9D4E-247FD8A319F5}" dt="2024-05-03T20:39:21.968" v="3917" actId="26606"/>
          <ac:picMkLst>
            <pc:docMk/>
            <pc:sldMk cId="2235602832" sldId="256"/>
            <ac:picMk id="13" creationId="{D48E5D1B-056E-5DE4-AE3E-FDA7E426E9B4}"/>
          </ac:picMkLst>
        </pc:picChg>
        <pc:picChg chg="add del">
          <ac:chgData name="Maria Nina Angela Salita" userId="58e85cb279b2a132" providerId="LiveId" clId="{51FFBF2A-9859-42C3-9D4E-247FD8A319F5}" dt="2024-05-03T20:39:36.169" v="3929" actId="26606"/>
          <ac:picMkLst>
            <pc:docMk/>
            <pc:sldMk cId="2235602832" sldId="256"/>
            <ac:picMk id="39" creationId="{B05E5F7C-D575-72A1-F584-911B92A4EF41}"/>
          </ac:picMkLst>
        </pc:picChg>
        <pc:picChg chg="add del">
          <ac:chgData name="Maria Nina Angela Salita" userId="58e85cb279b2a132" providerId="LiveId" clId="{51FFBF2A-9859-42C3-9D4E-247FD8A319F5}" dt="2024-05-03T20:39:44.380" v="3933" actId="26606"/>
          <ac:picMkLst>
            <pc:docMk/>
            <pc:sldMk cId="2235602832" sldId="256"/>
            <ac:picMk id="50" creationId="{B2AAF160-1E14-73F9-483C-97E6FDD519A3}"/>
          </ac:picMkLst>
        </pc:picChg>
        <pc:picChg chg="add del">
          <ac:chgData name="Maria Nina Angela Salita" userId="58e85cb279b2a132" providerId="LiveId" clId="{51FFBF2A-9859-42C3-9D4E-247FD8A319F5}" dt="2024-05-03T20:39:46.628" v="3936" actId="26606"/>
          <ac:picMkLst>
            <pc:docMk/>
            <pc:sldMk cId="2235602832" sldId="256"/>
            <ac:picMk id="54" creationId="{2214E040-300D-F50C-3D77-EB26991AA41B}"/>
          </ac:picMkLst>
        </pc:picChg>
        <pc:picChg chg="add del">
          <ac:chgData name="Maria Nina Angela Salita" userId="58e85cb279b2a132" providerId="LiveId" clId="{51FFBF2A-9859-42C3-9D4E-247FD8A319F5}" dt="2024-05-03T20:39:48.769" v="3939" actId="26606"/>
          <ac:picMkLst>
            <pc:docMk/>
            <pc:sldMk cId="2235602832" sldId="256"/>
            <ac:picMk id="60" creationId="{FBFAE04A-FD2F-2311-5457-92AE502BE308}"/>
          </ac:picMkLst>
        </pc:picChg>
        <pc:picChg chg="add del">
          <ac:chgData name="Maria Nina Angela Salita" userId="58e85cb279b2a132" providerId="LiveId" clId="{51FFBF2A-9859-42C3-9D4E-247FD8A319F5}" dt="2024-05-03T20:40:19.115" v="3949" actId="26606"/>
          <ac:picMkLst>
            <pc:docMk/>
            <pc:sldMk cId="2235602832" sldId="256"/>
            <ac:picMk id="91" creationId="{54B858A6-9D39-699A-9093-6A139BC442DC}"/>
          </ac:picMkLst>
        </pc:picChg>
        <pc:picChg chg="add del">
          <ac:chgData name="Maria Nina Angela Salita" userId="58e85cb279b2a132" providerId="LiveId" clId="{51FFBF2A-9859-42C3-9D4E-247FD8A319F5}" dt="2024-05-03T20:40:28.945" v="3953" actId="26606"/>
          <ac:picMkLst>
            <pc:docMk/>
            <pc:sldMk cId="2235602832" sldId="256"/>
            <ac:picMk id="106" creationId="{DA399E95-3EF6-E869-A425-2F6C0D631ACC}"/>
          </ac:picMkLst>
        </pc:picChg>
        <pc:picChg chg="add del">
          <ac:chgData name="Maria Nina Angela Salita" userId="58e85cb279b2a132" providerId="LiveId" clId="{51FFBF2A-9859-42C3-9D4E-247FD8A319F5}" dt="2024-05-03T20:40:30.767" v="3956" actId="26606"/>
          <ac:picMkLst>
            <pc:docMk/>
            <pc:sldMk cId="2235602832" sldId="256"/>
            <ac:picMk id="112" creationId="{ABB360AC-5BD3-91CF-37B0-6B32374582BA}"/>
          </ac:picMkLst>
        </pc:picChg>
        <pc:picChg chg="add del">
          <ac:chgData name="Maria Nina Angela Salita" userId="58e85cb279b2a132" providerId="LiveId" clId="{51FFBF2A-9859-42C3-9D4E-247FD8A319F5}" dt="2024-05-03T20:40:32.898" v="3959" actId="26606"/>
          <ac:picMkLst>
            <pc:docMk/>
            <pc:sldMk cId="2235602832" sldId="256"/>
            <ac:picMk id="116" creationId="{C114156D-8928-69E2-9020-72D9AFB830AA}"/>
          </ac:picMkLst>
        </pc:picChg>
        <pc:picChg chg="add del">
          <ac:chgData name="Maria Nina Angela Salita" userId="58e85cb279b2a132" providerId="LiveId" clId="{51FFBF2A-9859-42C3-9D4E-247FD8A319F5}" dt="2024-05-03T20:40:37.559" v="3963" actId="26606"/>
          <ac:picMkLst>
            <pc:docMk/>
            <pc:sldMk cId="2235602832" sldId="256"/>
            <ac:picMk id="136" creationId="{8AE76235-9E24-CA0E-6134-8C02F3677527}"/>
          </ac:picMkLst>
        </pc:picChg>
        <pc:picChg chg="add del">
          <ac:chgData name="Maria Nina Angela Salita" userId="58e85cb279b2a132" providerId="LiveId" clId="{51FFBF2A-9859-42C3-9D4E-247FD8A319F5}" dt="2024-05-03T20:40:38.524" v="3965" actId="26606"/>
          <ac:picMkLst>
            <pc:docMk/>
            <pc:sldMk cId="2235602832" sldId="256"/>
            <ac:picMk id="142" creationId="{445B671B-4D65-8DCD-95D8-A660DFF2ECBE}"/>
          </ac:picMkLst>
        </pc:picChg>
        <pc:picChg chg="add del">
          <ac:chgData name="Maria Nina Angela Salita" userId="58e85cb279b2a132" providerId="LiveId" clId="{51FFBF2A-9859-42C3-9D4E-247FD8A319F5}" dt="2024-05-03T20:40:40.516" v="3967" actId="26606"/>
          <ac:picMkLst>
            <pc:docMk/>
            <pc:sldMk cId="2235602832" sldId="256"/>
            <ac:picMk id="144" creationId="{EEFC8A71-D3E8-6E58-4F50-EEDC2154135E}"/>
          </ac:picMkLst>
        </pc:picChg>
        <pc:picChg chg="add del">
          <ac:chgData name="Maria Nina Angela Salita" userId="58e85cb279b2a132" providerId="LiveId" clId="{51FFBF2A-9859-42C3-9D4E-247FD8A319F5}" dt="2024-05-03T20:41:01.864" v="3970" actId="26606"/>
          <ac:picMkLst>
            <pc:docMk/>
            <pc:sldMk cId="2235602832" sldId="256"/>
            <ac:picMk id="154" creationId="{90CFB393-B1BA-28BB-46E4-472F0218742C}"/>
          </ac:picMkLst>
        </pc:picChg>
        <pc:picChg chg="add del">
          <ac:chgData name="Maria Nina Angela Salita" userId="58e85cb279b2a132" providerId="LiveId" clId="{51FFBF2A-9859-42C3-9D4E-247FD8A319F5}" dt="2024-05-03T20:41:03.723" v="3973" actId="26606"/>
          <ac:picMkLst>
            <pc:docMk/>
            <pc:sldMk cId="2235602832" sldId="256"/>
            <ac:picMk id="171" creationId="{6DE69ADF-04CD-3BF0-63D3-3BF243BE334A}"/>
          </ac:picMkLst>
        </pc:picChg>
        <pc:picChg chg="add del">
          <ac:chgData name="Maria Nina Angela Salita" userId="58e85cb279b2a132" providerId="LiveId" clId="{51FFBF2A-9859-42C3-9D4E-247FD8A319F5}" dt="2024-05-03T20:41:06.661" v="3975" actId="26606"/>
          <ac:picMkLst>
            <pc:docMk/>
            <pc:sldMk cId="2235602832" sldId="256"/>
            <ac:picMk id="174" creationId="{90CFB393-B1BA-28BB-46E4-472F0218742C}"/>
          </ac:picMkLst>
        </pc:picChg>
        <pc:picChg chg="add mod">
          <ac:chgData name="Maria Nina Angela Salita" userId="58e85cb279b2a132" providerId="LiveId" clId="{51FFBF2A-9859-42C3-9D4E-247FD8A319F5}" dt="2024-05-03T20:42:42.477" v="3998" actId="1076"/>
          <ac:picMkLst>
            <pc:docMk/>
            <pc:sldMk cId="2235602832" sldId="256"/>
            <ac:picMk id="182" creationId="{6DE69ADF-04CD-3BF0-63D3-3BF243BE334A}"/>
          </ac:picMkLst>
        </pc:picChg>
        <pc:cxnChg chg="add del">
          <ac:chgData name="Maria Nina Angela Salita" userId="58e85cb279b2a132" providerId="LiveId" clId="{51FFBF2A-9859-42C3-9D4E-247FD8A319F5}" dt="2024-05-03T20:40:19.115" v="3949" actId="26606"/>
          <ac:cxnSpMkLst>
            <pc:docMk/>
            <pc:sldMk cId="2235602832" sldId="256"/>
            <ac:cxnSpMk id="95" creationId="{56020367-4FD5-4596-8E10-C5F095CD8DBF}"/>
          </ac:cxnSpMkLst>
        </pc:cxnChg>
        <pc:cxnChg chg="add del">
          <ac:chgData name="Maria Nina Angela Salita" userId="58e85cb279b2a132" providerId="LiveId" clId="{51FFBF2A-9859-42C3-9D4E-247FD8A319F5}" dt="2024-05-03T20:40:28.945" v="3953" actId="26606"/>
          <ac:cxnSpMkLst>
            <pc:docMk/>
            <pc:sldMk cId="2235602832" sldId="256"/>
            <ac:cxnSpMk id="109" creationId="{61B115DB-65EB-3FC3-7284-CFDF4ADC60B6}"/>
          </ac:cxnSpMkLst>
        </pc:cxnChg>
        <pc:cxnChg chg="add del">
          <ac:chgData name="Maria Nina Angela Salita" userId="58e85cb279b2a132" providerId="LiveId" clId="{51FFBF2A-9859-42C3-9D4E-247FD8A319F5}" dt="2024-05-03T20:40:30.767" v="3956" actId="26606"/>
          <ac:cxnSpMkLst>
            <pc:docMk/>
            <pc:sldMk cId="2235602832" sldId="256"/>
            <ac:cxnSpMk id="113" creationId="{49264613-F0F7-08CE-0ADF-98407A64DAE6}"/>
          </ac:cxnSpMkLst>
        </pc:cxnChg>
        <pc:cxnChg chg="add del">
          <ac:chgData name="Maria Nina Angela Salita" userId="58e85cb279b2a132" providerId="LiveId" clId="{51FFBF2A-9859-42C3-9D4E-247FD8A319F5}" dt="2024-05-03T20:41:38.257" v="3980" actId="26606"/>
          <ac:cxnSpMkLst>
            <pc:docMk/>
            <pc:sldMk cId="2235602832" sldId="256"/>
            <ac:cxnSpMk id="191" creationId="{3C86DB23-FEFE-4C3A-88FA-8E855AB1EEBB}"/>
          </ac:cxnSpMkLst>
        </pc:cxnChg>
        <pc:cxnChg chg="add del">
          <ac:chgData name="Maria Nina Angela Salita" userId="58e85cb279b2a132" providerId="LiveId" clId="{51FFBF2A-9859-42C3-9D4E-247FD8A319F5}" dt="2024-05-03T20:41:38.257" v="3980" actId="26606"/>
          <ac:cxnSpMkLst>
            <pc:docMk/>
            <pc:sldMk cId="2235602832" sldId="256"/>
            <ac:cxnSpMk id="193" creationId="{3BB22FAF-4B4F-40B1-97FF-67CD036C89D0}"/>
          </ac:cxnSpMkLst>
        </pc:cxnChg>
        <pc:cxnChg chg="add del">
          <ac:chgData name="Maria Nina Angela Salita" userId="58e85cb279b2a132" providerId="LiveId" clId="{51FFBF2A-9859-42C3-9D4E-247FD8A319F5}" dt="2024-05-03T20:41:49.906" v="3987" actId="26606"/>
          <ac:cxnSpMkLst>
            <pc:docMk/>
            <pc:sldMk cId="2235602832" sldId="256"/>
            <ac:cxnSpMk id="209" creationId="{49264613-F0F7-08CE-0ADF-98407A64DAE6}"/>
          </ac:cxnSpMkLst>
        </pc:cxnChg>
        <pc:cxnChg chg="add">
          <ac:chgData name="Maria Nina Angela Salita" userId="58e85cb279b2a132" providerId="LiveId" clId="{51FFBF2A-9859-42C3-9D4E-247FD8A319F5}" dt="2024-05-03T20:41:54.940" v="3992" actId="26606"/>
          <ac:cxnSpMkLst>
            <pc:docMk/>
            <pc:sldMk cId="2235602832" sldId="256"/>
            <ac:cxnSpMk id="226" creationId="{49264613-F0F7-08CE-0ADF-98407A64DAE6}"/>
          </ac:cxnSpMkLst>
        </pc:cxnChg>
      </pc:sldChg>
      <pc:sldChg chg="addSp delSp modSp mod ord setBg setClrOvrMap">
        <pc:chgData name="Maria Nina Angela Salita" userId="58e85cb279b2a132" providerId="LiveId" clId="{51FFBF2A-9859-42C3-9D4E-247FD8A319F5}" dt="2024-05-03T21:00:00.176" v="4111" actId="122"/>
        <pc:sldMkLst>
          <pc:docMk/>
          <pc:sldMk cId="3388682856" sldId="257"/>
        </pc:sldMkLst>
        <pc:spChg chg="mod">
          <ac:chgData name="Maria Nina Angela Salita" userId="58e85cb279b2a132" providerId="LiveId" clId="{51FFBF2A-9859-42C3-9D4E-247FD8A319F5}" dt="2024-05-03T21:00:00.176" v="4111" actId="122"/>
          <ac:spMkLst>
            <pc:docMk/>
            <pc:sldMk cId="3388682856" sldId="257"/>
            <ac:spMk id="2" creationId="{728D4B44-FBD1-5E4B-8B17-BCDE9EA0339A}"/>
          </ac:spMkLst>
        </pc:spChg>
        <pc:spChg chg="mod">
          <ac:chgData name="Maria Nina Angela Salita" userId="58e85cb279b2a132" providerId="LiveId" clId="{51FFBF2A-9859-42C3-9D4E-247FD8A319F5}" dt="2024-05-03T20:59:45.830" v="4109" actId="122"/>
          <ac:spMkLst>
            <pc:docMk/>
            <pc:sldMk cId="3388682856" sldId="257"/>
            <ac:spMk id="3" creationId="{6EB79E8A-5F11-7415-E091-C82302A5E9A9}"/>
          </ac:spMkLst>
        </pc:spChg>
        <pc:spChg chg="add del">
          <ac:chgData name="Maria Nina Angela Salita" userId="58e85cb279b2a132" providerId="LiveId" clId="{51FFBF2A-9859-42C3-9D4E-247FD8A319F5}" dt="2024-05-03T20:36:33.233" v="3864" actId="26606"/>
          <ac:spMkLst>
            <pc:docMk/>
            <pc:sldMk cId="3388682856" sldId="257"/>
            <ac:spMk id="8" creationId="{6DDA8CE9-E0A6-4FF2-823D-D08607606DC2}"/>
          </ac:spMkLst>
        </pc:spChg>
        <pc:spChg chg="add del">
          <ac:chgData name="Maria Nina Angela Salita" userId="58e85cb279b2a132" providerId="LiveId" clId="{51FFBF2A-9859-42C3-9D4E-247FD8A319F5}" dt="2024-05-03T20:36:37.972" v="3866" actId="26606"/>
          <ac:spMkLst>
            <pc:docMk/>
            <pc:sldMk cId="3388682856" sldId="257"/>
            <ac:spMk id="9" creationId="{8870DEF6-46A2-D4F8-8BE6-91165D93ECC4}"/>
          </ac:spMkLst>
        </pc:spChg>
        <pc:spChg chg="add del">
          <ac:chgData name="Maria Nina Angela Salita" userId="58e85cb279b2a132" providerId="LiveId" clId="{51FFBF2A-9859-42C3-9D4E-247FD8A319F5}" dt="2024-05-03T20:36:33.233" v="3864" actId="26606"/>
          <ac:spMkLst>
            <pc:docMk/>
            <pc:sldMk cId="3388682856" sldId="257"/>
            <ac:spMk id="10" creationId="{11195564-33B9-434B-9641-764F5905A56F}"/>
          </ac:spMkLst>
        </pc:spChg>
        <pc:spChg chg="add del">
          <ac:chgData name="Maria Nina Angela Salita" userId="58e85cb279b2a132" providerId="LiveId" clId="{51FFBF2A-9859-42C3-9D4E-247FD8A319F5}" dt="2024-05-03T20:37:54.403" v="3884" actId="26606"/>
          <ac:spMkLst>
            <pc:docMk/>
            <pc:sldMk cId="3388682856" sldId="257"/>
            <ac:spMk id="13" creationId="{08C9B587-E65E-4B52-B37C-ABEBB6E87928}"/>
          </ac:spMkLst>
        </pc:spChg>
        <pc:spChg chg="add del">
          <ac:chgData name="Maria Nina Angela Salita" userId="58e85cb279b2a132" providerId="LiveId" clId="{51FFBF2A-9859-42C3-9D4E-247FD8A319F5}" dt="2024-05-03T20:37:56.672" v="3886" actId="26606"/>
          <ac:spMkLst>
            <pc:docMk/>
            <pc:sldMk cId="3388682856" sldId="257"/>
            <ac:spMk id="14" creationId="{498F8FF6-43B4-494A-AF8F-123A4983EDF7}"/>
          </ac:spMkLst>
        </pc:spChg>
        <pc:spChg chg="add del">
          <ac:chgData name="Maria Nina Angela Salita" userId="58e85cb279b2a132" providerId="LiveId" clId="{51FFBF2A-9859-42C3-9D4E-247FD8A319F5}" dt="2024-05-03T20:38:18.127" v="3896" actId="26606"/>
          <ac:spMkLst>
            <pc:docMk/>
            <pc:sldMk cId="3388682856" sldId="257"/>
            <ac:spMk id="15" creationId="{08C9B587-E65E-4B52-B37C-ABEBB6E87928}"/>
          </ac:spMkLst>
        </pc:spChg>
        <pc:spChg chg="add del">
          <ac:chgData name="Maria Nina Angela Salita" userId="58e85cb279b2a132" providerId="LiveId" clId="{51FFBF2A-9859-42C3-9D4E-247FD8A319F5}" dt="2024-05-03T20:37:56.672" v="3886" actId="26606"/>
          <ac:spMkLst>
            <pc:docMk/>
            <pc:sldMk cId="3388682856" sldId="257"/>
            <ac:spMk id="16" creationId="{2B06059C-C357-4011-82B9-9C0106301384}"/>
          </ac:spMkLst>
        </pc:spChg>
        <pc:spChg chg="add del">
          <ac:chgData name="Maria Nina Angela Salita" userId="58e85cb279b2a132" providerId="LiveId" clId="{51FFBF2A-9859-42C3-9D4E-247FD8A319F5}" dt="2024-05-03T20:36:40.210" v="3868" actId="26606"/>
          <ac:spMkLst>
            <pc:docMk/>
            <pc:sldMk cId="3388682856" sldId="257"/>
            <ac:spMk id="17" creationId="{686EAD33-C5DD-4FAE-B20B-2707A6A92C99}"/>
          </ac:spMkLst>
        </pc:spChg>
        <pc:spChg chg="add del">
          <ac:chgData name="Maria Nina Angela Salita" userId="58e85cb279b2a132" providerId="LiveId" clId="{51FFBF2A-9859-42C3-9D4E-247FD8A319F5}" dt="2024-05-03T20:37:56.672" v="3886" actId="26606"/>
          <ac:spMkLst>
            <pc:docMk/>
            <pc:sldMk cId="3388682856" sldId="257"/>
            <ac:spMk id="20" creationId="{279CAF82-0ECF-42BE-8F37-F71941E5D410}"/>
          </ac:spMkLst>
        </pc:spChg>
        <pc:spChg chg="add del">
          <ac:chgData name="Maria Nina Angela Salita" userId="58e85cb279b2a132" providerId="LiveId" clId="{51FFBF2A-9859-42C3-9D4E-247FD8A319F5}" dt="2024-05-03T20:37:56.672" v="3886" actId="26606"/>
          <ac:spMkLst>
            <pc:docMk/>
            <pc:sldMk cId="3388682856" sldId="257"/>
            <ac:spMk id="22" creationId="{218E095B-4870-4AD5-9C41-C16D59523501}"/>
          </ac:spMkLst>
        </pc:spChg>
        <pc:spChg chg="add del">
          <ac:chgData name="Maria Nina Angela Salita" userId="58e85cb279b2a132" providerId="LiveId" clId="{51FFBF2A-9859-42C3-9D4E-247FD8A319F5}" dt="2024-05-03T20:36:40.210" v="3868" actId="26606"/>
          <ac:spMkLst>
            <pc:docMk/>
            <pc:sldMk cId="3388682856" sldId="257"/>
            <ac:spMk id="23" creationId="{C2F7C8AC-27FC-4265-A113-E7CDA1AAD7D6}"/>
          </ac:spMkLst>
        </pc:spChg>
        <pc:spChg chg="add del">
          <ac:chgData name="Maria Nina Angela Salita" userId="58e85cb279b2a132" providerId="LiveId" clId="{51FFBF2A-9859-42C3-9D4E-247FD8A319F5}" dt="2024-05-03T20:36:48.549" v="3870" actId="26606"/>
          <ac:spMkLst>
            <pc:docMk/>
            <pc:sldMk cId="3388682856" sldId="257"/>
            <ac:spMk id="27" creationId="{C8320351-9FA2-4A26-885B-BB8F3E4902D2}"/>
          </ac:spMkLst>
        </pc:spChg>
        <pc:spChg chg="add del">
          <ac:chgData name="Maria Nina Angela Salita" userId="58e85cb279b2a132" providerId="LiveId" clId="{51FFBF2A-9859-42C3-9D4E-247FD8A319F5}" dt="2024-05-03T20:36:48.549" v="3870" actId="26606"/>
          <ac:spMkLst>
            <pc:docMk/>
            <pc:sldMk cId="3388682856" sldId="257"/>
            <ac:spMk id="28" creationId="{68CD2EFB-78C2-4C6E-A6B9-4ED12FAD5B99}"/>
          </ac:spMkLst>
        </pc:spChg>
        <pc:spChg chg="add del">
          <ac:chgData name="Maria Nina Angela Salita" userId="58e85cb279b2a132" providerId="LiveId" clId="{51FFBF2A-9859-42C3-9D4E-247FD8A319F5}" dt="2024-05-03T20:36:50.957" v="3872" actId="26606"/>
          <ac:spMkLst>
            <pc:docMk/>
            <pc:sldMk cId="3388682856" sldId="257"/>
            <ac:spMk id="31" creationId="{54A6836E-C603-43CB-9DA7-89D8E3FA3838}"/>
          </ac:spMkLst>
        </pc:spChg>
        <pc:spChg chg="add del">
          <ac:chgData name="Maria Nina Angela Salita" userId="58e85cb279b2a132" providerId="LiveId" clId="{51FFBF2A-9859-42C3-9D4E-247FD8A319F5}" dt="2024-05-03T20:36:50.957" v="3872" actId="26606"/>
          <ac:spMkLst>
            <pc:docMk/>
            <pc:sldMk cId="3388682856" sldId="257"/>
            <ac:spMk id="32" creationId="{296007DD-F9BF-4F0F-B8C6-C514B2841971}"/>
          </ac:spMkLst>
        </pc:spChg>
        <pc:spChg chg="add del">
          <ac:chgData name="Maria Nina Angela Salita" userId="58e85cb279b2a132" providerId="LiveId" clId="{51FFBF2A-9859-42C3-9D4E-247FD8A319F5}" dt="2024-05-03T20:37:56.672" v="3886" actId="26606"/>
          <ac:spMkLst>
            <pc:docMk/>
            <pc:sldMk cId="3388682856" sldId="257"/>
            <ac:spMk id="35" creationId="{FFD3887D-244B-4EC4-9208-E304984C5D0F}"/>
          </ac:spMkLst>
        </pc:spChg>
        <pc:spChg chg="add del">
          <ac:chgData name="Maria Nina Angela Salita" userId="58e85cb279b2a132" providerId="LiveId" clId="{51FFBF2A-9859-42C3-9D4E-247FD8A319F5}" dt="2024-05-03T20:37:25.516" v="3874" actId="26606"/>
          <ac:spMkLst>
            <pc:docMk/>
            <pc:sldMk cId="3388682856" sldId="257"/>
            <ac:spMk id="36" creationId="{FFD48BC7-DC40-47DE-87EE-9F4B6ECB9ABB}"/>
          </ac:spMkLst>
        </pc:spChg>
        <pc:spChg chg="add del">
          <ac:chgData name="Maria Nina Angela Salita" userId="58e85cb279b2a132" providerId="LiveId" clId="{51FFBF2A-9859-42C3-9D4E-247FD8A319F5}" dt="2024-05-03T20:37:25.516" v="3874" actId="26606"/>
          <ac:spMkLst>
            <pc:docMk/>
            <pc:sldMk cId="3388682856" sldId="257"/>
            <ac:spMk id="37" creationId="{E502BBC7-2C76-46F3-BC24-5985BC13DB88}"/>
          </ac:spMkLst>
        </pc:spChg>
        <pc:spChg chg="add del">
          <ac:chgData name="Maria Nina Angela Salita" userId="58e85cb279b2a132" providerId="LiveId" clId="{51FFBF2A-9859-42C3-9D4E-247FD8A319F5}" dt="2024-05-03T20:37:25.516" v="3874" actId="26606"/>
          <ac:spMkLst>
            <pc:docMk/>
            <pc:sldMk cId="3388682856" sldId="257"/>
            <ac:spMk id="38" creationId="{C7F28D52-2A5F-4D23-81AE-7CB8B591C7AF}"/>
          </ac:spMkLst>
        </pc:spChg>
        <pc:spChg chg="add del">
          <ac:chgData name="Maria Nina Angela Salita" userId="58e85cb279b2a132" providerId="LiveId" clId="{51FFBF2A-9859-42C3-9D4E-247FD8A319F5}" dt="2024-05-03T20:37:25.516" v="3874" actId="26606"/>
          <ac:spMkLst>
            <pc:docMk/>
            <pc:sldMk cId="3388682856" sldId="257"/>
            <ac:spMk id="39" creationId="{3629484E-3792-4B3D-89AD-7C8A1ED0E0D4}"/>
          </ac:spMkLst>
        </pc:spChg>
        <pc:spChg chg="add del">
          <ac:chgData name="Maria Nina Angela Salita" userId="58e85cb279b2a132" providerId="LiveId" clId="{51FFBF2A-9859-42C3-9D4E-247FD8A319F5}" dt="2024-05-03T20:37:46.113" v="3876" actId="26606"/>
          <ac:spMkLst>
            <pc:docMk/>
            <pc:sldMk cId="3388682856" sldId="257"/>
            <ac:spMk id="41" creationId="{C8320351-9FA2-4A26-885B-BB8F3E4902D2}"/>
          </ac:spMkLst>
        </pc:spChg>
        <pc:spChg chg="add del">
          <ac:chgData name="Maria Nina Angela Salita" userId="58e85cb279b2a132" providerId="LiveId" clId="{51FFBF2A-9859-42C3-9D4E-247FD8A319F5}" dt="2024-05-03T20:37:46.113" v="3876" actId="26606"/>
          <ac:spMkLst>
            <pc:docMk/>
            <pc:sldMk cId="3388682856" sldId="257"/>
            <ac:spMk id="42" creationId="{68CD2EFB-78C2-4C6E-A6B9-4ED12FAD5B99}"/>
          </ac:spMkLst>
        </pc:spChg>
        <pc:spChg chg="add del">
          <ac:chgData name="Maria Nina Angela Salita" userId="58e85cb279b2a132" providerId="LiveId" clId="{51FFBF2A-9859-42C3-9D4E-247FD8A319F5}" dt="2024-05-03T20:37:48.709" v="3878" actId="26606"/>
          <ac:spMkLst>
            <pc:docMk/>
            <pc:sldMk cId="3388682856" sldId="257"/>
            <ac:spMk id="45" creationId="{71B2258F-86CA-4D4D-8270-BC05FCDEBFB3}"/>
          </ac:spMkLst>
        </pc:spChg>
        <pc:spChg chg="add del">
          <ac:chgData name="Maria Nina Angela Salita" userId="58e85cb279b2a132" providerId="LiveId" clId="{51FFBF2A-9859-42C3-9D4E-247FD8A319F5}" dt="2024-05-03T20:37:50.304" v="3880" actId="26606"/>
          <ac:spMkLst>
            <pc:docMk/>
            <pc:sldMk cId="3388682856" sldId="257"/>
            <ac:spMk id="48" creationId="{C1DD1A8A-57D5-4A81-AD04-532B043C5611}"/>
          </ac:spMkLst>
        </pc:spChg>
        <pc:spChg chg="add del">
          <ac:chgData name="Maria Nina Angela Salita" userId="58e85cb279b2a132" providerId="LiveId" clId="{51FFBF2A-9859-42C3-9D4E-247FD8A319F5}" dt="2024-05-03T20:37:50.304" v="3880" actId="26606"/>
          <ac:spMkLst>
            <pc:docMk/>
            <pc:sldMk cId="3388682856" sldId="257"/>
            <ac:spMk id="50" creationId="{007891EC-4501-44ED-A8C8-B11B6DB767AB}"/>
          </ac:spMkLst>
        </pc:spChg>
        <pc:spChg chg="add del">
          <ac:chgData name="Maria Nina Angela Salita" userId="58e85cb279b2a132" providerId="LiveId" clId="{51FFBF2A-9859-42C3-9D4E-247FD8A319F5}" dt="2024-05-03T20:37:52.294" v="3882" actId="26606"/>
          <ac:spMkLst>
            <pc:docMk/>
            <pc:sldMk cId="3388682856" sldId="257"/>
            <ac:spMk id="52" creationId="{3A930249-8242-4E2B-AF17-C01826488321}"/>
          </ac:spMkLst>
        </pc:spChg>
        <pc:spChg chg="add del">
          <ac:chgData name="Maria Nina Angela Salita" userId="58e85cb279b2a132" providerId="LiveId" clId="{51FFBF2A-9859-42C3-9D4E-247FD8A319F5}" dt="2024-05-03T20:37:52.294" v="3882" actId="26606"/>
          <ac:spMkLst>
            <pc:docMk/>
            <pc:sldMk cId="3388682856" sldId="257"/>
            <ac:spMk id="53" creationId="{A5BDD999-C5E1-4B3E-A710-768673819165}"/>
          </ac:spMkLst>
        </pc:spChg>
        <pc:spChg chg="add del">
          <ac:chgData name="Maria Nina Angela Salita" userId="58e85cb279b2a132" providerId="LiveId" clId="{51FFBF2A-9859-42C3-9D4E-247FD8A319F5}" dt="2024-05-03T20:37:54.403" v="3884" actId="26606"/>
          <ac:spMkLst>
            <pc:docMk/>
            <pc:sldMk cId="3388682856" sldId="257"/>
            <ac:spMk id="56" creationId="{031EA4A4-5D79-4817-B146-24029A2F3CC7}"/>
          </ac:spMkLst>
        </pc:spChg>
        <pc:spChg chg="add del">
          <ac:chgData name="Maria Nina Angela Salita" userId="58e85cb279b2a132" providerId="LiveId" clId="{51FFBF2A-9859-42C3-9D4E-247FD8A319F5}" dt="2024-05-03T20:37:54.403" v="3884" actId="26606"/>
          <ac:spMkLst>
            <pc:docMk/>
            <pc:sldMk cId="3388682856" sldId="257"/>
            <ac:spMk id="58" creationId="{AF2F604E-43BE-4DC3-B983-E071523364F8}"/>
          </ac:spMkLst>
        </pc:spChg>
        <pc:spChg chg="add del">
          <ac:chgData name="Maria Nina Angela Salita" userId="58e85cb279b2a132" providerId="LiveId" clId="{51FFBF2A-9859-42C3-9D4E-247FD8A319F5}" dt="2024-05-03T20:37:56.672" v="3886" actId="26606"/>
          <ac:spMkLst>
            <pc:docMk/>
            <pc:sldMk cId="3388682856" sldId="257"/>
            <ac:spMk id="60" creationId="{489B7BFD-8F45-4093-AD9C-91B15B0503D9}"/>
          </ac:spMkLst>
        </pc:spChg>
        <pc:spChg chg="add del">
          <ac:chgData name="Maria Nina Angela Salita" userId="58e85cb279b2a132" providerId="LiveId" clId="{51FFBF2A-9859-42C3-9D4E-247FD8A319F5}" dt="2024-05-03T20:37:56.672" v="3886" actId="26606"/>
          <ac:spMkLst>
            <pc:docMk/>
            <pc:sldMk cId="3388682856" sldId="257"/>
            <ac:spMk id="64" creationId="{5AFEC601-A132-47EE-B0C2-B38ACD9FCE6F}"/>
          </ac:spMkLst>
        </pc:spChg>
        <pc:spChg chg="add del">
          <ac:chgData name="Maria Nina Angela Salita" userId="58e85cb279b2a132" providerId="LiveId" clId="{51FFBF2A-9859-42C3-9D4E-247FD8A319F5}" dt="2024-05-03T20:37:56.672" v="3886" actId="26606"/>
          <ac:spMkLst>
            <pc:docMk/>
            <pc:sldMk cId="3388682856" sldId="257"/>
            <ac:spMk id="70" creationId="{033BC44A-0661-43B4-9C14-FD5963C226AE}"/>
          </ac:spMkLst>
        </pc:spChg>
        <pc:spChg chg="add del">
          <ac:chgData name="Maria Nina Angela Salita" userId="58e85cb279b2a132" providerId="LiveId" clId="{51FFBF2A-9859-42C3-9D4E-247FD8A319F5}" dt="2024-05-03T20:37:56.672" v="3886" actId="26606"/>
          <ac:spMkLst>
            <pc:docMk/>
            <pc:sldMk cId="3388682856" sldId="257"/>
            <ac:spMk id="71" creationId="{BE8CB2F0-2F5A-4EBD-B214-E0309C31F578}"/>
          </ac:spMkLst>
        </pc:spChg>
        <pc:spChg chg="add del">
          <ac:chgData name="Maria Nina Angela Salita" userId="58e85cb279b2a132" providerId="LiveId" clId="{51FFBF2A-9859-42C3-9D4E-247FD8A319F5}" dt="2024-05-03T20:37:56.672" v="3886" actId="26606"/>
          <ac:spMkLst>
            <pc:docMk/>
            <pc:sldMk cId="3388682856" sldId="257"/>
            <ac:spMk id="72" creationId="{97224C31-855E-4593-8A58-5B2B0CC4F537}"/>
          </ac:spMkLst>
        </pc:spChg>
        <pc:spChg chg="add del">
          <ac:chgData name="Maria Nina Angela Salita" userId="58e85cb279b2a132" providerId="LiveId" clId="{51FFBF2A-9859-42C3-9D4E-247FD8A319F5}" dt="2024-05-03T20:38:02.477" v="3888" actId="26606"/>
          <ac:spMkLst>
            <pc:docMk/>
            <pc:sldMk cId="3388682856" sldId="257"/>
            <ac:spMk id="74" creationId="{8F9CBE3F-79A8-4F8F-88D9-DAD03D0D281F}"/>
          </ac:spMkLst>
        </pc:spChg>
        <pc:spChg chg="add del">
          <ac:chgData name="Maria Nina Angela Salita" userId="58e85cb279b2a132" providerId="LiveId" clId="{51FFBF2A-9859-42C3-9D4E-247FD8A319F5}" dt="2024-05-03T20:38:02.477" v="3888" actId="26606"/>
          <ac:spMkLst>
            <pc:docMk/>
            <pc:sldMk cId="3388682856" sldId="257"/>
            <ac:spMk id="75" creationId="{508BEF50-7B1E-49A4-BC19-5F4F1D755E64}"/>
          </ac:spMkLst>
        </pc:spChg>
        <pc:spChg chg="add del">
          <ac:chgData name="Maria Nina Angela Salita" userId="58e85cb279b2a132" providerId="LiveId" clId="{51FFBF2A-9859-42C3-9D4E-247FD8A319F5}" dt="2024-05-03T20:38:02.477" v="3888" actId="26606"/>
          <ac:spMkLst>
            <pc:docMk/>
            <pc:sldMk cId="3388682856" sldId="257"/>
            <ac:spMk id="76" creationId="{C5CB530E-515E-412C-9DF1-5F8FFBD6F383}"/>
          </ac:spMkLst>
        </pc:spChg>
        <pc:spChg chg="add del">
          <ac:chgData name="Maria Nina Angela Salita" userId="58e85cb279b2a132" providerId="LiveId" clId="{51FFBF2A-9859-42C3-9D4E-247FD8A319F5}" dt="2024-05-03T20:38:02.477" v="3888" actId="26606"/>
          <ac:spMkLst>
            <pc:docMk/>
            <pc:sldMk cId="3388682856" sldId="257"/>
            <ac:spMk id="77" creationId="{AEA7509D-F04F-40CB-A0B3-EEF16499CC9F}"/>
          </ac:spMkLst>
        </pc:spChg>
        <pc:spChg chg="add del">
          <ac:chgData name="Maria Nina Angela Salita" userId="58e85cb279b2a132" providerId="LiveId" clId="{51FFBF2A-9859-42C3-9D4E-247FD8A319F5}" dt="2024-05-03T20:38:02.477" v="3888" actId="26606"/>
          <ac:spMkLst>
            <pc:docMk/>
            <pc:sldMk cId="3388682856" sldId="257"/>
            <ac:spMk id="78" creationId="{C39ADB8F-D187-49D7-BDCF-C1B6DC727068}"/>
          </ac:spMkLst>
        </pc:spChg>
        <pc:spChg chg="add del">
          <ac:chgData name="Maria Nina Angela Salita" userId="58e85cb279b2a132" providerId="LiveId" clId="{51FFBF2A-9859-42C3-9D4E-247FD8A319F5}" dt="2024-05-03T20:38:02.477" v="3888" actId="26606"/>
          <ac:spMkLst>
            <pc:docMk/>
            <pc:sldMk cId="3388682856" sldId="257"/>
            <ac:spMk id="79" creationId="{712D4376-A578-4FF1-94FC-245E7A6A489F}"/>
          </ac:spMkLst>
        </pc:spChg>
        <pc:spChg chg="add del">
          <ac:chgData name="Maria Nina Angela Salita" userId="58e85cb279b2a132" providerId="LiveId" clId="{51FFBF2A-9859-42C3-9D4E-247FD8A319F5}" dt="2024-05-03T20:38:02.477" v="3888" actId="26606"/>
          <ac:spMkLst>
            <pc:docMk/>
            <pc:sldMk cId="3388682856" sldId="257"/>
            <ac:spMk id="80" creationId="{3FBAD350-5664-4811-A208-657FB882D350}"/>
          </ac:spMkLst>
        </pc:spChg>
        <pc:spChg chg="add del">
          <ac:chgData name="Maria Nina Angela Salita" userId="58e85cb279b2a132" providerId="LiveId" clId="{51FFBF2A-9859-42C3-9D4E-247FD8A319F5}" dt="2024-05-03T20:38:04.463" v="3890" actId="26606"/>
          <ac:spMkLst>
            <pc:docMk/>
            <pc:sldMk cId="3388682856" sldId="257"/>
            <ac:spMk id="83" creationId="{FB5B0058-AF13-4859-B429-4EDDE2A26F7F}"/>
          </ac:spMkLst>
        </pc:spChg>
        <pc:spChg chg="add del">
          <ac:chgData name="Maria Nina Angela Salita" userId="58e85cb279b2a132" providerId="LiveId" clId="{51FFBF2A-9859-42C3-9D4E-247FD8A319F5}" dt="2024-05-03T20:38:11.433" v="3892" actId="26606"/>
          <ac:spMkLst>
            <pc:docMk/>
            <pc:sldMk cId="3388682856" sldId="257"/>
            <ac:spMk id="87" creationId="{5463EB0A-3D7C-4AA5-BFA5-8EE5B4BA5624}"/>
          </ac:spMkLst>
        </pc:spChg>
        <pc:spChg chg="add del">
          <ac:chgData name="Maria Nina Angela Salita" userId="58e85cb279b2a132" providerId="LiveId" clId="{51FFBF2A-9859-42C3-9D4E-247FD8A319F5}" dt="2024-05-03T20:38:11.433" v="3892" actId="26606"/>
          <ac:spMkLst>
            <pc:docMk/>
            <pc:sldMk cId="3388682856" sldId="257"/>
            <ac:spMk id="88" creationId="{7945AD00-F967-454D-A4B2-39ABA5C88C20}"/>
          </ac:spMkLst>
        </pc:spChg>
        <pc:spChg chg="add del">
          <ac:chgData name="Maria Nina Angela Salita" userId="58e85cb279b2a132" providerId="LiveId" clId="{51FFBF2A-9859-42C3-9D4E-247FD8A319F5}" dt="2024-05-03T20:38:11.433" v="3892" actId="26606"/>
          <ac:spMkLst>
            <pc:docMk/>
            <pc:sldMk cId="3388682856" sldId="257"/>
            <ac:spMk id="89" creationId="{E9BC5B79-B912-427C-8219-E3E50943FCDE}"/>
          </ac:spMkLst>
        </pc:spChg>
        <pc:spChg chg="add del">
          <ac:chgData name="Maria Nina Angela Salita" userId="58e85cb279b2a132" providerId="LiveId" clId="{51FFBF2A-9859-42C3-9D4E-247FD8A319F5}" dt="2024-05-03T20:38:14.338" v="3894" actId="26606"/>
          <ac:spMkLst>
            <pc:docMk/>
            <pc:sldMk cId="3388682856" sldId="257"/>
            <ac:spMk id="91" creationId="{71B2258F-86CA-4D4D-8270-BC05FCDEBFB3}"/>
          </ac:spMkLst>
        </pc:spChg>
        <pc:spChg chg="add del">
          <ac:chgData name="Maria Nina Angela Salita" userId="58e85cb279b2a132" providerId="LiveId" clId="{51FFBF2A-9859-42C3-9D4E-247FD8A319F5}" dt="2024-05-03T20:38:18.127" v="3896" actId="26606"/>
          <ac:spMkLst>
            <pc:docMk/>
            <pc:sldMk cId="3388682856" sldId="257"/>
            <ac:spMk id="94" creationId="{0671A8AE-40A1-4631-A6B8-581AFF065482}"/>
          </ac:spMkLst>
        </pc:spChg>
        <pc:spChg chg="add del">
          <ac:chgData name="Maria Nina Angela Salita" userId="58e85cb279b2a132" providerId="LiveId" clId="{51FFBF2A-9859-42C3-9D4E-247FD8A319F5}" dt="2024-05-03T20:38:18.127" v="3896" actId="26606"/>
          <ac:spMkLst>
            <pc:docMk/>
            <pc:sldMk cId="3388682856" sldId="257"/>
            <ac:spMk id="96" creationId="{AB58EF07-17C2-48CF-ABB0-EEF1F17CB8F0}"/>
          </ac:spMkLst>
        </pc:spChg>
        <pc:spChg chg="add del">
          <ac:chgData name="Maria Nina Angela Salita" userId="58e85cb279b2a132" providerId="LiveId" clId="{51FFBF2A-9859-42C3-9D4E-247FD8A319F5}" dt="2024-05-03T20:38:18.127" v="3896" actId="26606"/>
          <ac:spMkLst>
            <pc:docMk/>
            <pc:sldMk cId="3388682856" sldId="257"/>
            <ac:spMk id="97" creationId="{AF2F604E-43BE-4DC3-B983-E071523364F8}"/>
          </ac:spMkLst>
        </pc:spChg>
        <pc:spChg chg="add del">
          <ac:chgData name="Maria Nina Angela Salita" userId="58e85cb279b2a132" providerId="LiveId" clId="{51FFBF2A-9859-42C3-9D4E-247FD8A319F5}" dt="2024-05-03T20:38:20.350" v="3898" actId="26606"/>
          <ac:spMkLst>
            <pc:docMk/>
            <pc:sldMk cId="3388682856" sldId="257"/>
            <ac:spMk id="99" creationId="{C7D023E4-8DE1-436E-9847-ED6A4B4B04FD}"/>
          </ac:spMkLst>
        </pc:spChg>
        <pc:spChg chg="add del">
          <ac:chgData name="Maria Nina Angela Salita" userId="58e85cb279b2a132" providerId="LiveId" clId="{51FFBF2A-9859-42C3-9D4E-247FD8A319F5}" dt="2024-05-03T20:38:23.879" v="3900" actId="26606"/>
          <ac:spMkLst>
            <pc:docMk/>
            <pc:sldMk cId="3388682856" sldId="257"/>
            <ac:spMk id="110" creationId="{4522B21E-B2B9-4C72-9A71-C87EFD137480}"/>
          </ac:spMkLst>
        </pc:spChg>
        <pc:spChg chg="add del">
          <ac:chgData name="Maria Nina Angela Salita" userId="58e85cb279b2a132" providerId="LiveId" clId="{51FFBF2A-9859-42C3-9D4E-247FD8A319F5}" dt="2024-05-03T20:38:23.879" v="3900" actId="26606"/>
          <ac:spMkLst>
            <pc:docMk/>
            <pc:sldMk cId="3388682856" sldId="257"/>
            <ac:spMk id="111" creationId="{5EB7D2A2-F448-44D4-938C-DC84CBCB3B1E}"/>
          </ac:spMkLst>
        </pc:spChg>
        <pc:spChg chg="add del">
          <ac:chgData name="Maria Nina Angela Salita" userId="58e85cb279b2a132" providerId="LiveId" clId="{51FFBF2A-9859-42C3-9D4E-247FD8A319F5}" dt="2024-05-03T20:38:23.879" v="3900" actId="26606"/>
          <ac:spMkLst>
            <pc:docMk/>
            <pc:sldMk cId="3388682856" sldId="257"/>
            <ac:spMk id="112" creationId="{871AEA07-1E14-44B4-8E55-64EF049CD66F}"/>
          </ac:spMkLst>
        </pc:spChg>
        <pc:spChg chg="add del">
          <ac:chgData name="Maria Nina Angela Salita" userId="58e85cb279b2a132" providerId="LiveId" clId="{51FFBF2A-9859-42C3-9D4E-247FD8A319F5}" dt="2024-05-03T20:38:25.990" v="3902" actId="26606"/>
          <ac:spMkLst>
            <pc:docMk/>
            <pc:sldMk cId="3388682856" sldId="257"/>
            <ac:spMk id="115" creationId="{F3E416D2-D994-4F7A-8F62-B28B11BEBA65}"/>
          </ac:spMkLst>
        </pc:spChg>
        <pc:spChg chg="add del">
          <ac:chgData name="Maria Nina Angela Salita" userId="58e85cb279b2a132" providerId="LiveId" clId="{51FFBF2A-9859-42C3-9D4E-247FD8A319F5}" dt="2024-05-03T20:38:25.990" v="3902" actId="26606"/>
          <ac:spMkLst>
            <pc:docMk/>
            <pc:sldMk cId="3388682856" sldId="257"/>
            <ac:spMk id="117" creationId="{FB27C166-470E-467E-9E9E-E235EEF3C01B}"/>
          </ac:spMkLst>
        </pc:spChg>
        <pc:spChg chg="add del">
          <ac:chgData name="Maria Nina Angela Salita" userId="58e85cb279b2a132" providerId="LiveId" clId="{51FFBF2A-9859-42C3-9D4E-247FD8A319F5}" dt="2024-05-03T20:38:25.990" v="3902" actId="26606"/>
          <ac:spMkLst>
            <pc:docMk/>
            <pc:sldMk cId="3388682856" sldId="257"/>
            <ac:spMk id="118" creationId="{673636C8-1392-483A-8A7A-CA259E806C54}"/>
          </ac:spMkLst>
        </pc:spChg>
        <pc:spChg chg="add del">
          <ac:chgData name="Maria Nina Angela Salita" userId="58e85cb279b2a132" providerId="LiveId" clId="{51FFBF2A-9859-42C3-9D4E-247FD8A319F5}" dt="2024-05-03T20:38:25.990" v="3902" actId="26606"/>
          <ac:spMkLst>
            <pc:docMk/>
            <pc:sldMk cId="3388682856" sldId="257"/>
            <ac:spMk id="119" creationId="{7539A79B-DFBA-4781-B0DE-4044B072261B}"/>
          </ac:spMkLst>
        </pc:spChg>
        <pc:spChg chg="add del">
          <ac:chgData name="Maria Nina Angela Salita" userId="58e85cb279b2a132" providerId="LiveId" clId="{51FFBF2A-9859-42C3-9D4E-247FD8A319F5}" dt="2024-05-03T20:38:33.754" v="3904" actId="26606"/>
          <ac:spMkLst>
            <pc:docMk/>
            <pc:sldMk cId="3388682856" sldId="257"/>
            <ac:spMk id="121" creationId="{D5B339F4-93B9-4E04-9721-143AD6782EA9}"/>
          </ac:spMkLst>
        </pc:spChg>
        <pc:spChg chg="add del">
          <ac:chgData name="Maria Nina Angela Salita" userId="58e85cb279b2a132" providerId="LiveId" clId="{51FFBF2A-9859-42C3-9D4E-247FD8A319F5}" dt="2024-05-03T20:38:33.754" v="3904" actId="26606"/>
          <ac:spMkLst>
            <pc:docMk/>
            <pc:sldMk cId="3388682856" sldId="257"/>
            <ac:spMk id="125" creationId="{871AEA07-1E14-44B4-8E55-64EF049CD66F}"/>
          </ac:spMkLst>
        </pc:spChg>
        <pc:spChg chg="add del">
          <ac:chgData name="Maria Nina Angela Salita" userId="58e85cb279b2a132" providerId="LiveId" clId="{51FFBF2A-9859-42C3-9D4E-247FD8A319F5}" dt="2024-05-03T20:38:48.947" v="3906" actId="26606"/>
          <ac:spMkLst>
            <pc:docMk/>
            <pc:sldMk cId="3388682856" sldId="257"/>
            <ac:spMk id="127" creationId="{73A25D70-4A55-4F72-B9C5-A69CDBF4DB42}"/>
          </ac:spMkLst>
        </pc:spChg>
        <pc:spChg chg="add del">
          <ac:chgData name="Maria Nina Angela Salita" userId="58e85cb279b2a132" providerId="LiveId" clId="{51FFBF2A-9859-42C3-9D4E-247FD8A319F5}" dt="2024-05-03T20:38:48.947" v="3906" actId="26606"/>
          <ac:spMkLst>
            <pc:docMk/>
            <pc:sldMk cId="3388682856" sldId="257"/>
            <ac:spMk id="128" creationId="{54957100-6D8B-4161-9F2F-C0A949EC84C4}"/>
          </ac:spMkLst>
        </pc:spChg>
        <pc:spChg chg="add del">
          <ac:chgData name="Maria Nina Angela Salita" userId="58e85cb279b2a132" providerId="LiveId" clId="{51FFBF2A-9859-42C3-9D4E-247FD8A319F5}" dt="2024-05-03T20:38:48.947" v="3906" actId="26606"/>
          <ac:spMkLst>
            <pc:docMk/>
            <pc:sldMk cId="3388682856" sldId="257"/>
            <ac:spMk id="129" creationId="{CBCB02B1-1B82-403C-B7D2-E2CED1882F50}"/>
          </ac:spMkLst>
        </pc:spChg>
        <pc:spChg chg="add del">
          <ac:chgData name="Maria Nina Angela Salita" userId="58e85cb279b2a132" providerId="LiveId" clId="{51FFBF2A-9859-42C3-9D4E-247FD8A319F5}" dt="2024-05-03T20:38:52.820" v="3908" actId="26606"/>
          <ac:spMkLst>
            <pc:docMk/>
            <pc:sldMk cId="3388682856" sldId="257"/>
            <ac:spMk id="145" creationId="{0262E669-7774-4EAE-BBCE-F9FFE664D513}"/>
          </ac:spMkLst>
        </pc:spChg>
        <pc:spChg chg="add del">
          <ac:chgData name="Maria Nina Angela Salita" userId="58e85cb279b2a132" providerId="LiveId" clId="{51FFBF2A-9859-42C3-9D4E-247FD8A319F5}" dt="2024-05-03T20:38:52.820" v="3908" actId="26606"/>
          <ac:spMkLst>
            <pc:docMk/>
            <pc:sldMk cId="3388682856" sldId="257"/>
            <ac:spMk id="146" creationId="{0CD485ED-328F-4350-AB3E-F6EA4514990B}"/>
          </ac:spMkLst>
        </pc:spChg>
        <pc:spChg chg="add del">
          <ac:chgData name="Maria Nina Angela Salita" userId="58e85cb279b2a132" providerId="LiveId" clId="{51FFBF2A-9859-42C3-9D4E-247FD8A319F5}" dt="2024-05-03T20:38:52.820" v="3908" actId="26606"/>
          <ac:spMkLst>
            <pc:docMk/>
            <pc:sldMk cId="3388682856" sldId="257"/>
            <ac:spMk id="147" creationId="{5353D259-DA18-451D-9A95-02198BF55E20}"/>
          </ac:spMkLst>
        </pc:spChg>
        <pc:spChg chg="add del">
          <ac:chgData name="Maria Nina Angela Salita" userId="58e85cb279b2a132" providerId="LiveId" clId="{51FFBF2A-9859-42C3-9D4E-247FD8A319F5}" dt="2024-05-03T20:38:55.763" v="3910" actId="26606"/>
          <ac:spMkLst>
            <pc:docMk/>
            <pc:sldMk cId="3388682856" sldId="257"/>
            <ac:spMk id="149" creationId="{B35D3C1D-A6AE-4FCA-BB76-A4748CE5DE55}"/>
          </ac:spMkLst>
        </pc:spChg>
        <pc:spChg chg="add del">
          <ac:chgData name="Maria Nina Angela Salita" userId="58e85cb279b2a132" providerId="LiveId" clId="{51FFBF2A-9859-42C3-9D4E-247FD8A319F5}" dt="2024-05-03T20:38:55.763" v="3910" actId="26606"/>
          <ac:spMkLst>
            <pc:docMk/>
            <pc:sldMk cId="3388682856" sldId="257"/>
            <ac:spMk id="150" creationId="{6D5BF818-2283-4CC9-A120-9225CEDFA6D2}"/>
          </ac:spMkLst>
        </pc:spChg>
        <pc:spChg chg="add del">
          <ac:chgData name="Maria Nina Angela Salita" userId="58e85cb279b2a132" providerId="LiveId" clId="{51FFBF2A-9859-42C3-9D4E-247FD8A319F5}" dt="2024-05-03T20:38:55.763" v="3910" actId="26606"/>
          <ac:spMkLst>
            <pc:docMk/>
            <pc:sldMk cId="3388682856" sldId="257"/>
            <ac:spMk id="151" creationId="{063A42EF-20CC-4BCC-9D0B-222CF3AAE8C9}"/>
          </ac:spMkLst>
        </pc:spChg>
        <pc:spChg chg="add del">
          <ac:chgData name="Maria Nina Angela Salita" userId="58e85cb279b2a132" providerId="LiveId" clId="{51FFBF2A-9859-42C3-9D4E-247FD8A319F5}" dt="2024-05-03T20:46:39.163" v="4017" actId="26606"/>
          <ac:spMkLst>
            <pc:docMk/>
            <pc:sldMk cId="3388682856" sldId="257"/>
            <ac:spMk id="153" creationId="{238410E7-D4B4-41AD-88B3-EB385D8A8FAF}"/>
          </ac:spMkLst>
        </pc:spChg>
        <pc:spChg chg="add del">
          <ac:chgData name="Maria Nina Angela Salita" userId="58e85cb279b2a132" providerId="LiveId" clId="{51FFBF2A-9859-42C3-9D4E-247FD8A319F5}" dt="2024-05-03T20:46:39.163" v="4017" actId="26606"/>
          <ac:spMkLst>
            <pc:docMk/>
            <pc:sldMk cId="3388682856" sldId="257"/>
            <ac:spMk id="154" creationId="{284A8429-F65A-490D-96E4-1158D3E8A026}"/>
          </ac:spMkLst>
        </pc:spChg>
        <pc:spChg chg="add del">
          <ac:chgData name="Maria Nina Angela Salita" userId="58e85cb279b2a132" providerId="LiveId" clId="{51FFBF2A-9859-42C3-9D4E-247FD8A319F5}" dt="2024-05-03T20:46:39.163" v="4017" actId="26606"/>
          <ac:spMkLst>
            <pc:docMk/>
            <pc:sldMk cId="3388682856" sldId="257"/>
            <ac:spMk id="155" creationId="{0F022291-A82B-4D23-A1E0-5F9BD684669E}"/>
          </ac:spMkLst>
        </pc:spChg>
        <pc:spChg chg="add del">
          <ac:chgData name="Maria Nina Angela Salita" userId="58e85cb279b2a132" providerId="LiveId" clId="{51FFBF2A-9859-42C3-9D4E-247FD8A319F5}" dt="2024-05-03T20:50:28.044" v="4039" actId="26606"/>
          <ac:spMkLst>
            <pc:docMk/>
            <pc:sldMk cId="3388682856" sldId="257"/>
            <ac:spMk id="160" creationId="{943CAA20-3569-4189-9E48-239A229A86CA}"/>
          </ac:spMkLst>
        </pc:spChg>
        <pc:spChg chg="add del">
          <ac:chgData name="Maria Nina Angela Salita" userId="58e85cb279b2a132" providerId="LiveId" clId="{51FFBF2A-9859-42C3-9D4E-247FD8A319F5}" dt="2024-05-03T20:46:29.542" v="4012" actId="26606"/>
          <ac:spMkLst>
            <pc:docMk/>
            <pc:sldMk cId="3388682856" sldId="257"/>
            <ac:spMk id="161" creationId="{3AD630B4-4CCC-7B1D-1803-DAED942D7E50}"/>
          </ac:spMkLst>
        </pc:spChg>
        <pc:spChg chg="add del">
          <ac:chgData name="Maria Nina Angela Salita" userId="58e85cb279b2a132" providerId="LiveId" clId="{51FFBF2A-9859-42C3-9D4E-247FD8A319F5}" dt="2024-05-03T20:50:28.044" v="4039" actId="26606"/>
          <ac:spMkLst>
            <pc:docMk/>
            <pc:sldMk cId="3388682856" sldId="257"/>
            <ac:spMk id="162" creationId="{DA542B6D-E775-4832-91DC-2D20F857813A}"/>
          </ac:spMkLst>
        </pc:spChg>
        <pc:spChg chg="add del">
          <ac:chgData name="Maria Nina Angela Salita" userId="58e85cb279b2a132" providerId="LiveId" clId="{51FFBF2A-9859-42C3-9D4E-247FD8A319F5}" dt="2024-05-03T20:49:25.210" v="4024" actId="26606"/>
          <ac:spMkLst>
            <pc:docMk/>
            <pc:sldMk cId="3388682856" sldId="257"/>
            <ac:spMk id="164" creationId="{284A8429-F65A-490D-96E4-1158D3E8A026}"/>
          </ac:spMkLst>
        </pc:spChg>
        <pc:spChg chg="add del">
          <ac:chgData name="Maria Nina Angela Salita" userId="58e85cb279b2a132" providerId="LiveId" clId="{51FFBF2A-9859-42C3-9D4E-247FD8A319F5}" dt="2024-05-03T20:49:25.210" v="4024" actId="26606"/>
          <ac:spMkLst>
            <pc:docMk/>
            <pc:sldMk cId="3388682856" sldId="257"/>
            <ac:spMk id="167" creationId="{238410E7-D4B4-41AD-88B3-EB385D8A8FAF}"/>
          </ac:spMkLst>
        </pc:spChg>
        <pc:spChg chg="add del">
          <ac:chgData name="Maria Nina Angela Salita" userId="58e85cb279b2a132" providerId="LiveId" clId="{51FFBF2A-9859-42C3-9D4E-247FD8A319F5}" dt="2024-05-03T20:46:39.132" v="4016" actId="26606"/>
          <ac:spMkLst>
            <pc:docMk/>
            <pc:sldMk cId="3388682856" sldId="257"/>
            <ac:spMk id="169" creationId="{EB0222B5-B739-82A9-5CCC-C5585AE12A69}"/>
          </ac:spMkLst>
        </pc:spChg>
        <pc:spChg chg="add del">
          <ac:chgData name="Maria Nina Angela Salita" userId="58e85cb279b2a132" providerId="LiveId" clId="{51FFBF2A-9859-42C3-9D4E-247FD8A319F5}" dt="2024-05-03T20:46:39.132" v="4016" actId="26606"/>
          <ac:spMkLst>
            <pc:docMk/>
            <pc:sldMk cId="3388682856" sldId="257"/>
            <ac:spMk id="170" creationId="{5BE23E75-E7E9-4D9F-6D25-5512363F8621}"/>
          </ac:spMkLst>
        </pc:spChg>
        <pc:spChg chg="add del">
          <ac:chgData name="Maria Nina Angela Salita" userId="58e85cb279b2a132" providerId="LiveId" clId="{51FFBF2A-9859-42C3-9D4E-247FD8A319F5}" dt="2024-05-03T20:49:25.210" v="4024" actId="26606"/>
          <ac:spMkLst>
            <pc:docMk/>
            <pc:sldMk cId="3388682856" sldId="257"/>
            <ac:spMk id="172" creationId="{0F022291-A82B-4D23-A1E0-5F9BD684669E}"/>
          </ac:spMkLst>
        </pc:spChg>
        <pc:spChg chg="add del">
          <ac:chgData name="Maria Nina Angela Salita" userId="58e85cb279b2a132" providerId="LiveId" clId="{51FFBF2A-9859-42C3-9D4E-247FD8A319F5}" dt="2024-05-03T20:50:17.857" v="4034" actId="26606"/>
          <ac:spMkLst>
            <pc:docMk/>
            <pc:sldMk cId="3388682856" sldId="257"/>
            <ac:spMk id="173" creationId="{FC71CE45-EECF-4555-AD4B-1B3D0D5D1540}"/>
          </ac:spMkLst>
        </pc:spChg>
        <pc:spChg chg="add del">
          <ac:chgData name="Maria Nina Angela Salita" userId="58e85cb279b2a132" providerId="LiveId" clId="{51FFBF2A-9859-42C3-9D4E-247FD8A319F5}" dt="2024-05-03T20:49:49.323" v="4026" actId="26606"/>
          <ac:spMkLst>
            <pc:docMk/>
            <pc:sldMk cId="3388682856" sldId="257"/>
            <ac:spMk id="174" creationId="{8DE2E8FE-B87B-430D-9722-167B5E2C2577}"/>
          </ac:spMkLst>
        </pc:spChg>
        <pc:spChg chg="add del">
          <ac:chgData name="Maria Nina Angela Salita" userId="58e85cb279b2a132" providerId="LiveId" clId="{51FFBF2A-9859-42C3-9D4E-247FD8A319F5}" dt="2024-05-03T20:49:49.323" v="4026" actId="26606"/>
          <ac:spMkLst>
            <pc:docMk/>
            <pc:sldMk cId="3388682856" sldId="257"/>
            <ac:spMk id="175" creationId="{5E7AA7E8-8006-4E1F-A566-FCF37EE6F35D}"/>
          </ac:spMkLst>
        </pc:spChg>
        <pc:spChg chg="add del">
          <ac:chgData name="Maria Nina Angela Salita" userId="58e85cb279b2a132" providerId="LiveId" clId="{51FFBF2A-9859-42C3-9D4E-247FD8A319F5}" dt="2024-05-03T20:49:50.574" v="4028" actId="26606"/>
          <ac:spMkLst>
            <pc:docMk/>
            <pc:sldMk cId="3388682856" sldId="257"/>
            <ac:spMk id="179" creationId="{71B2258F-86CA-4D4D-8270-BC05FCDEBFB3}"/>
          </ac:spMkLst>
        </pc:spChg>
        <pc:spChg chg="add del">
          <ac:chgData name="Maria Nina Angela Salita" userId="58e85cb279b2a132" providerId="LiveId" clId="{51FFBF2A-9859-42C3-9D4E-247FD8A319F5}" dt="2024-05-03T20:50:02.839" v="4030" actId="26606"/>
          <ac:spMkLst>
            <pc:docMk/>
            <pc:sldMk cId="3388682856" sldId="257"/>
            <ac:spMk id="182" creationId="{6DDA8CE9-E0A6-4FF2-823D-D08607606DC2}"/>
          </ac:spMkLst>
        </pc:spChg>
        <pc:spChg chg="add del">
          <ac:chgData name="Maria Nina Angela Salita" userId="58e85cb279b2a132" providerId="LiveId" clId="{51FFBF2A-9859-42C3-9D4E-247FD8A319F5}" dt="2024-05-03T20:50:02.839" v="4030" actId="26606"/>
          <ac:spMkLst>
            <pc:docMk/>
            <pc:sldMk cId="3388682856" sldId="257"/>
            <ac:spMk id="183" creationId="{11195564-33B9-434B-9641-764F5905A56F}"/>
          </ac:spMkLst>
        </pc:spChg>
        <pc:spChg chg="add del">
          <ac:chgData name="Maria Nina Angela Salita" userId="58e85cb279b2a132" providerId="LiveId" clId="{51FFBF2A-9859-42C3-9D4E-247FD8A319F5}" dt="2024-05-03T20:50:07.230" v="4032" actId="26606"/>
          <ac:spMkLst>
            <pc:docMk/>
            <pc:sldMk cId="3388682856" sldId="257"/>
            <ac:spMk id="192" creationId="{464EC53C-35C4-4E84-AFE2-A7D081852617}"/>
          </ac:spMkLst>
        </pc:spChg>
        <pc:spChg chg="add del">
          <ac:chgData name="Maria Nina Angela Salita" userId="58e85cb279b2a132" providerId="LiveId" clId="{51FFBF2A-9859-42C3-9D4E-247FD8A319F5}" dt="2024-05-03T20:50:07.230" v="4032" actId="26606"/>
          <ac:spMkLst>
            <pc:docMk/>
            <pc:sldMk cId="3388682856" sldId="257"/>
            <ac:spMk id="193" creationId="{9A3F5928-D955-456A-97B5-AA390B8CE9D5}"/>
          </ac:spMkLst>
        </pc:spChg>
        <pc:spChg chg="add del">
          <ac:chgData name="Maria Nina Angela Salita" userId="58e85cb279b2a132" providerId="LiveId" clId="{51FFBF2A-9859-42C3-9D4E-247FD8A319F5}" dt="2024-05-03T20:50:07.230" v="4032" actId="26606"/>
          <ac:spMkLst>
            <pc:docMk/>
            <pc:sldMk cId="3388682856" sldId="257"/>
            <ac:spMk id="196" creationId="{C5CB530E-515E-412C-9DF1-5F8FFBD6F383}"/>
          </ac:spMkLst>
        </pc:spChg>
        <pc:spChg chg="add del">
          <ac:chgData name="Maria Nina Angela Salita" userId="58e85cb279b2a132" providerId="LiveId" clId="{51FFBF2A-9859-42C3-9D4E-247FD8A319F5}" dt="2024-05-03T20:50:07.230" v="4032" actId="26606"/>
          <ac:spMkLst>
            <pc:docMk/>
            <pc:sldMk cId="3388682856" sldId="257"/>
            <ac:spMk id="197" creationId="{712D4376-A578-4FF1-94FC-245E7A6A489F}"/>
          </ac:spMkLst>
        </pc:spChg>
        <pc:spChg chg="add del">
          <ac:chgData name="Maria Nina Angela Salita" userId="58e85cb279b2a132" providerId="LiveId" clId="{51FFBF2A-9859-42C3-9D4E-247FD8A319F5}" dt="2024-05-03T20:50:07.230" v="4032" actId="26606"/>
          <ac:spMkLst>
            <pc:docMk/>
            <pc:sldMk cId="3388682856" sldId="257"/>
            <ac:spMk id="198" creationId="{AEA7509D-F04F-40CB-A0B3-EEF16499CC9F}"/>
          </ac:spMkLst>
        </pc:spChg>
        <pc:spChg chg="add del">
          <ac:chgData name="Maria Nina Angela Salita" userId="58e85cb279b2a132" providerId="LiveId" clId="{51FFBF2A-9859-42C3-9D4E-247FD8A319F5}" dt="2024-05-03T20:50:17.857" v="4034" actId="26606"/>
          <ac:spMkLst>
            <pc:docMk/>
            <pc:sldMk cId="3388682856" sldId="257"/>
            <ac:spMk id="200" creationId="{F4155C20-3F0E-4576-8A0B-C345B62312DA}"/>
          </ac:spMkLst>
        </pc:spChg>
        <pc:spChg chg="add del">
          <ac:chgData name="Maria Nina Angela Salita" userId="58e85cb279b2a132" providerId="LiveId" clId="{51FFBF2A-9859-42C3-9D4E-247FD8A319F5}" dt="2024-05-03T20:50:17.857" v="4034" actId="26606"/>
          <ac:spMkLst>
            <pc:docMk/>
            <pc:sldMk cId="3388682856" sldId="257"/>
            <ac:spMk id="202" creationId="{0BAEB82B-9A6B-4982-B56B-7529C6EA9A95}"/>
          </ac:spMkLst>
        </pc:spChg>
        <pc:spChg chg="add del">
          <ac:chgData name="Maria Nina Angela Salita" userId="58e85cb279b2a132" providerId="LiveId" clId="{51FFBF2A-9859-42C3-9D4E-247FD8A319F5}" dt="2024-05-03T20:50:17.857" v="4034" actId="26606"/>
          <ac:spMkLst>
            <pc:docMk/>
            <pc:sldMk cId="3388682856" sldId="257"/>
            <ac:spMk id="203" creationId="{53AA89D1-0C70-46BB-8E35-5722A4B18A78}"/>
          </ac:spMkLst>
        </pc:spChg>
        <pc:spChg chg="add del">
          <ac:chgData name="Maria Nina Angela Salita" userId="58e85cb279b2a132" providerId="LiveId" clId="{51FFBF2A-9859-42C3-9D4E-247FD8A319F5}" dt="2024-05-03T20:50:25.462" v="4036" actId="26606"/>
          <ac:spMkLst>
            <pc:docMk/>
            <pc:sldMk cId="3388682856" sldId="257"/>
            <ac:spMk id="205" creationId="{27250CB5-9DDC-48C3-9D2D-C15BFFF4F33D}"/>
          </ac:spMkLst>
        </pc:spChg>
        <pc:spChg chg="add del">
          <ac:chgData name="Maria Nina Angela Salita" userId="58e85cb279b2a132" providerId="LiveId" clId="{51FFBF2A-9859-42C3-9D4E-247FD8A319F5}" dt="2024-05-03T20:50:25.462" v="4036" actId="26606"/>
          <ac:spMkLst>
            <pc:docMk/>
            <pc:sldMk cId="3388682856" sldId="257"/>
            <ac:spMk id="206" creationId="{C38FEF35-B9B3-413E-A8C4-9FF5A15A4E73}"/>
          </ac:spMkLst>
        </pc:spChg>
        <pc:spChg chg="add del">
          <ac:chgData name="Maria Nina Angela Salita" userId="58e85cb279b2a132" providerId="LiveId" clId="{51FFBF2A-9859-42C3-9D4E-247FD8A319F5}" dt="2024-05-03T20:50:25.462" v="4036" actId="26606"/>
          <ac:spMkLst>
            <pc:docMk/>
            <pc:sldMk cId="3388682856" sldId="257"/>
            <ac:spMk id="207" creationId="{A7ECB318-89A9-43A0-BC79-4B763473F8B3}"/>
          </ac:spMkLst>
        </pc:spChg>
        <pc:spChg chg="add del">
          <ac:chgData name="Maria Nina Angela Salita" userId="58e85cb279b2a132" providerId="LiveId" clId="{51FFBF2A-9859-42C3-9D4E-247FD8A319F5}" dt="2024-05-03T20:50:28.013" v="4038" actId="26606"/>
          <ac:spMkLst>
            <pc:docMk/>
            <pc:sldMk cId="3388682856" sldId="257"/>
            <ac:spMk id="209" creationId="{88EB6E95-9C89-4CFF-A598-F278D0DFB39E}"/>
          </ac:spMkLst>
        </pc:spChg>
        <pc:spChg chg="add del">
          <ac:chgData name="Maria Nina Angela Salita" userId="58e85cb279b2a132" providerId="LiveId" clId="{51FFBF2A-9859-42C3-9D4E-247FD8A319F5}" dt="2024-05-03T20:50:28.013" v="4038" actId="26606"/>
          <ac:spMkLst>
            <pc:docMk/>
            <pc:sldMk cId="3388682856" sldId="257"/>
            <ac:spMk id="210" creationId="{474CD0F4-EA2A-4E5D-AE73-1112C1CA2A19}"/>
          </ac:spMkLst>
        </pc:spChg>
        <pc:spChg chg="add del">
          <ac:chgData name="Maria Nina Angela Salita" userId="58e85cb279b2a132" providerId="LiveId" clId="{51FFBF2A-9859-42C3-9D4E-247FD8A319F5}" dt="2024-05-03T20:54:26.463" v="4057" actId="26606"/>
          <ac:spMkLst>
            <pc:docMk/>
            <pc:sldMk cId="3388682856" sldId="257"/>
            <ac:spMk id="220" creationId="{80E21785-62D8-430F-9521-90166EF7C8F0}"/>
          </ac:spMkLst>
        </pc:spChg>
        <pc:spChg chg="add del">
          <ac:chgData name="Maria Nina Angela Salita" userId="58e85cb279b2a132" providerId="LiveId" clId="{51FFBF2A-9859-42C3-9D4E-247FD8A319F5}" dt="2024-05-03T20:54:26.463" v="4057" actId="26606"/>
          <ac:spMkLst>
            <pc:docMk/>
            <pc:sldMk cId="3388682856" sldId="257"/>
            <ac:spMk id="221" creationId="{ED7CF8A0-D3E4-4A16-87D3-1D973AC61BF1}"/>
          </ac:spMkLst>
        </pc:spChg>
        <pc:spChg chg="add del">
          <ac:chgData name="Maria Nina Angela Salita" userId="58e85cb279b2a132" providerId="LiveId" clId="{51FFBF2A-9859-42C3-9D4E-247FD8A319F5}" dt="2024-05-03T20:55:10.391" v="4065" actId="26606"/>
          <ac:spMkLst>
            <pc:docMk/>
            <pc:sldMk cId="3388682856" sldId="257"/>
            <ac:spMk id="226" creationId="{1ACA2EA0-FFD3-42EC-9406-B595015ED96E}"/>
          </ac:spMkLst>
        </pc:spChg>
        <pc:spChg chg="add del">
          <ac:chgData name="Maria Nina Angela Salita" userId="58e85cb279b2a132" providerId="LiveId" clId="{51FFBF2A-9859-42C3-9D4E-247FD8A319F5}" dt="2024-05-03T20:55:10.391" v="4065" actId="26606"/>
          <ac:spMkLst>
            <pc:docMk/>
            <pc:sldMk cId="3388682856" sldId="257"/>
            <ac:spMk id="228" creationId="{D5288BCE-665C-472A-8C43-664BCFA31E43}"/>
          </ac:spMkLst>
        </pc:spChg>
        <pc:spChg chg="add del">
          <ac:chgData name="Maria Nina Angela Salita" userId="58e85cb279b2a132" providerId="LiveId" clId="{51FFBF2A-9859-42C3-9D4E-247FD8A319F5}" dt="2024-05-03T20:55:10.391" v="4065" actId="26606"/>
          <ac:spMkLst>
            <pc:docMk/>
            <pc:sldMk cId="3388682856" sldId="257"/>
            <ac:spMk id="230" creationId="{46C57131-53A7-4C1A-BEA8-25F06A06AD29}"/>
          </ac:spMkLst>
        </pc:spChg>
        <pc:spChg chg="add">
          <ac:chgData name="Maria Nina Angela Salita" userId="58e85cb279b2a132" providerId="LiveId" clId="{51FFBF2A-9859-42C3-9D4E-247FD8A319F5}" dt="2024-05-03T20:55:10.391" v="4065" actId="26606"/>
          <ac:spMkLst>
            <pc:docMk/>
            <pc:sldMk cId="3388682856" sldId="257"/>
            <ac:spMk id="235" creationId="{80E21785-62D8-430F-9521-90166EF7C8F0}"/>
          </ac:spMkLst>
        </pc:spChg>
        <pc:spChg chg="add del">
          <ac:chgData name="Maria Nina Angela Salita" userId="58e85cb279b2a132" providerId="LiveId" clId="{51FFBF2A-9859-42C3-9D4E-247FD8A319F5}" dt="2024-05-03T20:55:10.375" v="4064" actId="26606"/>
          <ac:spMkLst>
            <pc:docMk/>
            <pc:sldMk cId="3388682856" sldId="257"/>
            <ac:spMk id="236" creationId="{06DA9DF9-31F7-4056-B42E-878CC92417B8}"/>
          </ac:spMkLst>
        </pc:spChg>
        <pc:spChg chg="add">
          <ac:chgData name="Maria Nina Angela Salita" userId="58e85cb279b2a132" providerId="LiveId" clId="{51FFBF2A-9859-42C3-9D4E-247FD8A319F5}" dt="2024-05-03T20:55:10.391" v="4065" actId="26606"/>
          <ac:spMkLst>
            <pc:docMk/>
            <pc:sldMk cId="3388682856" sldId="257"/>
            <ac:spMk id="237" creationId="{ED7CF8A0-D3E4-4A16-87D3-1D973AC61BF1}"/>
          </ac:spMkLst>
        </pc:spChg>
        <pc:grpChg chg="add del">
          <ac:chgData name="Maria Nina Angela Salita" userId="58e85cb279b2a132" providerId="LiveId" clId="{51FFBF2A-9859-42C3-9D4E-247FD8A319F5}" dt="2024-05-03T20:36:33.233" v="3864" actId="26606"/>
          <ac:grpSpMkLst>
            <pc:docMk/>
            <pc:sldMk cId="3388682856" sldId="257"/>
            <ac:grpSpMk id="12" creationId="{1D18C537-E336-47C4-836B-C342A230F8F3}"/>
          </ac:grpSpMkLst>
        </pc:grpChg>
        <pc:grpChg chg="add del">
          <ac:chgData name="Maria Nina Angela Salita" userId="58e85cb279b2a132" providerId="LiveId" clId="{51FFBF2A-9859-42C3-9D4E-247FD8A319F5}" dt="2024-05-03T20:36:33.233" v="3864" actId="26606"/>
          <ac:grpSpMkLst>
            <pc:docMk/>
            <pc:sldMk cId="3388682856" sldId="257"/>
            <ac:grpSpMk id="18" creationId="{5A1259D8-0C3A-4069-A22F-537BBBB61A9C}"/>
          </ac:grpSpMkLst>
        </pc:grpChg>
        <pc:grpChg chg="add del">
          <ac:chgData name="Maria Nina Angela Salita" userId="58e85cb279b2a132" providerId="LiveId" clId="{51FFBF2A-9859-42C3-9D4E-247FD8A319F5}" dt="2024-05-03T20:36:40.210" v="3868" actId="26606"/>
          <ac:grpSpMkLst>
            <pc:docMk/>
            <pc:sldMk cId="3388682856" sldId="257"/>
            <ac:grpSpMk id="24" creationId="{A574C829-AF08-4CA3-A132-7BA0448975BB}"/>
          </ac:grpSpMkLst>
        </pc:grpChg>
        <pc:grpChg chg="add del">
          <ac:chgData name="Maria Nina Angela Salita" userId="58e85cb279b2a132" providerId="LiveId" clId="{51FFBF2A-9859-42C3-9D4E-247FD8A319F5}" dt="2024-05-03T20:36:40.210" v="3868" actId="26606"/>
          <ac:grpSpMkLst>
            <pc:docMk/>
            <pc:sldMk cId="3388682856" sldId="257"/>
            <ac:grpSpMk id="25" creationId="{1D3FC9CC-6461-481B-BB4C-19D576432F73}"/>
          </ac:grpSpMkLst>
        </pc:grpChg>
        <pc:grpChg chg="add del">
          <ac:chgData name="Maria Nina Angela Salita" userId="58e85cb279b2a132" providerId="LiveId" clId="{51FFBF2A-9859-42C3-9D4E-247FD8A319F5}" dt="2024-05-03T20:36:50.957" v="3872" actId="26606"/>
          <ac:grpSpMkLst>
            <pc:docMk/>
            <pc:sldMk cId="3388682856" sldId="257"/>
            <ac:grpSpMk id="33" creationId="{8A0FAFCA-5C96-453B-83B7-A9AEF7F18960}"/>
          </ac:grpSpMkLst>
        </pc:grpChg>
        <pc:grpChg chg="add del">
          <ac:chgData name="Maria Nina Angela Salita" userId="58e85cb279b2a132" providerId="LiveId" clId="{51FFBF2A-9859-42C3-9D4E-247FD8A319F5}" dt="2024-05-03T20:36:50.957" v="3872" actId="26606"/>
          <ac:grpSpMkLst>
            <pc:docMk/>
            <pc:sldMk cId="3388682856" sldId="257"/>
            <ac:grpSpMk id="34" creationId="{CD0398DD-AD75-4E2B-A3C6-35073082A8B4}"/>
          </ac:grpSpMkLst>
        </pc:grpChg>
        <pc:grpChg chg="add del">
          <ac:chgData name="Maria Nina Angela Salita" userId="58e85cb279b2a132" providerId="LiveId" clId="{51FFBF2A-9859-42C3-9D4E-247FD8A319F5}" dt="2024-05-03T20:37:56.672" v="3886" actId="26606"/>
          <ac:grpSpMkLst>
            <pc:docMk/>
            <pc:sldMk cId="3388682856" sldId="257"/>
            <ac:grpSpMk id="61" creationId="{042BC7E5-76DB-4826-8C07-4A49B6353F76}"/>
          </ac:grpSpMkLst>
        </pc:grpChg>
        <pc:grpChg chg="add del">
          <ac:chgData name="Maria Nina Angela Salita" userId="58e85cb279b2a132" providerId="LiveId" clId="{51FFBF2A-9859-42C3-9D4E-247FD8A319F5}" dt="2024-05-03T20:37:56.672" v="3886" actId="26606"/>
          <ac:grpSpMkLst>
            <pc:docMk/>
            <pc:sldMk cId="3388682856" sldId="257"/>
            <ac:grpSpMk id="65" creationId="{FB9739EB-7F66-433D-841F-AB3CD18700B7}"/>
          </ac:grpSpMkLst>
        </pc:grpChg>
        <pc:grpChg chg="add del">
          <ac:chgData name="Maria Nina Angela Salita" userId="58e85cb279b2a132" providerId="LiveId" clId="{51FFBF2A-9859-42C3-9D4E-247FD8A319F5}" dt="2024-05-03T20:38:20.350" v="3898" actId="26606"/>
          <ac:grpSpMkLst>
            <pc:docMk/>
            <pc:sldMk cId="3388682856" sldId="257"/>
            <ac:grpSpMk id="100" creationId="{1FEC590B-3306-47E9-BD67-97F3F76169A4}"/>
          </ac:grpSpMkLst>
        </pc:grpChg>
        <pc:grpChg chg="add del">
          <ac:chgData name="Maria Nina Angela Salita" userId="58e85cb279b2a132" providerId="LiveId" clId="{51FFBF2A-9859-42C3-9D4E-247FD8A319F5}" dt="2024-05-03T20:38:20.350" v="3898" actId="26606"/>
          <ac:grpSpMkLst>
            <pc:docMk/>
            <pc:sldMk cId="3388682856" sldId="257"/>
            <ac:grpSpMk id="103" creationId="{A47AAF5E-1692-48C9-98FB-6432BF0BC4F7}"/>
          </ac:grpSpMkLst>
        </pc:grpChg>
        <pc:grpChg chg="add del">
          <ac:chgData name="Maria Nina Angela Salita" userId="58e85cb279b2a132" providerId="LiveId" clId="{51FFBF2A-9859-42C3-9D4E-247FD8A319F5}" dt="2024-05-03T20:38:33.754" v="3904" actId="26606"/>
          <ac:grpSpMkLst>
            <pc:docMk/>
            <pc:sldMk cId="3388682856" sldId="257"/>
            <ac:grpSpMk id="122" creationId="{8734DDD3-F723-4DD3-8ABE-EC0B2AC87D74}"/>
          </ac:grpSpMkLst>
        </pc:grpChg>
        <pc:grpChg chg="add del">
          <ac:chgData name="Maria Nina Angela Salita" userId="58e85cb279b2a132" providerId="LiveId" clId="{51FFBF2A-9859-42C3-9D4E-247FD8A319F5}" dt="2024-05-03T20:38:48.947" v="3906" actId="26606"/>
          <ac:grpSpMkLst>
            <pc:docMk/>
            <pc:sldMk cId="3388682856" sldId="257"/>
            <ac:grpSpMk id="130" creationId="{CCDE13A7-6382-4A67-BEBE-4FF1F37C7F52}"/>
          </ac:grpSpMkLst>
        </pc:grpChg>
        <pc:grpChg chg="add del">
          <ac:chgData name="Maria Nina Angela Salita" userId="58e85cb279b2a132" providerId="LiveId" clId="{51FFBF2A-9859-42C3-9D4E-247FD8A319F5}" dt="2024-05-03T20:38:48.947" v="3906" actId="26606"/>
          <ac:grpSpMkLst>
            <pc:docMk/>
            <pc:sldMk cId="3388682856" sldId="257"/>
            <ac:grpSpMk id="136" creationId="{17147D5D-F01F-4164-BD81-D10DC6F23E41}"/>
          </ac:grpSpMkLst>
        </pc:grpChg>
        <pc:grpChg chg="add del">
          <ac:chgData name="Maria Nina Angela Salita" userId="58e85cb279b2a132" providerId="LiveId" clId="{51FFBF2A-9859-42C3-9D4E-247FD8A319F5}" dt="2024-05-03T20:38:48.947" v="3906" actId="26606"/>
          <ac:grpSpMkLst>
            <pc:docMk/>
            <pc:sldMk cId="3388682856" sldId="257"/>
            <ac:grpSpMk id="140" creationId="{6D0E248E-80AB-4B35-BA8D-F940FCB44326}"/>
          </ac:grpSpMkLst>
        </pc:grpChg>
        <pc:grpChg chg="add del">
          <ac:chgData name="Maria Nina Angela Salita" userId="58e85cb279b2a132" providerId="LiveId" clId="{51FFBF2A-9859-42C3-9D4E-247FD8A319F5}" dt="2024-05-03T20:50:02.839" v="4030" actId="26606"/>
          <ac:grpSpMkLst>
            <pc:docMk/>
            <pc:sldMk cId="3388682856" sldId="257"/>
            <ac:grpSpMk id="184" creationId="{1D18C537-E336-47C4-836B-C342A230F8F3}"/>
          </ac:grpSpMkLst>
        </pc:grpChg>
        <pc:grpChg chg="add del">
          <ac:chgData name="Maria Nina Angela Salita" userId="58e85cb279b2a132" providerId="LiveId" clId="{51FFBF2A-9859-42C3-9D4E-247FD8A319F5}" dt="2024-05-03T20:50:02.839" v="4030" actId="26606"/>
          <ac:grpSpMkLst>
            <pc:docMk/>
            <pc:sldMk cId="3388682856" sldId="257"/>
            <ac:grpSpMk id="188" creationId="{5A1259D8-0C3A-4069-A22F-537BBBB61A9C}"/>
          </ac:grpSpMkLst>
        </pc:grpChg>
        <pc:grpChg chg="add del">
          <ac:chgData name="Maria Nina Angela Salita" userId="58e85cb279b2a132" providerId="LiveId" clId="{51FFBF2A-9859-42C3-9D4E-247FD8A319F5}" dt="2024-05-03T20:50:28.013" v="4038" actId="26606"/>
          <ac:grpSpMkLst>
            <pc:docMk/>
            <pc:sldMk cId="3388682856" sldId="257"/>
            <ac:grpSpMk id="211" creationId="{A1EDC8FC-C3D1-4FE4-8E66-29767478DBDB}"/>
          </ac:grpSpMkLst>
        </pc:grpChg>
        <pc:grpChg chg="add del">
          <ac:chgData name="Maria Nina Angela Salita" userId="58e85cb279b2a132" providerId="LiveId" clId="{51FFBF2A-9859-42C3-9D4E-247FD8A319F5}" dt="2024-05-03T20:50:28.013" v="4038" actId="26606"/>
          <ac:grpSpMkLst>
            <pc:docMk/>
            <pc:sldMk cId="3388682856" sldId="257"/>
            <ac:grpSpMk id="216" creationId="{1BC136B2-4D8D-4561-95D5-56167F4116BD}"/>
          </ac:grpSpMkLst>
        </pc:grpChg>
        <pc:picChg chg="add del">
          <ac:chgData name="Maria Nina Angela Salita" userId="58e85cb279b2a132" providerId="LiveId" clId="{51FFBF2A-9859-42C3-9D4E-247FD8A319F5}" dt="2024-05-03T20:36:37.972" v="3866" actId="26606"/>
          <ac:picMkLst>
            <pc:docMk/>
            <pc:sldMk cId="3388682856" sldId="257"/>
            <ac:picMk id="5" creationId="{039C4F2C-2E25-10FE-EF28-9960C73E993E}"/>
          </ac:picMkLst>
        </pc:picChg>
        <pc:picChg chg="add del">
          <ac:chgData name="Maria Nina Angela Salita" userId="58e85cb279b2a132" providerId="LiveId" clId="{51FFBF2A-9859-42C3-9D4E-247FD8A319F5}" dt="2024-05-03T20:36:48.549" v="3870" actId="26606"/>
          <ac:picMkLst>
            <pc:docMk/>
            <pc:sldMk cId="3388682856" sldId="257"/>
            <ac:picMk id="29" creationId="{59DA0042-DE90-BC69-4055-F7BDF57BF410}"/>
          </ac:picMkLst>
        </pc:picChg>
        <pc:picChg chg="add del">
          <ac:chgData name="Maria Nina Angela Salita" userId="58e85cb279b2a132" providerId="LiveId" clId="{51FFBF2A-9859-42C3-9D4E-247FD8A319F5}" dt="2024-05-03T20:37:46.113" v="3876" actId="26606"/>
          <ac:picMkLst>
            <pc:docMk/>
            <pc:sldMk cId="3388682856" sldId="257"/>
            <ac:picMk id="43" creationId="{59DA0042-DE90-BC69-4055-F7BDF57BF410}"/>
          </ac:picMkLst>
        </pc:picChg>
        <pc:picChg chg="add del">
          <ac:chgData name="Maria Nina Angela Salita" userId="58e85cb279b2a132" providerId="LiveId" clId="{51FFBF2A-9859-42C3-9D4E-247FD8A319F5}" dt="2024-05-03T20:37:48.709" v="3878" actId="26606"/>
          <ac:picMkLst>
            <pc:docMk/>
            <pc:sldMk cId="3388682856" sldId="257"/>
            <ac:picMk id="46" creationId="{6F70CCFC-783C-3A53-427B-F7701FD2F630}"/>
          </ac:picMkLst>
        </pc:picChg>
        <pc:picChg chg="add del">
          <ac:chgData name="Maria Nina Angela Salita" userId="58e85cb279b2a132" providerId="LiveId" clId="{51FFBF2A-9859-42C3-9D4E-247FD8A319F5}" dt="2024-05-03T20:37:50.304" v="3880" actId="26606"/>
          <ac:picMkLst>
            <pc:docMk/>
            <pc:sldMk cId="3388682856" sldId="257"/>
            <ac:picMk id="49" creationId="{EB92BE43-5136-9769-35A1-91DA4E12F8F6}"/>
          </ac:picMkLst>
        </pc:picChg>
        <pc:picChg chg="add del">
          <ac:chgData name="Maria Nina Angela Salita" userId="58e85cb279b2a132" providerId="LiveId" clId="{51FFBF2A-9859-42C3-9D4E-247FD8A319F5}" dt="2024-05-03T20:37:52.294" v="3882" actId="26606"/>
          <ac:picMkLst>
            <pc:docMk/>
            <pc:sldMk cId="3388682856" sldId="257"/>
            <ac:picMk id="54" creationId="{01AE9EFE-4714-62FA-1B93-3EAE84C1A441}"/>
          </ac:picMkLst>
        </pc:picChg>
        <pc:picChg chg="add del">
          <ac:chgData name="Maria Nina Angela Salita" userId="58e85cb279b2a132" providerId="LiveId" clId="{51FFBF2A-9859-42C3-9D4E-247FD8A319F5}" dt="2024-05-03T20:37:54.403" v="3884" actId="26606"/>
          <ac:picMkLst>
            <pc:docMk/>
            <pc:sldMk cId="3388682856" sldId="257"/>
            <ac:picMk id="57" creationId="{A0456AD8-016C-EC23-B745-B62AA4EF7645}"/>
          </ac:picMkLst>
        </pc:picChg>
        <pc:picChg chg="add del">
          <ac:chgData name="Maria Nina Angela Salita" userId="58e85cb279b2a132" providerId="LiveId" clId="{51FFBF2A-9859-42C3-9D4E-247FD8A319F5}" dt="2024-05-03T20:38:14.338" v="3894" actId="26606"/>
          <ac:picMkLst>
            <pc:docMk/>
            <pc:sldMk cId="3388682856" sldId="257"/>
            <ac:picMk id="92" creationId="{90477E11-CA92-07FC-617C-51E54CB687EA}"/>
          </ac:picMkLst>
        </pc:picChg>
        <pc:picChg chg="add del">
          <ac:chgData name="Maria Nina Angela Salita" userId="58e85cb279b2a132" providerId="LiveId" clId="{51FFBF2A-9859-42C3-9D4E-247FD8A319F5}" dt="2024-05-03T20:38:18.127" v="3896" actId="26606"/>
          <ac:picMkLst>
            <pc:docMk/>
            <pc:sldMk cId="3388682856" sldId="257"/>
            <ac:picMk id="95" creationId="{740B46DE-33F8-1F0D-2D05-1575F9B0604E}"/>
          </ac:picMkLst>
        </pc:picChg>
        <pc:picChg chg="add del">
          <ac:chgData name="Maria Nina Angela Salita" userId="58e85cb279b2a132" providerId="LiveId" clId="{51FFBF2A-9859-42C3-9D4E-247FD8A319F5}" dt="2024-05-03T20:38:25.990" v="3902" actId="26606"/>
          <ac:picMkLst>
            <pc:docMk/>
            <pc:sldMk cId="3388682856" sldId="257"/>
            <ac:picMk id="116" creationId="{6FAFF249-C0B0-1437-FD96-19C21660F813}"/>
          </ac:picMkLst>
        </pc:picChg>
        <pc:picChg chg="add del">
          <ac:chgData name="Maria Nina Angela Salita" userId="58e85cb279b2a132" providerId="LiveId" clId="{51FFBF2A-9859-42C3-9D4E-247FD8A319F5}" dt="2024-05-03T20:46:29.542" v="4012" actId="26606"/>
          <ac:picMkLst>
            <pc:docMk/>
            <pc:sldMk cId="3388682856" sldId="257"/>
            <ac:picMk id="157" creationId="{8D565DAE-5AAF-39E0-957F-C2B45681BED4}"/>
          </ac:picMkLst>
        </pc:picChg>
        <pc:picChg chg="add del">
          <ac:chgData name="Maria Nina Angela Salita" userId="58e85cb279b2a132" providerId="LiveId" clId="{51FFBF2A-9859-42C3-9D4E-247FD8A319F5}" dt="2024-05-03T20:46:33.323" v="4014" actId="26606"/>
          <ac:picMkLst>
            <pc:docMk/>
            <pc:sldMk cId="3388682856" sldId="257"/>
            <ac:picMk id="165" creationId="{488826BE-ADDA-8E6D-AFD8-9627A931DBFF}"/>
          </ac:picMkLst>
        </pc:picChg>
        <pc:picChg chg="add del">
          <ac:chgData name="Maria Nina Angela Salita" userId="58e85cb279b2a132" providerId="LiveId" clId="{51FFBF2A-9859-42C3-9D4E-247FD8A319F5}" dt="2024-05-03T20:46:39.132" v="4016" actId="26606"/>
          <ac:picMkLst>
            <pc:docMk/>
            <pc:sldMk cId="3388682856" sldId="257"/>
            <ac:picMk id="168" creationId="{89532596-942B-F075-DA96-0EE750475B40}"/>
          </ac:picMkLst>
        </pc:picChg>
        <pc:picChg chg="add del">
          <ac:chgData name="Maria Nina Angela Salita" userId="58e85cb279b2a132" providerId="LiveId" clId="{51FFBF2A-9859-42C3-9D4E-247FD8A319F5}" dt="2024-05-03T20:49:49.323" v="4026" actId="26606"/>
          <ac:picMkLst>
            <pc:docMk/>
            <pc:sldMk cId="3388682856" sldId="257"/>
            <ac:picMk id="176" creationId="{63A3081A-8B82-FB8E-326E-CF0FCD105D8D}"/>
          </ac:picMkLst>
        </pc:picChg>
        <pc:picChg chg="add del">
          <ac:chgData name="Maria Nina Angela Salita" userId="58e85cb279b2a132" providerId="LiveId" clId="{51FFBF2A-9859-42C3-9D4E-247FD8A319F5}" dt="2024-05-03T20:49:50.574" v="4028" actId="26606"/>
          <ac:picMkLst>
            <pc:docMk/>
            <pc:sldMk cId="3388682856" sldId="257"/>
            <ac:picMk id="180" creationId="{1ED16EC4-5396-1E85-3797-B93CF0AB443C}"/>
          </ac:picMkLst>
        </pc:picChg>
        <pc:picChg chg="add del">
          <ac:chgData name="Maria Nina Angela Salita" userId="58e85cb279b2a132" providerId="LiveId" clId="{51FFBF2A-9859-42C3-9D4E-247FD8A319F5}" dt="2024-05-03T20:50:07.230" v="4032" actId="26606"/>
          <ac:picMkLst>
            <pc:docMk/>
            <pc:sldMk cId="3388682856" sldId="257"/>
            <ac:picMk id="194" creationId="{727D10D1-CBF3-3F5C-ECCE-CD36A85EE7B3}"/>
          </ac:picMkLst>
        </pc:picChg>
        <pc:picChg chg="add del">
          <ac:chgData name="Maria Nina Angela Salita" userId="58e85cb279b2a132" providerId="LiveId" clId="{51FFBF2A-9859-42C3-9D4E-247FD8A319F5}" dt="2024-05-03T20:55:10.375" v="4064" actId="26606"/>
          <ac:picMkLst>
            <pc:docMk/>
            <pc:sldMk cId="3388682856" sldId="257"/>
            <ac:picMk id="232" creationId="{B42DB55A-7D0F-8172-B066-860C2EA40251}"/>
          </ac:picMkLst>
        </pc:picChg>
        <pc:cxnChg chg="add del">
          <ac:chgData name="Maria Nina Angela Salita" userId="58e85cb279b2a132" providerId="LiveId" clId="{51FFBF2A-9859-42C3-9D4E-247FD8A319F5}" dt="2024-05-03T20:36:37.972" v="3866" actId="26606"/>
          <ac:cxnSpMkLst>
            <pc:docMk/>
            <pc:sldMk cId="3388682856" sldId="257"/>
            <ac:cxnSpMk id="11" creationId="{522632D6-DED9-FDEC-FD9F-09FF0A4544CC}"/>
          </ac:cxnSpMkLst>
        </pc:cxnChg>
        <pc:cxnChg chg="add del">
          <ac:chgData name="Maria Nina Angela Salita" userId="58e85cb279b2a132" providerId="LiveId" clId="{51FFBF2A-9859-42C3-9D4E-247FD8A319F5}" dt="2024-05-03T20:38:02.477" v="3888" actId="26606"/>
          <ac:cxnSpMkLst>
            <pc:docMk/>
            <pc:sldMk cId="3388682856" sldId="257"/>
            <ac:cxnSpMk id="81" creationId="{56020367-4FD5-4596-8E10-C5F095CD8DBF}"/>
          </ac:cxnSpMkLst>
        </pc:cxnChg>
        <pc:cxnChg chg="add del">
          <ac:chgData name="Maria Nina Angela Salita" userId="58e85cb279b2a132" providerId="LiveId" clId="{51FFBF2A-9859-42C3-9D4E-247FD8A319F5}" dt="2024-05-03T20:38:04.463" v="3890" actId="26606"/>
          <ac:cxnSpMkLst>
            <pc:docMk/>
            <pc:sldMk cId="3388682856" sldId="257"/>
            <ac:cxnSpMk id="84" creationId="{EC4521DE-248E-440D-AAD6-FD9E7D34B3BF}"/>
          </ac:cxnSpMkLst>
        </pc:cxnChg>
        <pc:cxnChg chg="add del">
          <ac:chgData name="Maria Nina Angela Salita" userId="58e85cb279b2a132" providerId="LiveId" clId="{51FFBF2A-9859-42C3-9D4E-247FD8A319F5}" dt="2024-05-03T20:38:04.463" v="3890" actId="26606"/>
          <ac:cxnSpMkLst>
            <pc:docMk/>
            <pc:sldMk cId="3388682856" sldId="257"/>
            <ac:cxnSpMk id="85" creationId="{442C13FA-4C0F-42D0-9626-5BA6040D8C31}"/>
          </ac:cxnSpMkLst>
        </pc:cxnChg>
        <pc:cxnChg chg="add del">
          <ac:chgData name="Maria Nina Angela Salita" userId="58e85cb279b2a132" providerId="LiveId" clId="{51FFBF2A-9859-42C3-9D4E-247FD8A319F5}" dt="2024-05-03T20:38:23.879" v="3900" actId="26606"/>
          <ac:cxnSpMkLst>
            <pc:docMk/>
            <pc:sldMk cId="3388682856" sldId="257"/>
            <ac:cxnSpMk id="113" creationId="{F7C8EA93-3210-4C62-99E9-153C275E3A87}"/>
          </ac:cxnSpMkLst>
        </pc:cxnChg>
        <pc:cxnChg chg="add del">
          <ac:chgData name="Maria Nina Angela Salita" userId="58e85cb279b2a132" providerId="LiveId" clId="{51FFBF2A-9859-42C3-9D4E-247FD8A319F5}" dt="2024-05-03T20:46:29.542" v="4012" actId="26606"/>
          <ac:cxnSpMkLst>
            <pc:docMk/>
            <pc:sldMk cId="3388682856" sldId="257"/>
            <ac:cxnSpMk id="163" creationId="{49264613-F0F7-08CE-0ADF-98407A64DAE6}"/>
          </ac:cxnSpMkLst>
        </pc:cxnChg>
        <pc:cxnChg chg="add del">
          <ac:chgData name="Maria Nina Angela Salita" userId="58e85cb279b2a132" providerId="LiveId" clId="{51FFBF2A-9859-42C3-9D4E-247FD8A319F5}" dt="2024-05-03T20:46:33.323" v="4014" actId="26606"/>
          <ac:cxnSpMkLst>
            <pc:docMk/>
            <pc:sldMk cId="3388682856" sldId="257"/>
            <ac:cxnSpMk id="166" creationId="{7667AA61-5C27-F30F-D229-06CBE5709F33}"/>
          </ac:cxnSpMkLst>
        </pc:cxnChg>
        <pc:cxnChg chg="add del">
          <ac:chgData name="Maria Nina Angela Salita" userId="58e85cb279b2a132" providerId="LiveId" clId="{51FFBF2A-9859-42C3-9D4E-247FD8A319F5}" dt="2024-05-03T20:46:39.132" v="4016" actId="26606"/>
          <ac:cxnSpMkLst>
            <pc:docMk/>
            <pc:sldMk cId="3388682856" sldId="257"/>
            <ac:cxnSpMk id="171" creationId="{61B115DB-65EB-3FC3-7284-CFDF4ADC60B6}"/>
          </ac:cxnSpMkLst>
        </pc:cxnChg>
        <pc:cxnChg chg="add del">
          <ac:chgData name="Maria Nina Angela Salita" userId="58e85cb279b2a132" providerId="LiveId" clId="{51FFBF2A-9859-42C3-9D4E-247FD8A319F5}" dt="2024-05-03T20:49:49.323" v="4026" actId="26606"/>
          <ac:cxnSpMkLst>
            <pc:docMk/>
            <pc:sldMk cId="3388682856" sldId="257"/>
            <ac:cxnSpMk id="177" creationId="{56020367-4FD5-4596-8E10-C5F095CD8DBF}"/>
          </ac:cxnSpMkLst>
        </pc:cxnChg>
        <pc:cxnChg chg="add del">
          <ac:chgData name="Maria Nina Angela Salita" userId="58e85cb279b2a132" providerId="LiveId" clId="{51FFBF2A-9859-42C3-9D4E-247FD8A319F5}" dt="2024-05-03T20:50:07.230" v="4032" actId="26606"/>
          <ac:cxnSpMkLst>
            <pc:docMk/>
            <pc:sldMk cId="3388682856" sldId="257"/>
            <ac:cxnSpMk id="195" creationId="{56020367-4FD5-4596-8E10-C5F095CD8DBF}"/>
          </ac:cxnSpMkLst>
        </pc:cxnChg>
        <pc:cxnChg chg="add del">
          <ac:chgData name="Maria Nina Angela Salita" userId="58e85cb279b2a132" providerId="LiveId" clId="{51FFBF2A-9859-42C3-9D4E-247FD8A319F5}" dt="2024-05-03T20:50:17.857" v="4034" actId="26606"/>
          <ac:cxnSpMkLst>
            <pc:docMk/>
            <pc:sldMk cId="3388682856" sldId="257"/>
            <ac:cxnSpMk id="201" creationId="{56020367-4FD5-4596-8E10-C5F095CD8DBF}"/>
          </ac:cxnSpMkLst>
        </pc:cxnChg>
      </pc:sldChg>
      <pc:sldChg chg="addSp modSp new mod setBg">
        <pc:chgData name="Maria Nina Angela Salita" userId="58e85cb279b2a132" providerId="LiveId" clId="{51FFBF2A-9859-42C3-9D4E-247FD8A319F5}" dt="2024-05-03T21:10:31.351" v="4229" actId="20577"/>
        <pc:sldMkLst>
          <pc:docMk/>
          <pc:sldMk cId="3129704558" sldId="258"/>
        </pc:sldMkLst>
        <pc:spChg chg="mod">
          <ac:chgData name="Maria Nina Angela Salita" userId="58e85cb279b2a132" providerId="LiveId" clId="{51FFBF2A-9859-42C3-9D4E-247FD8A319F5}" dt="2024-05-03T21:09:56.830" v="4222" actId="14100"/>
          <ac:spMkLst>
            <pc:docMk/>
            <pc:sldMk cId="3129704558" sldId="258"/>
            <ac:spMk id="2" creationId="{005DB953-33FF-CD00-B9BE-03511868CF3D}"/>
          </ac:spMkLst>
        </pc:spChg>
        <pc:spChg chg="mod">
          <ac:chgData name="Maria Nina Angela Salita" userId="58e85cb279b2a132" providerId="LiveId" clId="{51FFBF2A-9859-42C3-9D4E-247FD8A319F5}" dt="2024-05-03T21:10:31.351" v="4229" actId="20577"/>
          <ac:spMkLst>
            <pc:docMk/>
            <pc:sldMk cId="3129704558" sldId="258"/>
            <ac:spMk id="3" creationId="{128CE88F-7122-C462-0E6C-3693623925E6}"/>
          </ac:spMkLst>
        </pc:spChg>
        <pc:spChg chg="add">
          <ac:chgData name="Maria Nina Angela Salita" userId="58e85cb279b2a132" providerId="LiveId" clId="{51FFBF2A-9859-42C3-9D4E-247FD8A319F5}" dt="2024-05-03T21:01:01.161" v="4114" actId="26606"/>
          <ac:spMkLst>
            <pc:docMk/>
            <pc:sldMk cId="3129704558" sldId="258"/>
            <ac:spMk id="8" creationId="{80E21785-62D8-430F-9521-90166EF7C8F0}"/>
          </ac:spMkLst>
        </pc:spChg>
        <pc:spChg chg="add">
          <ac:chgData name="Maria Nina Angela Salita" userId="58e85cb279b2a132" providerId="LiveId" clId="{51FFBF2A-9859-42C3-9D4E-247FD8A319F5}" dt="2024-05-03T21:01:01.161" v="4114" actId="26606"/>
          <ac:spMkLst>
            <pc:docMk/>
            <pc:sldMk cId="3129704558" sldId="258"/>
            <ac:spMk id="10" creationId="{ED7CF8A0-D3E4-4A16-87D3-1D973AC61BF1}"/>
          </ac:spMkLst>
        </pc:spChg>
      </pc:sldChg>
      <pc:sldChg chg="addSp modSp new mod setBg">
        <pc:chgData name="Maria Nina Angela Salita" userId="58e85cb279b2a132" providerId="LiveId" clId="{51FFBF2A-9859-42C3-9D4E-247FD8A319F5}" dt="2024-05-03T21:30:36.696" v="4336" actId="14100"/>
        <pc:sldMkLst>
          <pc:docMk/>
          <pc:sldMk cId="2492520845" sldId="259"/>
        </pc:sldMkLst>
        <pc:spChg chg="mod">
          <ac:chgData name="Maria Nina Angela Salita" userId="58e85cb279b2a132" providerId="LiveId" clId="{51FFBF2A-9859-42C3-9D4E-247FD8A319F5}" dt="2024-05-03T21:30:36.696" v="4336" actId="14100"/>
          <ac:spMkLst>
            <pc:docMk/>
            <pc:sldMk cId="2492520845" sldId="259"/>
            <ac:spMk id="2" creationId="{A4DF03D6-47F3-4BF6-1C17-90D332590C10}"/>
          </ac:spMkLst>
        </pc:spChg>
        <pc:spChg chg="mod">
          <ac:chgData name="Maria Nina Angela Salita" userId="58e85cb279b2a132" providerId="LiveId" clId="{51FFBF2A-9859-42C3-9D4E-247FD8A319F5}" dt="2024-05-03T21:30:25.493" v="4334" actId="14100"/>
          <ac:spMkLst>
            <pc:docMk/>
            <pc:sldMk cId="2492520845" sldId="259"/>
            <ac:spMk id="3" creationId="{F2EFE4BD-3BAF-6541-74D8-7BB5FCBC4C69}"/>
          </ac:spMkLst>
        </pc:spChg>
        <pc:spChg chg="add">
          <ac:chgData name="Maria Nina Angela Salita" userId="58e85cb279b2a132" providerId="LiveId" clId="{51FFBF2A-9859-42C3-9D4E-247FD8A319F5}" dt="2024-05-03T21:01:09.769" v="4115" actId="26606"/>
          <ac:spMkLst>
            <pc:docMk/>
            <pc:sldMk cId="2492520845" sldId="259"/>
            <ac:spMk id="8" creationId="{80E21785-62D8-430F-9521-90166EF7C8F0}"/>
          </ac:spMkLst>
        </pc:spChg>
        <pc:spChg chg="add">
          <ac:chgData name="Maria Nina Angela Salita" userId="58e85cb279b2a132" providerId="LiveId" clId="{51FFBF2A-9859-42C3-9D4E-247FD8A319F5}" dt="2024-05-03T21:01:09.769" v="4115" actId="26606"/>
          <ac:spMkLst>
            <pc:docMk/>
            <pc:sldMk cId="2492520845" sldId="259"/>
            <ac:spMk id="10" creationId="{ED7CF8A0-D3E4-4A16-87D3-1D973AC61BF1}"/>
          </ac:spMkLst>
        </pc:spChg>
      </pc:sldChg>
      <pc:sldChg chg="addSp modSp new mod setBg">
        <pc:chgData name="Maria Nina Angela Salita" userId="58e85cb279b2a132" providerId="LiveId" clId="{51FFBF2A-9859-42C3-9D4E-247FD8A319F5}" dt="2024-05-03T21:30:11.196" v="4333" actId="14100"/>
        <pc:sldMkLst>
          <pc:docMk/>
          <pc:sldMk cId="2559103696" sldId="260"/>
        </pc:sldMkLst>
        <pc:spChg chg="mod">
          <ac:chgData name="Maria Nina Angela Salita" userId="58e85cb279b2a132" providerId="LiveId" clId="{51FFBF2A-9859-42C3-9D4E-247FD8A319F5}" dt="2024-05-03T21:30:11.196" v="4333" actId="14100"/>
          <ac:spMkLst>
            <pc:docMk/>
            <pc:sldMk cId="2559103696" sldId="260"/>
            <ac:spMk id="2" creationId="{B91B7852-A5B5-2E1B-0AE4-634F6F338B99}"/>
          </ac:spMkLst>
        </pc:spChg>
        <pc:spChg chg="mod">
          <ac:chgData name="Maria Nina Angela Salita" userId="58e85cb279b2a132" providerId="LiveId" clId="{51FFBF2A-9859-42C3-9D4E-247FD8A319F5}" dt="2024-05-03T21:29:30.805" v="4331" actId="20577"/>
          <ac:spMkLst>
            <pc:docMk/>
            <pc:sldMk cId="2559103696" sldId="260"/>
            <ac:spMk id="3" creationId="{7BA277B0-7883-EF15-DB1C-F2F875F21823}"/>
          </ac:spMkLst>
        </pc:spChg>
        <pc:spChg chg="add">
          <ac:chgData name="Maria Nina Angela Salita" userId="58e85cb279b2a132" providerId="LiveId" clId="{51FFBF2A-9859-42C3-9D4E-247FD8A319F5}" dt="2024-05-03T21:01:21.808" v="4116" actId="26606"/>
          <ac:spMkLst>
            <pc:docMk/>
            <pc:sldMk cId="2559103696" sldId="260"/>
            <ac:spMk id="8" creationId="{80E21785-62D8-430F-9521-90166EF7C8F0}"/>
          </ac:spMkLst>
        </pc:spChg>
        <pc:spChg chg="add">
          <ac:chgData name="Maria Nina Angela Salita" userId="58e85cb279b2a132" providerId="LiveId" clId="{51FFBF2A-9859-42C3-9D4E-247FD8A319F5}" dt="2024-05-03T21:01:21.808" v="4116" actId="26606"/>
          <ac:spMkLst>
            <pc:docMk/>
            <pc:sldMk cId="2559103696" sldId="260"/>
            <ac:spMk id="10" creationId="{ED7CF8A0-D3E4-4A16-87D3-1D973AC61BF1}"/>
          </ac:spMkLst>
        </pc:spChg>
      </pc:sldChg>
      <pc:sldChg chg="addSp modSp new mod setBg">
        <pc:chgData name="Maria Nina Angela Salita" userId="58e85cb279b2a132" providerId="LiveId" clId="{51FFBF2A-9859-42C3-9D4E-247FD8A319F5}" dt="2024-05-03T21:40:17.755" v="4518" actId="14100"/>
        <pc:sldMkLst>
          <pc:docMk/>
          <pc:sldMk cId="2172845272" sldId="261"/>
        </pc:sldMkLst>
        <pc:spChg chg="mod">
          <ac:chgData name="Maria Nina Angela Salita" userId="58e85cb279b2a132" providerId="LiveId" clId="{51FFBF2A-9859-42C3-9D4E-247FD8A319F5}" dt="2024-05-03T21:32:18.218" v="4354" actId="14100"/>
          <ac:spMkLst>
            <pc:docMk/>
            <pc:sldMk cId="2172845272" sldId="261"/>
            <ac:spMk id="2" creationId="{34305F76-926F-3FFC-111E-5DEB4CB1B382}"/>
          </ac:spMkLst>
        </pc:spChg>
        <pc:spChg chg="mod">
          <ac:chgData name="Maria Nina Angela Salita" userId="58e85cb279b2a132" providerId="LiveId" clId="{51FFBF2A-9859-42C3-9D4E-247FD8A319F5}" dt="2024-05-03T21:40:17.755" v="4518" actId="14100"/>
          <ac:spMkLst>
            <pc:docMk/>
            <pc:sldMk cId="2172845272" sldId="261"/>
            <ac:spMk id="3" creationId="{43A279D6-F98C-1FB8-DFE8-10F6673991D4}"/>
          </ac:spMkLst>
        </pc:spChg>
        <pc:spChg chg="add">
          <ac:chgData name="Maria Nina Angela Salita" userId="58e85cb279b2a132" providerId="LiveId" clId="{51FFBF2A-9859-42C3-9D4E-247FD8A319F5}" dt="2024-05-03T21:01:26.418" v="4117" actId="26606"/>
          <ac:spMkLst>
            <pc:docMk/>
            <pc:sldMk cId="2172845272" sldId="261"/>
            <ac:spMk id="8" creationId="{80E21785-62D8-430F-9521-90166EF7C8F0}"/>
          </ac:spMkLst>
        </pc:spChg>
        <pc:spChg chg="add">
          <ac:chgData name="Maria Nina Angela Salita" userId="58e85cb279b2a132" providerId="LiveId" clId="{51FFBF2A-9859-42C3-9D4E-247FD8A319F5}" dt="2024-05-03T21:01:26.418" v="4117" actId="26606"/>
          <ac:spMkLst>
            <pc:docMk/>
            <pc:sldMk cId="2172845272" sldId="261"/>
            <ac:spMk id="10" creationId="{ED7CF8A0-D3E4-4A16-87D3-1D973AC61BF1}"/>
          </ac:spMkLst>
        </pc:spChg>
      </pc:sldChg>
      <pc:sldChg chg="addSp modSp new mod setBg">
        <pc:chgData name="Maria Nina Angela Salita" userId="58e85cb279b2a132" providerId="LiveId" clId="{51FFBF2A-9859-42C3-9D4E-247FD8A319F5}" dt="2024-05-03T21:55:08.355" v="4638" actId="14100"/>
        <pc:sldMkLst>
          <pc:docMk/>
          <pc:sldMk cId="2052498861" sldId="262"/>
        </pc:sldMkLst>
        <pc:spChg chg="mod">
          <ac:chgData name="Maria Nina Angela Salita" userId="58e85cb279b2a132" providerId="LiveId" clId="{51FFBF2A-9859-42C3-9D4E-247FD8A319F5}" dt="2024-05-03T21:52:42.631" v="4631" actId="14100"/>
          <ac:spMkLst>
            <pc:docMk/>
            <pc:sldMk cId="2052498861" sldId="262"/>
            <ac:spMk id="2" creationId="{F40D81D9-7ACB-A02E-18D0-F4F5E81FAC03}"/>
          </ac:spMkLst>
        </pc:spChg>
        <pc:spChg chg="mod">
          <ac:chgData name="Maria Nina Angela Salita" userId="58e85cb279b2a132" providerId="LiveId" clId="{51FFBF2A-9859-42C3-9D4E-247FD8A319F5}" dt="2024-05-03T21:55:08.355" v="4638" actId="14100"/>
          <ac:spMkLst>
            <pc:docMk/>
            <pc:sldMk cId="2052498861" sldId="262"/>
            <ac:spMk id="3" creationId="{0472DA61-9C32-F081-C518-D380C4B4ED2E}"/>
          </ac:spMkLst>
        </pc:spChg>
        <pc:spChg chg="add">
          <ac:chgData name="Maria Nina Angela Salita" userId="58e85cb279b2a132" providerId="LiveId" clId="{51FFBF2A-9859-42C3-9D4E-247FD8A319F5}" dt="2024-05-03T21:01:29.295" v="4118" actId="26606"/>
          <ac:spMkLst>
            <pc:docMk/>
            <pc:sldMk cId="2052498861" sldId="262"/>
            <ac:spMk id="8" creationId="{80E21785-62D8-430F-9521-90166EF7C8F0}"/>
          </ac:spMkLst>
        </pc:spChg>
        <pc:spChg chg="add">
          <ac:chgData name="Maria Nina Angela Salita" userId="58e85cb279b2a132" providerId="LiveId" clId="{51FFBF2A-9859-42C3-9D4E-247FD8A319F5}" dt="2024-05-03T21:01:29.295" v="4118" actId="26606"/>
          <ac:spMkLst>
            <pc:docMk/>
            <pc:sldMk cId="2052498861" sldId="262"/>
            <ac:spMk id="10" creationId="{ED7CF8A0-D3E4-4A16-87D3-1D973AC61BF1}"/>
          </ac:spMkLst>
        </pc:spChg>
      </pc:sldChg>
      <pc:sldChg chg="addSp modSp new mod setBg">
        <pc:chgData name="Maria Nina Angela Salita" userId="58e85cb279b2a132" providerId="LiveId" clId="{51FFBF2A-9859-42C3-9D4E-247FD8A319F5}" dt="2024-05-03T22:08:33.288" v="4785" actId="20577"/>
        <pc:sldMkLst>
          <pc:docMk/>
          <pc:sldMk cId="470759152" sldId="263"/>
        </pc:sldMkLst>
        <pc:spChg chg="mod">
          <ac:chgData name="Maria Nina Angela Salita" userId="58e85cb279b2a132" providerId="LiveId" clId="{51FFBF2A-9859-42C3-9D4E-247FD8A319F5}" dt="2024-05-03T21:59:05.527" v="4694" actId="255"/>
          <ac:spMkLst>
            <pc:docMk/>
            <pc:sldMk cId="470759152" sldId="263"/>
            <ac:spMk id="2" creationId="{3D3BA237-DDFA-731D-66E3-1DF59BB34466}"/>
          </ac:spMkLst>
        </pc:spChg>
        <pc:spChg chg="mod">
          <ac:chgData name="Maria Nina Angela Salita" userId="58e85cb279b2a132" providerId="LiveId" clId="{51FFBF2A-9859-42C3-9D4E-247FD8A319F5}" dt="2024-05-03T22:08:33.288" v="4785" actId="20577"/>
          <ac:spMkLst>
            <pc:docMk/>
            <pc:sldMk cId="470759152" sldId="263"/>
            <ac:spMk id="3" creationId="{B410DD55-DD02-14A0-9C19-DAA039295CB5}"/>
          </ac:spMkLst>
        </pc:spChg>
        <pc:spChg chg="add">
          <ac:chgData name="Maria Nina Angela Salita" userId="58e85cb279b2a132" providerId="LiveId" clId="{51FFBF2A-9859-42C3-9D4E-247FD8A319F5}" dt="2024-05-03T21:01:34.410" v="4119" actId="26606"/>
          <ac:spMkLst>
            <pc:docMk/>
            <pc:sldMk cId="470759152" sldId="263"/>
            <ac:spMk id="8" creationId="{80E21785-62D8-430F-9521-90166EF7C8F0}"/>
          </ac:spMkLst>
        </pc:spChg>
        <pc:spChg chg="add">
          <ac:chgData name="Maria Nina Angela Salita" userId="58e85cb279b2a132" providerId="LiveId" clId="{51FFBF2A-9859-42C3-9D4E-247FD8A319F5}" dt="2024-05-03T21:01:34.410" v="4119" actId="26606"/>
          <ac:spMkLst>
            <pc:docMk/>
            <pc:sldMk cId="470759152" sldId="263"/>
            <ac:spMk id="10" creationId="{ED7CF8A0-D3E4-4A16-87D3-1D973AC61BF1}"/>
          </ac:spMkLst>
        </pc:spChg>
      </pc:sldChg>
      <pc:sldChg chg="addSp modSp new mod setBg">
        <pc:chgData name="Maria Nina Angela Salita" userId="58e85cb279b2a132" providerId="LiveId" clId="{51FFBF2A-9859-42C3-9D4E-247FD8A319F5}" dt="2024-05-03T22:33:42.759" v="4954" actId="20577"/>
        <pc:sldMkLst>
          <pc:docMk/>
          <pc:sldMk cId="1196188700" sldId="264"/>
        </pc:sldMkLst>
        <pc:spChg chg="mod">
          <ac:chgData name="Maria Nina Angela Salita" userId="58e85cb279b2a132" providerId="LiveId" clId="{51FFBF2A-9859-42C3-9D4E-247FD8A319F5}" dt="2024-05-03T22:12:05.522" v="4800" actId="14100"/>
          <ac:spMkLst>
            <pc:docMk/>
            <pc:sldMk cId="1196188700" sldId="264"/>
            <ac:spMk id="2" creationId="{3DA2D7B5-35D9-0E02-A453-0403880FC09B}"/>
          </ac:spMkLst>
        </pc:spChg>
        <pc:spChg chg="mod">
          <ac:chgData name="Maria Nina Angela Salita" userId="58e85cb279b2a132" providerId="LiveId" clId="{51FFBF2A-9859-42C3-9D4E-247FD8A319F5}" dt="2024-05-03T22:33:42.759" v="4954" actId="20577"/>
          <ac:spMkLst>
            <pc:docMk/>
            <pc:sldMk cId="1196188700" sldId="264"/>
            <ac:spMk id="3" creationId="{BBEB4695-195A-2832-9339-8E3150FEAEEB}"/>
          </ac:spMkLst>
        </pc:spChg>
        <pc:spChg chg="add">
          <ac:chgData name="Maria Nina Angela Salita" userId="58e85cb279b2a132" providerId="LiveId" clId="{51FFBF2A-9859-42C3-9D4E-247FD8A319F5}" dt="2024-05-03T21:01:37.209" v="4120" actId="26606"/>
          <ac:spMkLst>
            <pc:docMk/>
            <pc:sldMk cId="1196188700" sldId="264"/>
            <ac:spMk id="8" creationId="{80E21785-62D8-430F-9521-90166EF7C8F0}"/>
          </ac:spMkLst>
        </pc:spChg>
        <pc:spChg chg="add">
          <ac:chgData name="Maria Nina Angela Salita" userId="58e85cb279b2a132" providerId="LiveId" clId="{51FFBF2A-9859-42C3-9D4E-247FD8A319F5}" dt="2024-05-03T21:01:37.209" v="4120" actId="26606"/>
          <ac:spMkLst>
            <pc:docMk/>
            <pc:sldMk cId="1196188700" sldId="264"/>
            <ac:spMk id="10" creationId="{ED7CF8A0-D3E4-4A16-87D3-1D973AC61BF1}"/>
          </ac:spMkLst>
        </pc:spChg>
      </pc:sldChg>
      <pc:sldChg chg="addSp modSp new mod setBg">
        <pc:chgData name="Maria Nina Angela Salita" userId="58e85cb279b2a132" providerId="LiveId" clId="{51FFBF2A-9859-42C3-9D4E-247FD8A319F5}" dt="2024-05-03T22:15:05.863" v="4832" actId="14100"/>
        <pc:sldMkLst>
          <pc:docMk/>
          <pc:sldMk cId="4165153753" sldId="265"/>
        </pc:sldMkLst>
        <pc:spChg chg="mod">
          <ac:chgData name="Maria Nina Angela Salita" userId="58e85cb279b2a132" providerId="LiveId" clId="{51FFBF2A-9859-42C3-9D4E-247FD8A319F5}" dt="2024-05-03T22:15:05.863" v="4832" actId="14100"/>
          <ac:spMkLst>
            <pc:docMk/>
            <pc:sldMk cId="4165153753" sldId="265"/>
            <ac:spMk id="2" creationId="{D85004A1-70F1-6C54-EFEE-CF1E530BBBA4}"/>
          </ac:spMkLst>
        </pc:spChg>
        <pc:spChg chg="mod">
          <ac:chgData name="Maria Nina Angela Salita" userId="58e85cb279b2a132" providerId="LiveId" clId="{51FFBF2A-9859-42C3-9D4E-247FD8A319F5}" dt="2024-05-03T22:14:59.016" v="4831" actId="14100"/>
          <ac:spMkLst>
            <pc:docMk/>
            <pc:sldMk cId="4165153753" sldId="265"/>
            <ac:spMk id="3" creationId="{1E56664A-4CE4-ACD9-51A4-E6E71A1DD399}"/>
          </ac:spMkLst>
        </pc:spChg>
        <pc:spChg chg="add">
          <ac:chgData name="Maria Nina Angela Salita" userId="58e85cb279b2a132" providerId="LiveId" clId="{51FFBF2A-9859-42C3-9D4E-247FD8A319F5}" dt="2024-05-03T21:01:39.960" v="4121" actId="26606"/>
          <ac:spMkLst>
            <pc:docMk/>
            <pc:sldMk cId="4165153753" sldId="265"/>
            <ac:spMk id="8" creationId="{80E21785-62D8-430F-9521-90166EF7C8F0}"/>
          </ac:spMkLst>
        </pc:spChg>
        <pc:spChg chg="add">
          <ac:chgData name="Maria Nina Angela Salita" userId="58e85cb279b2a132" providerId="LiveId" clId="{51FFBF2A-9859-42C3-9D4E-247FD8A319F5}" dt="2024-05-03T21:01:39.960" v="4121" actId="26606"/>
          <ac:spMkLst>
            <pc:docMk/>
            <pc:sldMk cId="4165153753" sldId="265"/>
            <ac:spMk id="10" creationId="{ED7CF8A0-D3E4-4A16-87D3-1D973AC61BF1}"/>
          </ac:spMkLst>
        </pc:spChg>
      </pc:sldChg>
      <pc:sldChg chg="addSp modSp new mod setBg">
        <pc:chgData name="Maria Nina Angela Salita" userId="58e85cb279b2a132" providerId="LiveId" clId="{51FFBF2A-9859-42C3-9D4E-247FD8A319F5}" dt="2024-05-03T22:17:44.587" v="4863" actId="20577"/>
        <pc:sldMkLst>
          <pc:docMk/>
          <pc:sldMk cId="1769742647" sldId="266"/>
        </pc:sldMkLst>
        <pc:spChg chg="mod">
          <ac:chgData name="Maria Nina Angela Salita" userId="58e85cb279b2a132" providerId="LiveId" clId="{51FFBF2A-9859-42C3-9D4E-247FD8A319F5}" dt="2024-05-03T22:16:31.931" v="4858" actId="14100"/>
          <ac:spMkLst>
            <pc:docMk/>
            <pc:sldMk cId="1769742647" sldId="266"/>
            <ac:spMk id="2" creationId="{5924A9A6-0097-3007-41D7-EB474AB01514}"/>
          </ac:spMkLst>
        </pc:spChg>
        <pc:spChg chg="mod">
          <ac:chgData name="Maria Nina Angela Salita" userId="58e85cb279b2a132" providerId="LiveId" clId="{51FFBF2A-9859-42C3-9D4E-247FD8A319F5}" dt="2024-05-03T22:17:44.587" v="4863" actId="20577"/>
          <ac:spMkLst>
            <pc:docMk/>
            <pc:sldMk cId="1769742647" sldId="266"/>
            <ac:spMk id="3" creationId="{26A35720-8636-31A4-7517-60685A4C2198}"/>
          </ac:spMkLst>
        </pc:spChg>
        <pc:spChg chg="add">
          <ac:chgData name="Maria Nina Angela Salita" userId="58e85cb279b2a132" providerId="LiveId" clId="{51FFBF2A-9859-42C3-9D4E-247FD8A319F5}" dt="2024-05-03T21:01:42.493" v="4122" actId="26606"/>
          <ac:spMkLst>
            <pc:docMk/>
            <pc:sldMk cId="1769742647" sldId="266"/>
            <ac:spMk id="8" creationId="{80E21785-62D8-430F-9521-90166EF7C8F0}"/>
          </ac:spMkLst>
        </pc:spChg>
        <pc:spChg chg="add">
          <ac:chgData name="Maria Nina Angela Salita" userId="58e85cb279b2a132" providerId="LiveId" clId="{51FFBF2A-9859-42C3-9D4E-247FD8A319F5}" dt="2024-05-03T21:01:42.493" v="4122" actId="26606"/>
          <ac:spMkLst>
            <pc:docMk/>
            <pc:sldMk cId="1769742647" sldId="266"/>
            <ac:spMk id="10" creationId="{ED7CF8A0-D3E4-4A16-87D3-1D973AC61BF1}"/>
          </ac:spMkLst>
        </pc:spChg>
      </pc:sldChg>
      <pc:sldChg chg="addSp modSp new mod setBg">
        <pc:chgData name="Maria Nina Angela Salita" userId="58e85cb279b2a132" providerId="LiveId" clId="{51FFBF2A-9859-42C3-9D4E-247FD8A319F5}" dt="2024-05-03T22:21:33.843" v="4901" actId="14100"/>
        <pc:sldMkLst>
          <pc:docMk/>
          <pc:sldMk cId="3318209236" sldId="267"/>
        </pc:sldMkLst>
        <pc:spChg chg="mod">
          <ac:chgData name="Maria Nina Angela Salita" userId="58e85cb279b2a132" providerId="LiveId" clId="{51FFBF2A-9859-42C3-9D4E-247FD8A319F5}" dt="2024-05-03T22:21:33.843" v="4901" actId="14100"/>
          <ac:spMkLst>
            <pc:docMk/>
            <pc:sldMk cId="3318209236" sldId="267"/>
            <ac:spMk id="2" creationId="{96575D04-9688-3EBD-DC16-2AB8853C77C5}"/>
          </ac:spMkLst>
        </pc:spChg>
        <pc:spChg chg="mod">
          <ac:chgData name="Maria Nina Angela Salita" userId="58e85cb279b2a132" providerId="LiveId" clId="{51FFBF2A-9859-42C3-9D4E-247FD8A319F5}" dt="2024-05-03T22:21:28.863" v="4900" actId="14100"/>
          <ac:spMkLst>
            <pc:docMk/>
            <pc:sldMk cId="3318209236" sldId="267"/>
            <ac:spMk id="3" creationId="{CF7AA356-D795-D048-21E5-E3C1CB7D0DA6}"/>
          </ac:spMkLst>
        </pc:spChg>
        <pc:spChg chg="add">
          <ac:chgData name="Maria Nina Angela Salita" userId="58e85cb279b2a132" providerId="LiveId" clId="{51FFBF2A-9859-42C3-9D4E-247FD8A319F5}" dt="2024-05-03T21:01:45.024" v="4123" actId="26606"/>
          <ac:spMkLst>
            <pc:docMk/>
            <pc:sldMk cId="3318209236" sldId="267"/>
            <ac:spMk id="8" creationId="{80E21785-62D8-430F-9521-90166EF7C8F0}"/>
          </ac:spMkLst>
        </pc:spChg>
        <pc:spChg chg="add">
          <ac:chgData name="Maria Nina Angela Salita" userId="58e85cb279b2a132" providerId="LiveId" clId="{51FFBF2A-9859-42C3-9D4E-247FD8A319F5}" dt="2024-05-03T21:01:45.024" v="4123" actId="26606"/>
          <ac:spMkLst>
            <pc:docMk/>
            <pc:sldMk cId="3318209236" sldId="267"/>
            <ac:spMk id="10" creationId="{ED7CF8A0-D3E4-4A16-87D3-1D973AC61BF1}"/>
          </ac:spMkLst>
        </pc:spChg>
      </pc:sldChg>
      <pc:sldChg chg="addSp modSp new mod setBg">
        <pc:chgData name="Maria Nina Angela Salita" userId="58e85cb279b2a132" providerId="LiveId" clId="{51FFBF2A-9859-42C3-9D4E-247FD8A319F5}" dt="2024-05-03T22:24:39.108" v="4936" actId="20577"/>
        <pc:sldMkLst>
          <pc:docMk/>
          <pc:sldMk cId="684749499" sldId="268"/>
        </pc:sldMkLst>
        <pc:spChg chg="mod">
          <ac:chgData name="Maria Nina Angela Salita" userId="58e85cb279b2a132" providerId="LiveId" clId="{51FFBF2A-9859-42C3-9D4E-247FD8A319F5}" dt="2024-05-03T22:23:47.657" v="4928" actId="14100"/>
          <ac:spMkLst>
            <pc:docMk/>
            <pc:sldMk cId="684749499" sldId="268"/>
            <ac:spMk id="2" creationId="{131B925E-EE9C-1DE8-9208-F2FAF884F556}"/>
          </ac:spMkLst>
        </pc:spChg>
        <pc:spChg chg="mod">
          <ac:chgData name="Maria Nina Angela Salita" userId="58e85cb279b2a132" providerId="LiveId" clId="{51FFBF2A-9859-42C3-9D4E-247FD8A319F5}" dt="2024-05-03T22:24:39.108" v="4936" actId="20577"/>
          <ac:spMkLst>
            <pc:docMk/>
            <pc:sldMk cId="684749499" sldId="268"/>
            <ac:spMk id="3" creationId="{0C1ABC58-E7B5-57FF-B19F-B9F1D683BF1D}"/>
          </ac:spMkLst>
        </pc:spChg>
        <pc:spChg chg="add">
          <ac:chgData name="Maria Nina Angela Salita" userId="58e85cb279b2a132" providerId="LiveId" clId="{51FFBF2A-9859-42C3-9D4E-247FD8A319F5}" dt="2024-05-03T21:01:47.886" v="4124" actId="26606"/>
          <ac:spMkLst>
            <pc:docMk/>
            <pc:sldMk cId="684749499" sldId="268"/>
            <ac:spMk id="8" creationId="{80E21785-62D8-430F-9521-90166EF7C8F0}"/>
          </ac:spMkLst>
        </pc:spChg>
        <pc:spChg chg="add">
          <ac:chgData name="Maria Nina Angela Salita" userId="58e85cb279b2a132" providerId="LiveId" clId="{51FFBF2A-9859-42C3-9D4E-247FD8A319F5}" dt="2024-05-03T21:01:47.886" v="4124" actId="26606"/>
          <ac:spMkLst>
            <pc:docMk/>
            <pc:sldMk cId="684749499" sldId="268"/>
            <ac:spMk id="10" creationId="{ED7CF8A0-D3E4-4A16-87D3-1D973AC61BF1}"/>
          </ac:spMkLst>
        </pc:spChg>
      </pc:sldChg>
      <pc:sldChg chg="addSp modSp new mod setBg">
        <pc:chgData name="Maria Nina Angela Salita" userId="58e85cb279b2a132" providerId="LiveId" clId="{51FFBF2A-9859-42C3-9D4E-247FD8A319F5}" dt="2024-05-03T22:25:51.799" v="4952" actId="14100"/>
        <pc:sldMkLst>
          <pc:docMk/>
          <pc:sldMk cId="3495884235" sldId="269"/>
        </pc:sldMkLst>
        <pc:spChg chg="mod">
          <ac:chgData name="Maria Nina Angela Salita" userId="58e85cb279b2a132" providerId="LiveId" clId="{51FFBF2A-9859-42C3-9D4E-247FD8A319F5}" dt="2024-05-03T22:25:22.022" v="4943" actId="14100"/>
          <ac:spMkLst>
            <pc:docMk/>
            <pc:sldMk cId="3495884235" sldId="269"/>
            <ac:spMk id="2" creationId="{D312AA28-550E-6077-0396-D8C293BF7BA7}"/>
          </ac:spMkLst>
        </pc:spChg>
        <pc:spChg chg="mod">
          <ac:chgData name="Maria Nina Angela Salita" userId="58e85cb279b2a132" providerId="LiveId" clId="{51FFBF2A-9859-42C3-9D4E-247FD8A319F5}" dt="2024-05-03T22:25:51.799" v="4952" actId="14100"/>
          <ac:spMkLst>
            <pc:docMk/>
            <pc:sldMk cId="3495884235" sldId="269"/>
            <ac:spMk id="3" creationId="{907578CD-DE5C-6B2E-2B77-F476F9589A43}"/>
          </ac:spMkLst>
        </pc:spChg>
        <pc:spChg chg="add">
          <ac:chgData name="Maria Nina Angela Salita" userId="58e85cb279b2a132" providerId="LiveId" clId="{51FFBF2A-9859-42C3-9D4E-247FD8A319F5}" dt="2024-05-03T21:01:50.685" v="4125" actId="26606"/>
          <ac:spMkLst>
            <pc:docMk/>
            <pc:sldMk cId="3495884235" sldId="269"/>
            <ac:spMk id="8" creationId="{80E21785-62D8-430F-9521-90166EF7C8F0}"/>
          </ac:spMkLst>
        </pc:spChg>
        <pc:spChg chg="add">
          <ac:chgData name="Maria Nina Angela Salita" userId="58e85cb279b2a132" providerId="LiveId" clId="{51FFBF2A-9859-42C3-9D4E-247FD8A319F5}" dt="2024-05-03T21:01:50.685" v="4125" actId="26606"/>
          <ac:spMkLst>
            <pc:docMk/>
            <pc:sldMk cId="3495884235" sldId="269"/>
            <ac:spMk id="10" creationId="{ED7CF8A0-D3E4-4A16-87D3-1D973AC61BF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84C379-590B-CE4B-8544-54114DE505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DE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30976B7-E676-A3E3-BB40-2CA605D9DA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DE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407FA42-4B9A-1D22-759A-12ABE118F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5B600-92D4-416F-BAB7-EDFA949DF3C3}" type="datetimeFigureOut">
              <a:rPr lang="en-DE" smtClean="0"/>
              <a:t>03/05/2024</a:t>
            </a:fld>
            <a:endParaRPr lang="en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ED97D8E-3283-A289-8758-1CBF0903F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574A263-22F3-2ED6-308E-CC0BBBF3C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A7130-C610-4F49-B9F0-6BD4A9A5B065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578926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ED035A-38A0-13DE-9323-C6F4552F5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DE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E278FEE-5A5E-5AB0-9568-940EE86711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DE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50CC669-A622-7DAB-61C1-D339C0C9F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5B600-92D4-416F-BAB7-EDFA949DF3C3}" type="datetimeFigureOut">
              <a:rPr lang="en-DE" smtClean="0"/>
              <a:t>03/05/2024</a:t>
            </a:fld>
            <a:endParaRPr lang="en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E80A640-DDBD-D609-BBAF-A6F654346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EF80C81-8949-9FCD-8910-78790578B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A7130-C610-4F49-B9F0-6BD4A9A5B065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163919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CF621FB4-134A-61AD-88FA-288DB6E8B7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DE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0D581D5-4A40-41C7-A633-1EF5E3ECA0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DE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C7FD261-5224-EA82-297C-ECC6E59EB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5B600-92D4-416F-BAB7-EDFA949DF3C3}" type="datetimeFigureOut">
              <a:rPr lang="en-DE" smtClean="0"/>
              <a:t>03/05/2024</a:t>
            </a:fld>
            <a:endParaRPr lang="en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320EA8-89C1-B68D-2952-7AC2113D2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D79D1D2-C7B1-AFE9-512F-AAC2415DC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A7130-C610-4F49-B9F0-6BD4A9A5B065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36986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E72DF4-2066-85B0-5600-148274AA3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9387B0B-E676-7570-9E98-2B22A23A8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DE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DAEAA00-88C9-BE65-4C7F-DB11F56DC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5B600-92D4-416F-BAB7-EDFA949DF3C3}" type="datetimeFigureOut">
              <a:rPr lang="en-DE" smtClean="0"/>
              <a:t>03/05/2024</a:t>
            </a:fld>
            <a:endParaRPr lang="en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E7811A6-EBC0-93E3-7A8B-3622DCB28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00C5BF-F75A-E4B7-B6D3-58994B0B2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A7130-C610-4F49-B9F0-6BD4A9A5B065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899223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A6F9CB-EF28-E4F3-04E3-9F1651B64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B5AC0EF-B2E7-47A5-7DBB-411FD9D786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98551ED-BBC9-5FED-EBF5-4D92A654C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5B600-92D4-416F-BAB7-EDFA949DF3C3}" type="datetimeFigureOut">
              <a:rPr lang="en-DE" smtClean="0"/>
              <a:t>03/05/2024</a:t>
            </a:fld>
            <a:endParaRPr lang="en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EF44017-2AEE-1A67-DB8E-394431B71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2CF46EB-4752-6E02-C6E9-19DD99A3D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A7130-C610-4F49-B9F0-6BD4A9A5B065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56558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0980B3-3499-1AFE-62B3-7D1AFF9D3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8C836A4-59E6-CA04-3EBE-3BCD450F5E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DE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2210677-A3DF-FB24-33E9-C7E18FA56C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7A1A240-1210-5BBD-51A1-B2DAD3165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5B600-92D4-416F-BAB7-EDFA949DF3C3}" type="datetimeFigureOut">
              <a:rPr lang="en-DE" smtClean="0"/>
              <a:t>03/05/2024</a:t>
            </a:fld>
            <a:endParaRPr lang="en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1DA4C04-945E-E3CA-3A0F-26262DAAB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5ED3C2E-11C8-5352-33A6-886149E95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A7130-C610-4F49-B9F0-6BD4A9A5B065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185546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E07981-B69E-1391-6509-557D6E96F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DFA4695-F7C7-E8A0-D6A3-800685E49E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2293DBD-1648-C6F4-5002-60D7348B3D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F078470-35D4-B17E-8445-71200CAE3C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AC9CC56-6006-D646-8592-E1FAE031FF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DE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17AD043-E065-1C6E-F70C-7EACA6C14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5B600-92D4-416F-BAB7-EDFA949DF3C3}" type="datetimeFigureOut">
              <a:rPr lang="en-DE" smtClean="0"/>
              <a:t>03/05/2024</a:t>
            </a:fld>
            <a:endParaRPr lang="en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ED29F9D-8D77-0531-1782-F99D48ADA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F42EEB24-AE5A-1A6E-DAA6-10D33773A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A7130-C610-4F49-B9F0-6BD4A9A5B065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113844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553951-7CB8-D066-088B-1215BF4B7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EFCFDCA-E30D-B005-4969-CAF1DD162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5B600-92D4-416F-BAB7-EDFA949DF3C3}" type="datetimeFigureOut">
              <a:rPr lang="en-DE" smtClean="0"/>
              <a:t>03/05/2024</a:t>
            </a:fld>
            <a:endParaRPr lang="en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18DA6FF-057D-2033-2C17-85B4B8B7C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B4AB44E-ACFC-6E31-45C2-C21BCAD65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A7130-C610-4F49-B9F0-6BD4A9A5B065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04378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8167F46-5A36-FDBF-C9B1-4CE57C881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5B600-92D4-416F-BAB7-EDFA949DF3C3}" type="datetimeFigureOut">
              <a:rPr lang="en-DE" smtClean="0"/>
              <a:t>03/05/2024</a:t>
            </a:fld>
            <a:endParaRPr lang="en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C0214E3-B8B2-51B0-1D37-964B980FD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AC546B4-F9DE-D168-5046-F8A4C9CE9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A7130-C610-4F49-B9F0-6BD4A9A5B065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20018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D8B570-5133-13C4-A4D5-38C74EBD2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1A3C2FC-E8EC-EE8B-3668-2EF5EE7DDB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A052D78-93EF-6AC7-A2FF-69C13EAAE3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4013115-E8EE-E5B4-1DB0-F9B07CA9A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5B600-92D4-416F-BAB7-EDFA949DF3C3}" type="datetimeFigureOut">
              <a:rPr lang="en-DE" smtClean="0"/>
              <a:t>03/05/2024</a:t>
            </a:fld>
            <a:endParaRPr lang="en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BFBB26E-0E6E-463D-8E39-7A6F416E9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E95779F-BB0F-0600-0D92-F8D88AA08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A7130-C610-4F49-B9F0-6BD4A9A5B065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88980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4621FC-7210-ACD1-D4E1-703A99B7D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DE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2899115-CE75-1161-B355-F116D48801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9373488-235A-63B3-8A31-04A95E1B36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B53A37C-C68B-5D09-C75C-7ACC949BC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5B600-92D4-416F-BAB7-EDFA949DF3C3}" type="datetimeFigureOut">
              <a:rPr lang="en-DE" smtClean="0"/>
              <a:t>03/05/2024</a:t>
            </a:fld>
            <a:endParaRPr lang="en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531F19D-9DED-437F-F1AF-594B69F74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A9DB6A6-9234-997C-699A-D0DBFF67D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A7130-C610-4F49-B9F0-6BD4A9A5B065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831001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BE68993-773A-78E5-CA71-384E8DF41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7A0D27E-4010-7C43-BF5C-434389107A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DE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BE7D618-8274-0C48-373C-4F3D68E149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85B600-92D4-416F-BAB7-EDFA949DF3C3}" type="datetimeFigureOut">
              <a:rPr lang="en-DE" smtClean="0"/>
              <a:t>03/05/2024</a:t>
            </a:fld>
            <a:endParaRPr lang="en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CB6683F-0856-1F38-115E-DB847F25A8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BC86CAB-F0A5-5ABF-0D0F-05D2A51666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EA7130-C610-4F49-B9F0-6BD4A9A5B065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43546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Rectangle 186">
            <a:extLst>
              <a:ext uri="{FF2B5EF4-FFF2-40B4-BE49-F238E27FC236}">
                <a16:creationId xmlns:a16="http://schemas.microsoft.com/office/drawing/2014/main" id="{3AD630B4-4CCC-7B1D-1803-DAED942D7E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2" name="Picture 153" descr="Spiegelung eines Gebäude">
            <a:extLst>
              <a:ext uri="{FF2B5EF4-FFF2-40B4-BE49-F238E27FC236}">
                <a16:creationId xmlns:a16="http://schemas.microsoft.com/office/drawing/2014/main" id="{6DE69ADF-04CD-3BF0-63D3-3BF243BE334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b="15730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016F851D-3C47-8D09-F995-EE1A5830D5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137435"/>
            <a:ext cx="7848600" cy="1649308"/>
          </a:xfrm>
        </p:spPr>
        <p:txBody>
          <a:bodyPr anchor="t">
            <a:normAutofit fontScale="90000"/>
          </a:bodyPr>
          <a:lstStyle/>
          <a:p>
            <a:pPr algn="r"/>
            <a:br>
              <a:rPr lang="de-DE" sz="2800" dirty="0">
                <a:solidFill>
                  <a:srgbClr val="FFFFFF"/>
                </a:solidFill>
              </a:rPr>
            </a:br>
            <a:br>
              <a:rPr lang="de-DE" sz="2800" dirty="0">
                <a:solidFill>
                  <a:srgbClr val="FFFFFF"/>
                </a:solidFill>
              </a:rPr>
            </a:br>
            <a:br>
              <a:rPr lang="de-DE" sz="2800" dirty="0">
                <a:solidFill>
                  <a:srgbClr val="FFFFFF"/>
                </a:solidFill>
              </a:rPr>
            </a:br>
            <a:br>
              <a:rPr lang="de-DE" sz="2800" dirty="0">
                <a:solidFill>
                  <a:srgbClr val="FFFFFF"/>
                </a:solidFill>
              </a:rPr>
            </a:br>
            <a:br>
              <a:rPr lang="de-DE" sz="2800" dirty="0">
                <a:solidFill>
                  <a:srgbClr val="FFFFFF"/>
                </a:solidFill>
              </a:rPr>
            </a:br>
            <a:br>
              <a:rPr lang="de-DE" sz="4400" b="1" dirty="0">
                <a:solidFill>
                  <a:srgbClr val="FFFFFF"/>
                </a:solidFill>
              </a:rPr>
            </a:br>
            <a:br>
              <a:rPr lang="de-DE" sz="4400" b="1" dirty="0">
                <a:solidFill>
                  <a:srgbClr val="FFFFFF"/>
                </a:solidFill>
              </a:rPr>
            </a:br>
            <a:r>
              <a:rPr lang="de-DE" sz="5300" b="1" dirty="0">
                <a:solidFill>
                  <a:srgbClr val="FFFFFF"/>
                </a:solidFill>
              </a:rPr>
              <a:t>Reflexion der  Durchführung des Arbeitsauftrages</a:t>
            </a:r>
            <a:endParaRPr lang="en-DE" sz="5300" b="1" dirty="0">
              <a:solidFill>
                <a:srgbClr val="FFFFFF"/>
              </a:solidFill>
            </a:endParaRPr>
          </a:p>
        </p:txBody>
      </p:sp>
      <p:cxnSp>
        <p:nvCxnSpPr>
          <p:cNvPr id="226" name="Straight Connector 188">
            <a:extLst>
              <a:ext uri="{FF2B5EF4-FFF2-40B4-BE49-F238E27FC236}">
                <a16:creationId xmlns:a16="http://schemas.microsoft.com/office/drawing/2014/main" id="{49264613-F0F7-08CE-0ADF-98407A64DA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5140" y="871146"/>
            <a:ext cx="736939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5602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0E21785-62D8-430F-9521-90166EF7C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ED7CF8A0-D3E4-4A16-87D3-1D973AC61B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13296" y="697832"/>
            <a:ext cx="8189484" cy="5541981"/>
          </a:xfrm>
          <a:custGeom>
            <a:avLst/>
            <a:gdLst>
              <a:gd name="connsiteX0" fmla="*/ 1164045 w 7323233"/>
              <a:gd name="connsiteY0" fmla="*/ 25 h 5835507"/>
              <a:gd name="connsiteX1" fmla="*/ 1213723 w 7323233"/>
              <a:gd name="connsiteY1" fmla="*/ 8385 h 5835507"/>
              <a:gd name="connsiteX2" fmla="*/ 2251656 w 7323233"/>
              <a:gd name="connsiteY2" fmla="*/ 138318 h 5835507"/>
              <a:gd name="connsiteX3" fmla="*/ 3226534 w 7323233"/>
              <a:gd name="connsiteY3" fmla="*/ 205194 h 5835507"/>
              <a:gd name="connsiteX4" fmla="*/ 4404335 w 7323233"/>
              <a:gd name="connsiteY4" fmla="*/ 316784 h 5835507"/>
              <a:gd name="connsiteX5" fmla="*/ 5225968 w 7323233"/>
              <a:gd name="connsiteY5" fmla="*/ 350415 h 5835507"/>
              <a:gd name="connsiteX6" fmla="*/ 5266859 w 7323233"/>
              <a:gd name="connsiteY6" fmla="*/ 348884 h 5835507"/>
              <a:gd name="connsiteX7" fmla="*/ 5685318 w 7323233"/>
              <a:gd name="connsiteY7" fmla="*/ 399712 h 5835507"/>
              <a:gd name="connsiteX8" fmla="*/ 5411315 w 7323233"/>
              <a:gd name="connsiteY8" fmla="*/ 618305 h 5835507"/>
              <a:gd name="connsiteX9" fmla="*/ 5805698 w 7323233"/>
              <a:gd name="connsiteY9" fmla="*/ 721868 h 5835507"/>
              <a:gd name="connsiteX10" fmla="*/ 6188997 w 7323233"/>
              <a:gd name="connsiteY10" fmla="*/ 868233 h 5835507"/>
              <a:gd name="connsiteX11" fmla="*/ 6261225 w 7323233"/>
              <a:gd name="connsiteY11" fmla="*/ 928614 h 5835507"/>
              <a:gd name="connsiteX12" fmla="*/ 6858533 w 7323233"/>
              <a:gd name="connsiteY12" fmla="*/ 1323379 h 5835507"/>
              <a:gd name="connsiteX13" fmla="*/ 6744269 w 7323233"/>
              <a:gd name="connsiteY13" fmla="*/ 1407072 h 5835507"/>
              <a:gd name="connsiteX14" fmla="*/ 6956365 w 7323233"/>
              <a:gd name="connsiteY14" fmla="*/ 1507197 h 5835507"/>
              <a:gd name="connsiteX15" fmla="*/ 7004134 w 7323233"/>
              <a:gd name="connsiteY15" fmla="*/ 1549234 h 5835507"/>
              <a:gd name="connsiteX16" fmla="*/ 6963627 w 7323233"/>
              <a:gd name="connsiteY16" fmla="*/ 1599678 h 5835507"/>
              <a:gd name="connsiteX17" fmla="*/ 6875731 w 7323233"/>
              <a:gd name="connsiteY17" fmla="*/ 1634837 h 5835507"/>
              <a:gd name="connsiteX18" fmla="*/ 6759175 w 7323233"/>
              <a:gd name="connsiteY18" fmla="*/ 1723878 h 5835507"/>
              <a:gd name="connsiteX19" fmla="*/ 6763759 w 7323233"/>
              <a:gd name="connsiteY19" fmla="*/ 1793431 h 5835507"/>
              <a:gd name="connsiteX20" fmla="*/ 6832931 w 7323233"/>
              <a:gd name="connsiteY20" fmla="*/ 1919543 h 5835507"/>
              <a:gd name="connsiteX21" fmla="*/ 6728984 w 7323233"/>
              <a:gd name="connsiteY21" fmla="*/ 2051386 h 5835507"/>
              <a:gd name="connsiteX22" fmla="*/ 6675481 w 7323233"/>
              <a:gd name="connsiteY22" fmla="*/ 2090365 h 5835507"/>
              <a:gd name="connsiteX23" fmla="*/ 6778665 w 7323233"/>
              <a:gd name="connsiteY23" fmla="*/ 2103740 h 5835507"/>
              <a:gd name="connsiteX24" fmla="*/ 6814587 w 7323233"/>
              <a:gd name="connsiteY24" fmla="*/ 2158771 h 5835507"/>
              <a:gd name="connsiteX25" fmla="*/ 6830637 w 7323233"/>
              <a:gd name="connsiteY25" fmla="*/ 2186286 h 5835507"/>
              <a:gd name="connsiteX26" fmla="*/ 6928087 w 7323233"/>
              <a:gd name="connsiteY26" fmla="*/ 2358639 h 5835507"/>
              <a:gd name="connsiteX27" fmla="*/ 6911653 w 7323233"/>
              <a:gd name="connsiteY27" fmla="*/ 2406789 h 5835507"/>
              <a:gd name="connsiteX28" fmla="*/ 6749237 w 7323233"/>
              <a:gd name="connsiteY28" fmla="*/ 2639522 h 5835507"/>
              <a:gd name="connsiteX29" fmla="*/ 6921971 w 7323233"/>
              <a:gd name="connsiteY29" fmla="*/ 2704488 h 5835507"/>
              <a:gd name="connsiteX30" fmla="*/ 6932290 w 7323233"/>
              <a:gd name="connsiteY30" fmla="*/ 2814548 h 5835507"/>
              <a:gd name="connsiteX31" fmla="*/ 7020186 w 7323233"/>
              <a:gd name="connsiteY31" fmla="*/ 2937603 h 5835507"/>
              <a:gd name="connsiteX32" fmla="*/ 7213555 w 7323233"/>
              <a:gd name="connsiteY32" fmla="*/ 3110719 h 5835507"/>
              <a:gd name="connsiteX33" fmla="*/ 7323233 w 7323233"/>
              <a:gd name="connsiteY33" fmla="*/ 3226893 h 5835507"/>
              <a:gd name="connsiteX34" fmla="*/ 7134067 w 7323233"/>
              <a:gd name="connsiteY34" fmla="*/ 3257847 h 5835507"/>
              <a:gd name="connsiteX35" fmla="*/ 7104643 w 7323233"/>
              <a:gd name="connsiteY35" fmla="*/ 3275809 h 5835507"/>
              <a:gd name="connsiteX36" fmla="*/ 7127189 w 7323233"/>
              <a:gd name="connsiteY36" fmla="*/ 3336953 h 5835507"/>
              <a:gd name="connsiteX37" fmla="*/ 7157379 w 7323233"/>
              <a:gd name="connsiteY37" fmla="*/ 3397718 h 5835507"/>
              <a:gd name="connsiteX38" fmla="*/ 7136361 w 7323233"/>
              <a:gd name="connsiteY38" fmla="*/ 3445487 h 5835507"/>
              <a:gd name="connsiteX39" fmla="*/ 6988849 w 7323233"/>
              <a:gd name="connsiteY39" fmla="*/ 3652233 h 5835507"/>
              <a:gd name="connsiteX40" fmla="*/ 6867705 w 7323233"/>
              <a:gd name="connsiteY40" fmla="*/ 3734395 h 5835507"/>
              <a:gd name="connsiteX41" fmla="*/ 6591791 w 7323233"/>
              <a:gd name="connsiteY41" fmla="*/ 4107760 h 5835507"/>
              <a:gd name="connsiteX42" fmla="*/ 6505041 w 7323233"/>
              <a:gd name="connsiteY42" fmla="*/ 4228904 h 5835507"/>
              <a:gd name="connsiteX43" fmla="*/ 6569243 w 7323233"/>
              <a:gd name="connsiteY43" fmla="*/ 4271704 h 5835507"/>
              <a:gd name="connsiteX44" fmla="*/ 6446188 w 7323233"/>
              <a:gd name="connsiteY44" fmla="*/ 4398582 h 5835507"/>
              <a:gd name="connsiteX45" fmla="*/ 6301351 w 7323233"/>
              <a:gd name="connsiteY45" fmla="*/ 4539595 h 5835507"/>
              <a:gd name="connsiteX46" fmla="*/ 6263519 w 7323233"/>
              <a:gd name="connsiteY46" fmla="*/ 4577047 h 5835507"/>
              <a:gd name="connsiteX47" fmla="*/ 3277744 w 7323233"/>
              <a:gd name="connsiteY47" fmla="*/ 5834336 h 5835507"/>
              <a:gd name="connsiteX48" fmla="*/ 2490505 w 7323233"/>
              <a:gd name="connsiteY48" fmla="*/ 5648992 h 5835507"/>
              <a:gd name="connsiteX49" fmla="*/ 2179046 w 7323233"/>
              <a:gd name="connsiteY49" fmla="*/ 5504920 h 5835507"/>
              <a:gd name="connsiteX50" fmla="*/ 1780078 w 7323233"/>
              <a:gd name="connsiteY50" fmla="*/ 5273715 h 5835507"/>
              <a:gd name="connsiteX51" fmla="*/ 1353592 w 7323233"/>
              <a:gd name="connsiteY51" fmla="*/ 5087606 h 5835507"/>
              <a:gd name="connsiteX52" fmla="*/ 1208373 w 7323233"/>
              <a:gd name="connsiteY52" fmla="*/ 4917165 h 5835507"/>
              <a:gd name="connsiteX53" fmla="*/ 1157548 w 7323233"/>
              <a:gd name="connsiteY53" fmla="*/ 4869396 h 5835507"/>
              <a:gd name="connsiteX54" fmla="*/ 1030289 w 7323233"/>
              <a:gd name="connsiteY54" fmla="*/ 4807103 h 5835507"/>
              <a:gd name="connsiteX55" fmla="*/ 808258 w 7323233"/>
              <a:gd name="connsiteY55" fmla="*/ 4672585 h 5835507"/>
              <a:gd name="connsiteX56" fmla="*/ 889658 w 7323233"/>
              <a:gd name="connsiteY56" fmla="*/ 4642013 h 5835507"/>
              <a:gd name="connsiteX57" fmla="*/ 1123917 w 7323233"/>
              <a:gd name="connsiteY57" fmla="*/ 4723412 h 5835507"/>
              <a:gd name="connsiteX58" fmla="*/ 1294360 w 7323233"/>
              <a:gd name="connsiteY58" fmla="*/ 4745194 h 5835507"/>
              <a:gd name="connsiteX59" fmla="*/ 1054367 w 7323233"/>
              <a:gd name="connsiteY59" fmla="*/ 4603034 h 5835507"/>
              <a:gd name="connsiteX60" fmla="*/ 822015 w 7323233"/>
              <a:gd name="connsiteY60" fmla="*/ 4418070 h 5835507"/>
              <a:gd name="connsiteX61" fmla="*/ 1001246 w 7323233"/>
              <a:gd name="connsiteY61" fmla="*/ 4453610 h 5835507"/>
              <a:gd name="connsiteX62" fmla="*/ 1008889 w 7323233"/>
              <a:gd name="connsiteY62" fmla="*/ 4428770 h 5835507"/>
              <a:gd name="connsiteX63" fmla="*/ 853733 w 7323233"/>
              <a:gd name="connsiteY63" fmla="*/ 4208648 h 5835507"/>
              <a:gd name="connsiteX64" fmla="*/ 776921 w 7323233"/>
              <a:gd name="connsiteY64" fmla="*/ 4119989 h 5835507"/>
              <a:gd name="connsiteX65" fmla="*/ 431453 w 7323233"/>
              <a:gd name="connsiteY65" fmla="*/ 3852864 h 5835507"/>
              <a:gd name="connsiteX66" fmla="*/ 759342 w 7323233"/>
              <a:gd name="connsiteY66" fmla="*/ 3972095 h 5835507"/>
              <a:gd name="connsiteX67" fmla="*/ 420753 w 7323233"/>
              <a:gd name="connsiteY67" fmla="*/ 3712230 h 5835507"/>
              <a:gd name="connsiteX68" fmla="*/ 256425 w 7323233"/>
              <a:gd name="connsiteY68" fmla="*/ 3616309 h 5835507"/>
              <a:gd name="connsiteX69" fmla="*/ 214772 w 7323233"/>
              <a:gd name="connsiteY69" fmla="*/ 3559749 h 5835507"/>
              <a:gd name="connsiteX70" fmla="*/ 287762 w 7323233"/>
              <a:gd name="connsiteY70" fmla="*/ 3547521 h 5835507"/>
              <a:gd name="connsiteX71" fmla="*/ 511706 w 7323233"/>
              <a:gd name="connsiteY71" fmla="*/ 3569305 h 5835507"/>
              <a:gd name="connsiteX72" fmla="*/ 235409 w 7323233"/>
              <a:gd name="connsiteY72" fmla="*/ 3394659 h 5835507"/>
              <a:gd name="connsiteX73" fmla="*/ 442537 w 7323233"/>
              <a:gd name="connsiteY73" fmla="*/ 3421409 h 5835507"/>
              <a:gd name="connsiteX74" fmla="*/ 502152 w 7323233"/>
              <a:gd name="connsiteY74" fmla="*/ 3352622 h 5835507"/>
              <a:gd name="connsiteX75" fmla="*/ 598455 w 7323233"/>
              <a:gd name="connsiteY75" fmla="*/ 3241415 h 5835507"/>
              <a:gd name="connsiteX76" fmla="*/ 664949 w 7323233"/>
              <a:gd name="connsiteY76" fmla="*/ 3179506 h 5835507"/>
              <a:gd name="connsiteX77" fmla="*/ 692846 w 7323233"/>
              <a:gd name="connsiteY77" fmla="*/ 2984607 h 5835507"/>
              <a:gd name="connsiteX78" fmla="*/ 635524 w 7323233"/>
              <a:gd name="connsiteY78" fmla="*/ 2771366 h 5835507"/>
              <a:gd name="connsiteX79" fmla="*/ 480368 w 7323233"/>
              <a:gd name="connsiteY79" fmla="*/ 2663598 h 5835507"/>
              <a:gd name="connsiteX80" fmla="*/ 525081 w 7323233"/>
              <a:gd name="connsiteY80" fmla="*/ 2542454 h 5835507"/>
              <a:gd name="connsiteX81" fmla="*/ 855264 w 7323233"/>
              <a:gd name="connsiteY81" fmla="*/ 2615829 h 5835507"/>
              <a:gd name="connsiteX82" fmla="*/ 361137 w 7323233"/>
              <a:gd name="connsiteY82" fmla="*/ 2327301 h 5835507"/>
              <a:gd name="connsiteX83" fmla="*/ 444065 w 7323233"/>
              <a:gd name="connsiteY83" fmla="*/ 2312780 h 5835507"/>
              <a:gd name="connsiteX84" fmla="*/ 440625 w 7323233"/>
              <a:gd name="connsiteY84" fmla="*/ 2290233 h 5835507"/>
              <a:gd name="connsiteX85" fmla="*/ 445975 w 7323233"/>
              <a:gd name="connsiteY85" fmla="*/ 2151509 h 5835507"/>
              <a:gd name="connsiteX86" fmla="*/ 459734 w 7323233"/>
              <a:gd name="connsiteY86" fmla="*/ 2087690 h 5835507"/>
              <a:gd name="connsiteX87" fmla="*/ 437950 w 7323233"/>
              <a:gd name="connsiteY87" fmla="*/ 2014315 h 5835507"/>
              <a:gd name="connsiteX88" fmla="*/ 808640 w 7323233"/>
              <a:gd name="connsiteY88" fmla="*/ 2042977 h 5835507"/>
              <a:gd name="connsiteX89" fmla="*/ 969908 w 7323233"/>
              <a:gd name="connsiteY89" fmla="*/ 2026162 h 5835507"/>
              <a:gd name="connsiteX90" fmla="*/ 1251176 w 7323233"/>
              <a:gd name="connsiteY90" fmla="*/ 2021577 h 5835507"/>
              <a:gd name="connsiteX91" fmla="*/ 1381491 w 7323233"/>
              <a:gd name="connsiteY91" fmla="*/ 2035718 h 5835507"/>
              <a:gd name="connsiteX92" fmla="*/ 1492697 w 7323233"/>
              <a:gd name="connsiteY92" fmla="*/ 2017374 h 5835507"/>
              <a:gd name="connsiteX93" fmla="*/ 1386076 w 7323233"/>
              <a:gd name="connsiteY93" fmla="*/ 1931006 h 5835507"/>
              <a:gd name="connsiteX94" fmla="*/ 1235889 w 7323233"/>
              <a:gd name="connsiteY94" fmla="*/ 1932153 h 5835507"/>
              <a:gd name="connsiteX95" fmla="*/ 1128886 w 7323233"/>
              <a:gd name="connsiteY95" fmla="*/ 1875977 h 5835507"/>
              <a:gd name="connsiteX96" fmla="*/ 1026851 w 7323233"/>
              <a:gd name="connsiteY96" fmla="*/ 1774322 h 5835507"/>
              <a:gd name="connsiteX97" fmla="*/ 666861 w 7323233"/>
              <a:gd name="connsiteY97" fmla="*/ 1612290 h 5835507"/>
              <a:gd name="connsiteX98" fmla="*/ 601130 w 7323233"/>
              <a:gd name="connsiteY98" fmla="*/ 1550762 h 5835507"/>
              <a:gd name="connsiteX99" fmla="*/ 1630272 w 7323233"/>
              <a:gd name="connsiteY99" fmla="*/ 1785787 h 5835507"/>
              <a:gd name="connsiteX100" fmla="*/ 1312320 w 7323233"/>
              <a:gd name="connsiteY100" fmla="*/ 1687191 h 5835507"/>
              <a:gd name="connsiteX101" fmla="*/ 1527473 w 7323233"/>
              <a:gd name="connsiteY101" fmla="*/ 1705153 h 5835507"/>
              <a:gd name="connsiteX102" fmla="*/ 1646706 w 7323233"/>
              <a:gd name="connsiteY102" fmla="*/ 1639040 h 5835507"/>
              <a:gd name="connsiteX103" fmla="*/ 1645178 w 7323233"/>
              <a:gd name="connsiteY103" fmla="*/ 1620315 h 5835507"/>
              <a:gd name="connsiteX104" fmla="*/ 1557663 w 7323233"/>
              <a:gd name="connsiteY104" fmla="*/ 1558787 h 5835507"/>
              <a:gd name="connsiteX105" fmla="*/ 1506454 w 7323233"/>
              <a:gd name="connsiteY105" fmla="*/ 1519044 h 5835507"/>
              <a:gd name="connsiteX106" fmla="*/ 1366204 w 7323233"/>
              <a:gd name="connsiteY106" fmla="*/ 1375735 h 5835507"/>
              <a:gd name="connsiteX107" fmla="*/ 1466329 w 7323233"/>
              <a:gd name="connsiteY107" fmla="*/ 1360450 h 5835507"/>
              <a:gd name="connsiteX108" fmla="*/ 1503397 w 7323233"/>
              <a:gd name="connsiteY108" fmla="*/ 1330641 h 5835507"/>
              <a:gd name="connsiteX109" fmla="*/ 1475501 w 7323233"/>
              <a:gd name="connsiteY109" fmla="*/ 1288604 h 5835507"/>
              <a:gd name="connsiteX110" fmla="*/ 1165573 w 7323233"/>
              <a:gd name="connsiteY110" fmla="*/ 1159435 h 5835507"/>
              <a:gd name="connsiteX111" fmla="*/ 1141498 w 7323233"/>
              <a:gd name="connsiteY111" fmla="*/ 1059311 h 5835507"/>
              <a:gd name="connsiteX112" fmla="*/ 1199585 w 7323233"/>
              <a:gd name="connsiteY112" fmla="*/ 1044407 h 5835507"/>
              <a:gd name="connsiteX113" fmla="*/ 1267226 w 7323233"/>
              <a:gd name="connsiteY113" fmla="*/ 1051286 h 5835507"/>
              <a:gd name="connsiteX114" fmla="*/ 1213342 w 7323233"/>
              <a:gd name="connsiteY114" fmla="*/ 972561 h 5835507"/>
              <a:gd name="connsiteX115" fmla="*/ 993986 w 7323233"/>
              <a:gd name="connsiteY115" fmla="*/ 893073 h 5835507"/>
              <a:gd name="connsiteX116" fmla="*/ 1047486 w 7323233"/>
              <a:gd name="connsiteY116" fmla="*/ 820083 h 5835507"/>
              <a:gd name="connsiteX117" fmla="*/ 0 w 7323233"/>
              <a:gd name="connsiteY117" fmla="*/ 488371 h 5835507"/>
              <a:gd name="connsiteX118" fmla="*/ 188403 w 7323233"/>
              <a:gd name="connsiteY118" fmla="*/ 484933 h 5835507"/>
              <a:gd name="connsiteX119" fmla="*/ 584315 w 7323233"/>
              <a:gd name="connsiteY119" fmla="*/ 534230 h 5835507"/>
              <a:gd name="connsiteX120" fmla="*/ 782271 w 7323233"/>
              <a:gd name="connsiteY120" fmla="*/ 525824 h 5835507"/>
              <a:gd name="connsiteX121" fmla="*/ 967998 w 7323233"/>
              <a:gd name="connsiteY121" fmla="*/ 552574 h 5835507"/>
              <a:gd name="connsiteX122" fmla="*/ 1129651 w 7323233"/>
              <a:gd name="connsiteY122" fmla="*/ 552574 h 5835507"/>
              <a:gd name="connsiteX123" fmla="*/ 978317 w 7323233"/>
              <a:gd name="connsiteY123" fmla="*/ 513593 h 5835507"/>
              <a:gd name="connsiteX124" fmla="*/ 1074620 w 7323233"/>
              <a:gd name="connsiteY124" fmla="*/ 478818 h 5835507"/>
              <a:gd name="connsiteX125" fmla="*/ 1091435 w 7323233"/>
              <a:gd name="connsiteY125" fmla="*/ 436781 h 5835507"/>
              <a:gd name="connsiteX126" fmla="*/ 1135383 w 7323233"/>
              <a:gd name="connsiteY126" fmla="*/ 404296 h 5835507"/>
              <a:gd name="connsiteX127" fmla="*/ 1384166 w 7323233"/>
              <a:gd name="connsiteY127" fmla="*/ 420349 h 5835507"/>
              <a:gd name="connsiteX128" fmla="*/ 1219839 w 7323233"/>
              <a:gd name="connsiteY128" fmla="*/ 286593 h 5835507"/>
              <a:gd name="connsiteX129" fmla="*/ 1114364 w 7323233"/>
              <a:gd name="connsiteY129" fmla="*/ 264428 h 5835507"/>
              <a:gd name="connsiteX130" fmla="*/ 1090289 w 7323233"/>
              <a:gd name="connsiteY130" fmla="*/ 207487 h 5835507"/>
              <a:gd name="connsiteX131" fmla="*/ 1139204 w 7323233"/>
              <a:gd name="connsiteY131" fmla="*/ 195259 h 5835507"/>
              <a:gd name="connsiteX132" fmla="*/ 1382254 w 7323233"/>
              <a:gd name="connsiteY132" fmla="*/ 242265 h 5835507"/>
              <a:gd name="connsiteX133" fmla="*/ 1423145 w 7323233"/>
              <a:gd name="connsiteY133" fmla="*/ 223537 h 5835507"/>
              <a:gd name="connsiteX134" fmla="*/ 965705 w 7323233"/>
              <a:gd name="connsiteY134" fmla="*/ 102013 h 5835507"/>
              <a:gd name="connsiteX135" fmla="*/ 972586 w 7323233"/>
              <a:gd name="connsiteY135" fmla="*/ 69912 h 5835507"/>
              <a:gd name="connsiteX136" fmla="*/ 1375376 w 7323233"/>
              <a:gd name="connsiteY136" fmla="*/ 119593 h 5835507"/>
              <a:gd name="connsiteX137" fmla="*/ 1117804 w 7323233"/>
              <a:gd name="connsiteY137" fmla="*/ 25200 h 5835507"/>
              <a:gd name="connsiteX138" fmla="*/ 1164045 w 7323233"/>
              <a:gd name="connsiteY138" fmla="*/ 25 h 5835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</a:cxnLst>
            <a:rect l="l" t="t" r="r" b="b"/>
            <a:pathLst>
              <a:path w="7323233" h="5835507">
                <a:moveTo>
                  <a:pt x="1164045" y="25"/>
                </a:moveTo>
                <a:cubicBezTo>
                  <a:pt x="1180764" y="455"/>
                  <a:pt x="1198056" y="6474"/>
                  <a:pt x="1213723" y="8385"/>
                </a:cubicBezTo>
                <a:cubicBezTo>
                  <a:pt x="1559575" y="51187"/>
                  <a:pt x="1905425" y="97428"/>
                  <a:pt x="2251656" y="138318"/>
                </a:cubicBezTo>
                <a:cubicBezTo>
                  <a:pt x="2575343" y="176534"/>
                  <a:pt x="2901320" y="185322"/>
                  <a:pt x="3226534" y="205194"/>
                </a:cubicBezTo>
                <a:cubicBezTo>
                  <a:pt x="3620153" y="229271"/>
                  <a:pt x="4013008" y="263284"/>
                  <a:pt x="4404335" y="316784"/>
                </a:cubicBezTo>
                <a:cubicBezTo>
                  <a:pt x="4676048" y="354236"/>
                  <a:pt x="4950435" y="380221"/>
                  <a:pt x="5225968" y="350415"/>
                </a:cubicBezTo>
                <a:cubicBezTo>
                  <a:pt x="5239725" y="348884"/>
                  <a:pt x="5255394" y="343918"/>
                  <a:pt x="5266859" y="348884"/>
                </a:cubicBezTo>
                <a:cubicBezTo>
                  <a:pt x="5400614" y="404680"/>
                  <a:pt x="5546596" y="364553"/>
                  <a:pt x="5685318" y="399712"/>
                </a:cubicBezTo>
                <a:cubicBezTo>
                  <a:pt x="5649777" y="535377"/>
                  <a:pt x="5497299" y="524293"/>
                  <a:pt x="5411315" y="618305"/>
                </a:cubicBezTo>
                <a:cubicBezTo>
                  <a:pt x="5551565" y="655755"/>
                  <a:pt x="5677676" y="693589"/>
                  <a:pt x="5805698" y="721868"/>
                </a:cubicBezTo>
                <a:cubicBezTo>
                  <a:pt x="5941363" y="751677"/>
                  <a:pt x="6056391" y="832311"/>
                  <a:pt x="6188997" y="868233"/>
                </a:cubicBezTo>
                <a:cubicBezTo>
                  <a:pt x="6217279" y="875876"/>
                  <a:pt x="6251291" y="902627"/>
                  <a:pt x="6261225" y="928614"/>
                </a:cubicBezTo>
                <a:cubicBezTo>
                  <a:pt x="6293326" y="1012688"/>
                  <a:pt x="6934199" y="1248479"/>
                  <a:pt x="6858533" y="1323379"/>
                </a:cubicBezTo>
                <a:cubicBezTo>
                  <a:pt x="6827197" y="1354335"/>
                  <a:pt x="6786687" y="1376500"/>
                  <a:pt x="6744269" y="1407072"/>
                </a:cubicBezTo>
                <a:cubicBezTo>
                  <a:pt x="6808090" y="1464778"/>
                  <a:pt x="6879934" y="1490000"/>
                  <a:pt x="6956365" y="1507197"/>
                </a:cubicBezTo>
                <a:cubicBezTo>
                  <a:pt x="6979295" y="1512547"/>
                  <a:pt x="7001843" y="1523247"/>
                  <a:pt x="7004134" y="1549234"/>
                </a:cubicBezTo>
                <a:cubicBezTo>
                  <a:pt x="7006427" y="1576366"/>
                  <a:pt x="6983115" y="1587066"/>
                  <a:pt x="6963627" y="1599678"/>
                </a:cubicBezTo>
                <a:cubicBezTo>
                  <a:pt x="6936493" y="1617256"/>
                  <a:pt x="6910125" y="1632543"/>
                  <a:pt x="6875731" y="1634837"/>
                </a:cubicBezTo>
                <a:cubicBezTo>
                  <a:pt x="6819171" y="1638275"/>
                  <a:pt x="6792040" y="1687191"/>
                  <a:pt x="6759175" y="1723878"/>
                </a:cubicBezTo>
                <a:cubicBezTo>
                  <a:pt x="6740831" y="1744515"/>
                  <a:pt x="6731659" y="1786169"/>
                  <a:pt x="6763759" y="1793431"/>
                </a:cubicBezTo>
                <a:cubicBezTo>
                  <a:pt x="6840955" y="1811009"/>
                  <a:pt x="6834840" y="1861837"/>
                  <a:pt x="6832931" y="1919543"/>
                </a:cubicBezTo>
                <a:cubicBezTo>
                  <a:pt x="6830255" y="1991005"/>
                  <a:pt x="6784777" y="2023871"/>
                  <a:pt x="6728984" y="2051386"/>
                </a:cubicBezTo>
                <a:cubicBezTo>
                  <a:pt x="6709875" y="2060939"/>
                  <a:pt x="6682743" y="2060556"/>
                  <a:pt x="6675481" y="2090365"/>
                </a:cubicBezTo>
                <a:cubicBezTo>
                  <a:pt x="6706819" y="2118645"/>
                  <a:pt x="6745034" y="2095715"/>
                  <a:pt x="6778665" y="2103740"/>
                </a:cubicBezTo>
                <a:cubicBezTo>
                  <a:pt x="6806561" y="2110237"/>
                  <a:pt x="6852802" y="2106799"/>
                  <a:pt x="6814587" y="2158771"/>
                </a:cubicBezTo>
                <a:cubicBezTo>
                  <a:pt x="6803503" y="2173674"/>
                  <a:pt x="6816497" y="2185139"/>
                  <a:pt x="6830637" y="2186286"/>
                </a:cubicBezTo>
                <a:cubicBezTo>
                  <a:pt x="6943755" y="2198133"/>
                  <a:pt x="6891781" y="2303226"/>
                  <a:pt x="6928087" y="2358639"/>
                </a:cubicBezTo>
                <a:cubicBezTo>
                  <a:pt x="6938021" y="2373923"/>
                  <a:pt x="6927321" y="2400292"/>
                  <a:pt x="6911653" y="2406789"/>
                </a:cubicBezTo>
                <a:cubicBezTo>
                  <a:pt x="6811528" y="2449592"/>
                  <a:pt x="6797771" y="2551626"/>
                  <a:pt x="6749237" y="2639522"/>
                </a:cubicBezTo>
                <a:cubicBezTo>
                  <a:pt x="6801975" y="2674298"/>
                  <a:pt x="6865031" y="2681941"/>
                  <a:pt x="6921971" y="2704488"/>
                </a:cubicBezTo>
                <a:cubicBezTo>
                  <a:pt x="6981205" y="2728182"/>
                  <a:pt x="6981205" y="2745760"/>
                  <a:pt x="6932290" y="2814548"/>
                </a:cubicBezTo>
                <a:cubicBezTo>
                  <a:pt x="7059546" y="2829453"/>
                  <a:pt x="7059546" y="2829453"/>
                  <a:pt x="7020186" y="2937603"/>
                </a:cubicBezTo>
                <a:cubicBezTo>
                  <a:pt x="7126808" y="2947538"/>
                  <a:pt x="7197123" y="2998747"/>
                  <a:pt x="7213555" y="3110719"/>
                </a:cubicBezTo>
                <a:cubicBezTo>
                  <a:pt x="7221580" y="3164984"/>
                  <a:pt x="7269733" y="3190588"/>
                  <a:pt x="7323233" y="3226893"/>
                </a:cubicBezTo>
                <a:cubicBezTo>
                  <a:pt x="7256739" y="3262053"/>
                  <a:pt x="7211645" y="3335425"/>
                  <a:pt x="7134067" y="3257847"/>
                </a:cubicBezTo>
                <a:cubicBezTo>
                  <a:pt x="7105789" y="3229569"/>
                  <a:pt x="7108462" y="3265491"/>
                  <a:pt x="7104643" y="3275809"/>
                </a:cubicBezTo>
                <a:cubicBezTo>
                  <a:pt x="7095471" y="3301031"/>
                  <a:pt x="7114577" y="3317846"/>
                  <a:pt x="7127189" y="3336953"/>
                </a:cubicBezTo>
                <a:cubicBezTo>
                  <a:pt x="7139417" y="3356062"/>
                  <a:pt x="7153939" y="3376315"/>
                  <a:pt x="7157379" y="3397718"/>
                </a:cubicBezTo>
                <a:cubicBezTo>
                  <a:pt x="7159671" y="3412621"/>
                  <a:pt x="7148589" y="3434403"/>
                  <a:pt x="7136361" y="3445487"/>
                </a:cubicBezTo>
                <a:cubicBezTo>
                  <a:pt x="7072159" y="3503956"/>
                  <a:pt x="7110374" y="3635418"/>
                  <a:pt x="6988849" y="3652233"/>
                </a:cubicBezTo>
                <a:cubicBezTo>
                  <a:pt x="6934199" y="3659874"/>
                  <a:pt x="6907831" y="3708027"/>
                  <a:pt x="6867705" y="3734395"/>
                </a:cubicBezTo>
                <a:cubicBezTo>
                  <a:pt x="6728219" y="3826495"/>
                  <a:pt x="6634972" y="3944964"/>
                  <a:pt x="6591791" y="4107760"/>
                </a:cubicBezTo>
                <a:cubicBezTo>
                  <a:pt x="6579943" y="4152854"/>
                  <a:pt x="6534466" y="4189160"/>
                  <a:pt x="6505041" y="4228904"/>
                </a:cubicBezTo>
                <a:cubicBezTo>
                  <a:pt x="6519181" y="4257948"/>
                  <a:pt x="6596375" y="4195273"/>
                  <a:pt x="6569243" y="4271704"/>
                </a:cubicBezTo>
                <a:cubicBezTo>
                  <a:pt x="6548606" y="4329029"/>
                  <a:pt x="6495869" y="4364569"/>
                  <a:pt x="6446188" y="4398582"/>
                </a:cubicBezTo>
                <a:cubicBezTo>
                  <a:pt x="6389629" y="4437179"/>
                  <a:pt x="6326957" y="4468132"/>
                  <a:pt x="6301351" y="4539595"/>
                </a:cubicBezTo>
                <a:cubicBezTo>
                  <a:pt x="6296001" y="4554882"/>
                  <a:pt x="6278804" y="4570932"/>
                  <a:pt x="6263519" y="4577047"/>
                </a:cubicBezTo>
                <a:cubicBezTo>
                  <a:pt x="5466343" y="5834719"/>
                  <a:pt x="3503978" y="5843126"/>
                  <a:pt x="3277744" y="5834336"/>
                </a:cubicBezTo>
                <a:cubicBezTo>
                  <a:pt x="3003739" y="5823254"/>
                  <a:pt x="2744636" y="5745676"/>
                  <a:pt x="2490505" y="5648992"/>
                </a:cubicBezTo>
                <a:cubicBezTo>
                  <a:pt x="2383118" y="5608101"/>
                  <a:pt x="2283377" y="5550014"/>
                  <a:pt x="2179046" y="5504920"/>
                </a:cubicBezTo>
                <a:cubicBezTo>
                  <a:pt x="2034975" y="5442627"/>
                  <a:pt x="1923768" y="5323777"/>
                  <a:pt x="1780078" y="5273715"/>
                </a:cubicBezTo>
                <a:cubicBezTo>
                  <a:pt x="1632184" y="5222124"/>
                  <a:pt x="1505691" y="5127731"/>
                  <a:pt x="1353592" y="5087606"/>
                </a:cubicBezTo>
                <a:cubicBezTo>
                  <a:pt x="1273341" y="5066205"/>
                  <a:pt x="1195763" y="5027608"/>
                  <a:pt x="1208373" y="4917165"/>
                </a:cubicBezTo>
                <a:cubicBezTo>
                  <a:pt x="1211813" y="4885828"/>
                  <a:pt x="1190795" y="4860224"/>
                  <a:pt x="1157548" y="4869396"/>
                </a:cubicBezTo>
                <a:cubicBezTo>
                  <a:pt x="1094110" y="4886593"/>
                  <a:pt x="1065448" y="4841115"/>
                  <a:pt x="1030289" y="4807103"/>
                </a:cubicBezTo>
                <a:cubicBezTo>
                  <a:pt x="967617" y="4746725"/>
                  <a:pt x="908001" y="4682522"/>
                  <a:pt x="808258" y="4672585"/>
                </a:cubicBezTo>
                <a:cubicBezTo>
                  <a:pt x="827365" y="4625197"/>
                  <a:pt x="859849" y="4632078"/>
                  <a:pt x="889658" y="4642013"/>
                </a:cubicBezTo>
                <a:cubicBezTo>
                  <a:pt x="967998" y="4668000"/>
                  <a:pt x="1045576" y="4697425"/>
                  <a:pt x="1123917" y="4723412"/>
                </a:cubicBezTo>
                <a:cubicBezTo>
                  <a:pt x="1175126" y="4740228"/>
                  <a:pt x="1225954" y="4763921"/>
                  <a:pt x="1294360" y="4745194"/>
                </a:cubicBezTo>
                <a:cubicBezTo>
                  <a:pt x="1235507" y="4649656"/>
                  <a:pt x="1135383" y="4632459"/>
                  <a:pt x="1054367" y="4603034"/>
                </a:cubicBezTo>
                <a:cubicBezTo>
                  <a:pt x="953095" y="4565966"/>
                  <a:pt x="893480" y="4496029"/>
                  <a:pt x="822015" y="4418070"/>
                </a:cubicBezTo>
                <a:cubicBezTo>
                  <a:pt x="896536" y="4399344"/>
                  <a:pt x="942777" y="4456669"/>
                  <a:pt x="1001246" y="4453610"/>
                </a:cubicBezTo>
                <a:cubicBezTo>
                  <a:pt x="1004304" y="4443675"/>
                  <a:pt x="1009654" y="4429153"/>
                  <a:pt x="1008889" y="4428770"/>
                </a:cubicBezTo>
                <a:cubicBezTo>
                  <a:pt x="913351" y="4385969"/>
                  <a:pt x="868639" y="4305717"/>
                  <a:pt x="853733" y="4208648"/>
                </a:cubicBezTo>
                <a:cubicBezTo>
                  <a:pt x="846092" y="4158588"/>
                  <a:pt x="811315" y="4142920"/>
                  <a:pt x="776921" y="4119989"/>
                </a:cubicBezTo>
                <a:cubicBezTo>
                  <a:pt x="656924" y="4038591"/>
                  <a:pt x="530049" y="3964835"/>
                  <a:pt x="431453" y="3852864"/>
                </a:cubicBezTo>
                <a:cubicBezTo>
                  <a:pt x="545336" y="3867767"/>
                  <a:pt x="636671" y="3940758"/>
                  <a:pt x="759342" y="3972095"/>
                </a:cubicBezTo>
                <a:cubicBezTo>
                  <a:pt x="661893" y="3849042"/>
                  <a:pt x="535781" y="3786751"/>
                  <a:pt x="420753" y="3712230"/>
                </a:cubicBezTo>
                <a:cubicBezTo>
                  <a:pt x="368397" y="3678218"/>
                  <a:pt x="319865" y="3634652"/>
                  <a:pt x="256425" y="3616309"/>
                </a:cubicBezTo>
                <a:cubicBezTo>
                  <a:pt x="233878" y="3609812"/>
                  <a:pt x="196810" y="3596055"/>
                  <a:pt x="214772" y="3559749"/>
                </a:cubicBezTo>
                <a:cubicBezTo>
                  <a:pt x="230057" y="3529561"/>
                  <a:pt x="260247" y="3538731"/>
                  <a:pt x="287762" y="3547521"/>
                </a:cubicBezTo>
                <a:cubicBezTo>
                  <a:pt x="353875" y="3569305"/>
                  <a:pt x="422281" y="3569687"/>
                  <a:pt x="511706" y="3569305"/>
                </a:cubicBezTo>
                <a:cubicBezTo>
                  <a:pt x="436803" y="3469562"/>
                  <a:pt x="299609" y="3499371"/>
                  <a:pt x="235409" y="3394659"/>
                </a:cubicBezTo>
                <a:cubicBezTo>
                  <a:pt x="315659" y="3376315"/>
                  <a:pt x="377569" y="3414149"/>
                  <a:pt x="442537" y="3421409"/>
                </a:cubicBezTo>
                <a:cubicBezTo>
                  <a:pt x="501387" y="3427906"/>
                  <a:pt x="515909" y="3410328"/>
                  <a:pt x="502152" y="3352622"/>
                </a:cubicBezTo>
                <a:cubicBezTo>
                  <a:pt x="480752" y="3262815"/>
                  <a:pt x="512852" y="3216956"/>
                  <a:pt x="598455" y="3241415"/>
                </a:cubicBezTo>
                <a:cubicBezTo>
                  <a:pt x="677943" y="3264344"/>
                  <a:pt x="686349" y="3230715"/>
                  <a:pt x="664949" y="3179506"/>
                </a:cubicBezTo>
                <a:cubicBezTo>
                  <a:pt x="634377" y="3104987"/>
                  <a:pt x="669153" y="3047281"/>
                  <a:pt x="692846" y="2984607"/>
                </a:cubicBezTo>
                <a:cubicBezTo>
                  <a:pt x="729152" y="2889069"/>
                  <a:pt x="713865" y="2842445"/>
                  <a:pt x="635524" y="2771366"/>
                </a:cubicBezTo>
                <a:cubicBezTo>
                  <a:pt x="591577" y="2731620"/>
                  <a:pt x="544190" y="2697991"/>
                  <a:pt x="480368" y="2663598"/>
                </a:cubicBezTo>
                <a:cubicBezTo>
                  <a:pt x="627499" y="2644872"/>
                  <a:pt x="473109" y="2581817"/>
                  <a:pt x="525081" y="2542454"/>
                </a:cubicBezTo>
                <a:cubicBezTo>
                  <a:pt x="629027" y="2526404"/>
                  <a:pt x="713865" y="2651751"/>
                  <a:pt x="855264" y="2615829"/>
                </a:cubicBezTo>
                <a:cubicBezTo>
                  <a:pt x="680618" y="2507295"/>
                  <a:pt x="487630" y="2471755"/>
                  <a:pt x="361137" y="2327301"/>
                </a:cubicBezTo>
                <a:cubicBezTo>
                  <a:pt x="390181" y="2294436"/>
                  <a:pt x="419224" y="2325008"/>
                  <a:pt x="444065" y="2312780"/>
                </a:cubicBezTo>
                <a:cubicBezTo>
                  <a:pt x="443300" y="2305136"/>
                  <a:pt x="445212" y="2293671"/>
                  <a:pt x="440625" y="2290233"/>
                </a:cubicBezTo>
                <a:cubicBezTo>
                  <a:pt x="346234" y="2211508"/>
                  <a:pt x="344703" y="2209598"/>
                  <a:pt x="445975" y="2151509"/>
                </a:cubicBezTo>
                <a:cubicBezTo>
                  <a:pt x="481515" y="2131255"/>
                  <a:pt x="478459" y="2113293"/>
                  <a:pt x="459734" y="2087690"/>
                </a:cubicBezTo>
                <a:cubicBezTo>
                  <a:pt x="446356" y="2069728"/>
                  <a:pt x="430306" y="2053677"/>
                  <a:pt x="437950" y="2014315"/>
                </a:cubicBezTo>
                <a:cubicBezTo>
                  <a:pt x="493362" y="2064761"/>
                  <a:pt x="761252" y="2048327"/>
                  <a:pt x="808640" y="2042977"/>
                </a:cubicBezTo>
                <a:cubicBezTo>
                  <a:pt x="861758" y="2037246"/>
                  <a:pt x="914114" y="2012787"/>
                  <a:pt x="969908" y="2026162"/>
                </a:cubicBezTo>
                <a:cubicBezTo>
                  <a:pt x="1014621" y="2036864"/>
                  <a:pt x="1221748" y="2140427"/>
                  <a:pt x="1251176" y="2021577"/>
                </a:cubicBezTo>
                <a:cubicBezTo>
                  <a:pt x="1252704" y="2015846"/>
                  <a:pt x="1336395" y="2029221"/>
                  <a:pt x="1381491" y="2035718"/>
                </a:cubicBezTo>
                <a:cubicBezTo>
                  <a:pt x="1421235" y="2041068"/>
                  <a:pt x="1465947" y="2064761"/>
                  <a:pt x="1492697" y="2017374"/>
                </a:cubicBezTo>
                <a:cubicBezTo>
                  <a:pt x="1508366" y="1989477"/>
                  <a:pt x="1443782" y="1935593"/>
                  <a:pt x="1386076" y="1931006"/>
                </a:cubicBezTo>
                <a:cubicBezTo>
                  <a:pt x="1336013" y="1926802"/>
                  <a:pt x="1283658" y="1920687"/>
                  <a:pt x="1235889" y="1932153"/>
                </a:cubicBezTo>
                <a:cubicBezTo>
                  <a:pt x="1177038" y="1945911"/>
                  <a:pt x="1145320" y="1923746"/>
                  <a:pt x="1128886" y="1875977"/>
                </a:cubicBezTo>
                <a:cubicBezTo>
                  <a:pt x="1110542" y="1823240"/>
                  <a:pt x="1075383" y="1798781"/>
                  <a:pt x="1026851" y="1774322"/>
                </a:cubicBezTo>
                <a:cubicBezTo>
                  <a:pt x="909146" y="1715090"/>
                  <a:pt x="796030" y="1646684"/>
                  <a:pt x="666861" y="1612290"/>
                </a:cubicBezTo>
                <a:cubicBezTo>
                  <a:pt x="641255" y="1605409"/>
                  <a:pt x="612977" y="1596238"/>
                  <a:pt x="601130" y="1550762"/>
                </a:cubicBezTo>
                <a:cubicBezTo>
                  <a:pt x="950802" y="1618785"/>
                  <a:pt x="1269520" y="1796106"/>
                  <a:pt x="1630272" y="1785787"/>
                </a:cubicBezTo>
                <a:cubicBezTo>
                  <a:pt x="1531678" y="1729610"/>
                  <a:pt x="1417413" y="1726553"/>
                  <a:pt x="1312320" y="1687191"/>
                </a:cubicBezTo>
                <a:cubicBezTo>
                  <a:pt x="1386841" y="1657765"/>
                  <a:pt x="1456775" y="1688337"/>
                  <a:pt x="1527473" y="1705153"/>
                </a:cubicBezTo>
                <a:cubicBezTo>
                  <a:pt x="1586707" y="1718909"/>
                  <a:pt x="1640210" y="1721203"/>
                  <a:pt x="1646706" y="1639040"/>
                </a:cubicBezTo>
                <a:cubicBezTo>
                  <a:pt x="1644413" y="1633690"/>
                  <a:pt x="1644794" y="1626812"/>
                  <a:pt x="1645178" y="1620315"/>
                </a:cubicBezTo>
                <a:cubicBezTo>
                  <a:pt x="1625304" y="1586303"/>
                  <a:pt x="1594350" y="1568725"/>
                  <a:pt x="1557663" y="1558787"/>
                </a:cubicBezTo>
                <a:cubicBezTo>
                  <a:pt x="1535498" y="1552672"/>
                  <a:pt x="1506073" y="1543500"/>
                  <a:pt x="1506454" y="1519044"/>
                </a:cubicBezTo>
                <a:cubicBezTo>
                  <a:pt x="1507601" y="1428472"/>
                  <a:pt x="1436904" y="1402104"/>
                  <a:pt x="1366204" y="1375735"/>
                </a:cubicBezTo>
                <a:cubicBezTo>
                  <a:pt x="1405566" y="1330641"/>
                  <a:pt x="1436520" y="1363888"/>
                  <a:pt x="1466329" y="1360450"/>
                </a:cubicBezTo>
                <a:cubicBezTo>
                  <a:pt x="1485819" y="1358157"/>
                  <a:pt x="1503397" y="1353953"/>
                  <a:pt x="1503397" y="1330641"/>
                </a:cubicBezTo>
                <a:cubicBezTo>
                  <a:pt x="1503779" y="1311151"/>
                  <a:pt x="1494607" y="1288985"/>
                  <a:pt x="1475501" y="1288604"/>
                </a:cubicBezTo>
                <a:cubicBezTo>
                  <a:pt x="1355885" y="1285163"/>
                  <a:pt x="1289773" y="1159817"/>
                  <a:pt x="1165573" y="1159435"/>
                </a:cubicBezTo>
                <a:cubicBezTo>
                  <a:pt x="1091435" y="1159435"/>
                  <a:pt x="1204170" y="1088738"/>
                  <a:pt x="1141498" y="1059311"/>
                </a:cubicBezTo>
                <a:cubicBezTo>
                  <a:pt x="1127739" y="1052814"/>
                  <a:pt x="1177420" y="1042879"/>
                  <a:pt x="1199585" y="1044407"/>
                </a:cubicBezTo>
                <a:cubicBezTo>
                  <a:pt x="1221367" y="1045935"/>
                  <a:pt x="1240857" y="1064661"/>
                  <a:pt x="1267226" y="1051286"/>
                </a:cubicBezTo>
                <a:cubicBezTo>
                  <a:pt x="1281748" y="1003517"/>
                  <a:pt x="1244298" y="985938"/>
                  <a:pt x="1213342" y="972561"/>
                </a:cubicBezTo>
                <a:cubicBezTo>
                  <a:pt x="1141879" y="941607"/>
                  <a:pt x="1072327" y="904157"/>
                  <a:pt x="993986" y="893073"/>
                </a:cubicBezTo>
                <a:cubicBezTo>
                  <a:pt x="966089" y="889252"/>
                  <a:pt x="1034111" y="838042"/>
                  <a:pt x="1047486" y="820083"/>
                </a:cubicBezTo>
                <a:cubicBezTo>
                  <a:pt x="732209" y="631299"/>
                  <a:pt x="353112" y="640852"/>
                  <a:pt x="0" y="488371"/>
                </a:cubicBezTo>
                <a:cubicBezTo>
                  <a:pt x="77960" y="458564"/>
                  <a:pt x="135284" y="480346"/>
                  <a:pt x="188403" y="484933"/>
                </a:cubicBezTo>
                <a:cubicBezTo>
                  <a:pt x="321009" y="496396"/>
                  <a:pt x="452090" y="520090"/>
                  <a:pt x="584315" y="534230"/>
                </a:cubicBezTo>
                <a:cubicBezTo>
                  <a:pt x="649281" y="541108"/>
                  <a:pt x="709662" y="567096"/>
                  <a:pt x="782271" y="525824"/>
                </a:cubicBezTo>
                <a:cubicBezTo>
                  <a:pt x="830805" y="498308"/>
                  <a:pt x="908383" y="528115"/>
                  <a:pt x="967998" y="552574"/>
                </a:cubicBezTo>
                <a:cubicBezTo>
                  <a:pt x="1017296" y="572827"/>
                  <a:pt x="1064301" y="578177"/>
                  <a:pt x="1129651" y="552574"/>
                </a:cubicBezTo>
                <a:cubicBezTo>
                  <a:pt x="1070417" y="536905"/>
                  <a:pt x="1024939" y="523149"/>
                  <a:pt x="978317" y="513593"/>
                </a:cubicBezTo>
                <a:cubicBezTo>
                  <a:pt x="941248" y="505952"/>
                  <a:pt x="1029526" y="474996"/>
                  <a:pt x="1074620" y="478818"/>
                </a:cubicBezTo>
                <a:cubicBezTo>
                  <a:pt x="1137676" y="484168"/>
                  <a:pt x="1102136" y="464296"/>
                  <a:pt x="1091435" y="436781"/>
                </a:cubicBezTo>
                <a:cubicBezTo>
                  <a:pt x="1079970" y="407355"/>
                  <a:pt x="1113982" y="398184"/>
                  <a:pt x="1135383" y="404296"/>
                </a:cubicBezTo>
                <a:cubicBezTo>
                  <a:pt x="1217545" y="428374"/>
                  <a:pt x="1299326" y="385955"/>
                  <a:pt x="1384166" y="420349"/>
                </a:cubicBezTo>
                <a:cubicBezTo>
                  <a:pt x="1362764" y="335509"/>
                  <a:pt x="1316523" y="298440"/>
                  <a:pt x="1219839" y="286593"/>
                </a:cubicBezTo>
                <a:cubicBezTo>
                  <a:pt x="1183533" y="282009"/>
                  <a:pt x="1145701" y="288887"/>
                  <a:pt x="1114364" y="264428"/>
                </a:cubicBezTo>
                <a:cubicBezTo>
                  <a:pt x="1096402" y="250290"/>
                  <a:pt x="1076148" y="233474"/>
                  <a:pt x="1090289" y="207487"/>
                </a:cubicBezTo>
                <a:cubicBezTo>
                  <a:pt x="1100223" y="189144"/>
                  <a:pt x="1121626" y="189144"/>
                  <a:pt x="1139204" y="195259"/>
                </a:cubicBezTo>
                <a:cubicBezTo>
                  <a:pt x="1217929" y="222393"/>
                  <a:pt x="1300091" y="232328"/>
                  <a:pt x="1382254" y="242265"/>
                </a:cubicBezTo>
                <a:cubicBezTo>
                  <a:pt x="1394866" y="243793"/>
                  <a:pt x="1409004" y="248762"/>
                  <a:pt x="1423145" y="223537"/>
                </a:cubicBezTo>
                <a:cubicBezTo>
                  <a:pt x="1269520" y="182647"/>
                  <a:pt x="1123536" y="124559"/>
                  <a:pt x="965705" y="102013"/>
                </a:cubicBezTo>
                <a:cubicBezTo>
                  <a:pt x="967998" y="91312"/>
                  <a:pt x="970292" y="80612"/>
                  <a:pt x="972586" y="69912"/>
                </a:cubicBezTo>
                <a:cubicBezTo>
                  <a:pt x="1096020" y="85197"/>
                  <a:pt x="1219457" y="100484"/>
                  <a:pt x="1375376" y="119593"/>
                </a:cubicBezTo>
                <a:cubicBezTo>
                  <a:pt x="1279454" y="58828"/>
                  <a:pt x="1188885" y="79084"/>
                  <a:pt x="1117804" y="25200"/>
                </a:cubicBezTo>
                <a:cubicBezTo>
                  <a:pt x="1131179" y="4755"/>
                  <a:pt x="1147325" y="-405"/>
                  <a:pt x="1164045" y="25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85004A1-70F1-6C54-EFEE-CF1E530BB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0170" y="903514"/>
            <a:ext cx="7558113" cy="204651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Konnten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die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geplanten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Kompetenzen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umgesetzt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werden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? </a:t>
            </a:r>
            <a:b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Wenn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nein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,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warum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nicht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?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E56664A-4CE4-ACD9-51A4-E6E71A1DD3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60171" y="3429001"/>
            <a:ext cx="7742609" cy="2063706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Ja, alle 5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Kompetezenbereich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wurden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erreicht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651537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0E21785-62D8-430F-9521-90166EF7C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ED7CF8A0-D3E4-4A16-87D3-1D973AC61B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13296" y="697832"/>
            <a:ext cx="8189484" cy="5541981"/>
          </a:xfrm>
          <a:custGeom>
            <a:avLst/>
            <a:gdLst>
              <a:gd name="connsiteX0" fmla="*/ 1164045 w 7323233"/>
              <a:gd name="connsiteY0" fmla="*/ 25 h 5835507"/>
              <a:gd name="connsiteX1" fmla="*/ 1213723 w 7323233"/>
              <a:gd name="connsiteY1" fmla="*/ 8385 h 5835507"/>
              <a:gd name="connsiteX2" fmla="*/ 2251656 w 7323233"/>
              <a:gd name="connsiteY2" fmla="*/ 138318 h 5835507"/>
              <a:gd name="connsiteX3" fmla="*/ 3226534 w 7323233"/>
              <a:gd name="connsiteY3" fmla="*/ 205194 h 5835507"/>
              <a:gd name="connsiteX4" fmla="*/ 4404335 w 7323233"/>
              <a:gd name="connsiteY4" fmla="*/ 316784 h 5835507"/>
              <a:gd name="connsiteX5" fmla="*/ 5225968 w 7323233"/>
              <a:gd name="connsiteY5" fmla="*/ 350415 h 5835507"/>
              <a:gd name="connsiteX6" fmla="*/ 5266859 w 7323233"/>
              <a:gd name="connsiteY6" fmla="*/ 348884 h 5835507"/>
              <a:gd name="connsiteX7" fmla="*/ 5685318 w 7323233"/>
              <a:gd name="connsiteY7" fmla="*/ 399712 h 5835507"/>
              <a:gd name="connsiteX8" fmla="*/ 5411315 w 7323233"/>
              <a:gd name="connsiteY8" fmla="*/ 618305 h 5835507"/>
              <a:gd name="connsiteX9" fmla="*/ 5805698 w 7323233"/>
              <a:gd name="connsiteY9" fmla="*/ 721868 h 5835507"/>
              <a:gd name="connsiteX10" fmla="*/ 6188997 w 7323233"/>
              <a:gd name="connsiteY10" fmla="*/ 868233 h 5835507"/>
              <a:gd name="connsiteX11" fmla="*/ 6261225 w 7323233"/>
              <a:gd name="connsiteY11" fmla="*/ 928614 h 5835507"/>
              <a:gd name="connsiteX12" fmla="*/ 6858533 w 7323233"/>
              <a:gd name="connsiteY12" fmla="*/ 1323379 h 5835507"/>
              <a:gd name="connsiteX13" fmla="*/ 6744269 w 7323233"/>
              <a:gd name="connsiteY13" fmla="*/ 1407072 h 5835507"/>
              <a:gd name="connsiteX14" fmla="*/ 6956365 w 7323233"/>
              <a:gd name="connsiteY14" fmla="*/ 1507197 h 5835507"/>
              <a:gd name="connsiteX15" fmla="*/ 7004134 w 7323233"/>
              <a:gd name="connsiteY15" fmla="*/ 1549234 h 5835507"/>
              <a:gd name="connsiteX16" fmla="*/ 6963627 w 7323233"/>
              <a:gd name="connsiteY16" fmla="*/ 1599678 h 5835507"/>
              <a:gd name="connsiteX17" fmla="*/ 6875731 w 7323233"/>
              <a:gd name="connsiteY17" fmla="*/ 1634837 h 5835507"/>
              <a:gd name="connsiteX18" fmla="*/ 6759175 w 7323233"/>
              <a:gd name="connsiteY18" fmla="*/ 1723878 h 5835507"/>
              <a:gd name="connsiteX19" fmla="*/ 6763759 w 7323233"/>
              <a:gd name="connsiteY19" fmla="*/ 1793431 h 5835507"/>
              <a:gd name="connsiteX20" fmla="*/ 6832931 w 7323233"/>
              <a:gd name="connsiteY20" fmla="*/ 1919543 h 5835507"/>
              <a:gd name="connsiteX21" fmla="*/ 6728984 w 7323233"/>
              <a:gd name="connsiteY21" fmla="*/ 2051386 h 5835507"/>
              <a:gd name="connsiteX22" fmla="*/ 6675481 w 7323233"/>
              <a:gd name="connsiteY22" fmla="*/ 2090365 h 5835507"/>
              <a:gd name="connsiteX23" fmla="*/ 6778665 w 7323233"/>
              <a:gd name="connsiteY23" fmla="*/ 2103740 h 5835507"/>
              <a:gd name="connsiteX24" fmla="*/ 6814587 w 7323233"/>
              <a:gd name="connsiteY24" fmla="*/ 2158771 h 5835507"/>
              <a:gd name="connsiteX25" fmla="*/ 6830637 w 7323233"/>
              <a:gd name="connsiteY25" fmla="*/ 2186286 h 5835507"/>
              <a:gd name="connsiteX26" fmla="*/ 6928087 w 7323233"/>
              <a:gd name="connsiteY26" fmla="*/ 2358639 h 5835507"/>
              <a:gd name="connsiteX27" fmla="*/ 6911653 w 7323233"/>
              <a:gd name="connsiteY27" fmla="*/ 2406789 h 5835507"/>
              <a:gd name="connsiteX28" fmla="*/ 6749237 w 7323233"/>
              <a:gd name="connsiteY28" fmla="*/ 2639522 h 5835507"/>
              <a:gd name="connsiteX29" fmla="*/ 6921971 w 7323233"/>
              <a:gd name="connsiteY29" fmla="*/ 2704488 h 5835507"/>
              <a:gd name="connsiteX30" fmla="*/ 6932290 w 7323233"/>
              <a:gd name="connsiteY30" fmla="*/ 2814548 h 5835507"/>
              <a:gd name="connsiteX31" fmla="*/ 7020186 w 7323233"/>
              <a:gd name="connsiteY31" fmla="*/ 2937603 h 5835507"/>
              <a:gd name="connsiteX32" fmla="*/ 7213555 w 7323233"/>
              <a:gd name="connsiteY32" fmla="*/ 3110719 h 5835507"/>
              <a:gd name="connsiteX33" fmla="*/ 7323233 w 7323233"/>
              <a:gd name="connsiteY33" fmla="*/ 3226893 h 5835507"/>
              <a:gd name="connsiteX34" fmla="*/ 7134067 w 7323233"/>
              <a:gd name="connsiteY34" fmla="*/ 3257847 h 5835507"/>
              <a:gd name="connsiteX35" fmla="*/ 7104643 w 7323233"/>
              <a:gd name="connsiteY35" fmla="*/ 3275809 h 5835507"/>
              <a:gd name="connsiteX36" fmla="*/ 7127189 w 7323233"/>
              <a:gd name="connsiteY36" fmla="*/ 3336953 h 5835507"/>
              <a:gd name="connsiteX37" fmla="*/ 7157379 w 7323233"/>
              <a:gd name="connsiteY37" fmla="*/ 3397718 h 5835507"/>
              <a:gd name="connsiteX38" fmla="*/ 7136361 w 7323233"/>
              <a:gd name="connsiteY38" fmla="*/ 3445487 h 5835507"/>
              <a:gd name="connsiteX39" fmla="*/ 6988849 w 7323233"/>
              <a:gd name="connsiteY39" fmla="*/ 3652233 h 5835507"/>
              <a:gd name="connsiteX40" fmla="*/ 6867705 w 7323233"/>
              <a:gd name="connsiteY40" fmla="*/ 3734395 h 5835507"/>
              <a:gd name="connsiteX41" fmla="*/ 6591791 w 7323233"/>
              <a:gd name="connsiteY41" fmla="*/ 4107760 h 5835507"/>
              <a:gd name="connsiteX42" fmla="*/ 6505041 w 7323233"/>
              <a:gd name="connsiteY42" fmla="*/ 4228904 h 5835507"/>
              <a:gd name="connsiteX43" fmla="*/ 6569243 w 7323233"/>
              <a:gd name="connsiteY43" fmla="*/ 4271704 h 5835507"/>
              <a:gd name="connsiteX44" fmla="*/ 6446188 w 7323233"/>
              <a:gd name="connsiteY44" fmla="*/ 4398582 h 5835507"/>
              <a:gd name="connsiteX45" fmla="*/ 6301351 w 7323233"/>
              <a:gd name="connsiteY45" fmla="*/ 4539595 h 5835507"/>
              <a:gd name="connsiteX46" fmla="*/ 6263519 w 7323233"/>
              <a:gd name="connsiteY46" fmla="*/ 4577047 h 5835507"/>
              <a:gd name="connsiteX47" fmla="*/ 3277744 w 7323233"/>
              <a:gd name="connsiteY47" fmla="*/ 5834336 h 5835507"/>
              <a:gd name="connsiteX48" fmla="*/ 2490505 w 7323233"/>
              <a:gd name="connsiteY48" fmla="*/ 5648992 h 5835507"/>
              <a:gd name="connsiteX49" fmla="*/ 2179046 w 7323233"/>
              <a:gd name="connsiteY49" fmla="*/ 5504920 h 5835507"/>
              <a:gd name="connsiteX50" fmla="*/ 1780078 w 7323233"/>
              <a:gd name="connsiteY50" fmla="*/ 5273715 h 5835507"/>
              <a:gd name="connsiteX51" fmla="*/ 1353592 w 7323233"/>
              <a:gd name="connsiteY51" fmla="*/ 5087606 h 5835507"/>
              <a:gd name="connsiteX52" fmla="*/ 1208373 w 7323233"/>
              <a:gd name="connsiteY52" fmla="*/ 4917165 h 5835507"/>
              <a:gd name="connsiteX53" fmla="*/ 1157548 w 7323233"/>
              <a:gd name="connsiteY53" fmla="*/ 4869396 h 5835507"/>
              <a:gd name="connsiteX54" fmla="*/ 1030289 w 7323233"/>
              <a:gd name="connsiteY54" fmla="*/ 4807103 h 5835507"/>
              <a:gd name="connsiteX55" fmla="*/ 808258 w 7323233"/>
              <a:gd name="connsiteY55" fmla="*/ 4672585 h 5835507"/>
              <a:gd name="connsiteX56" fmla="*/ 889658 w 7323233"/>
              <a:gd name="connsiteY56" fmla="*/ 4642013 h 5835507"/>
              <a:gd name="connsiteX57" fmla="*/ 1123917 w 7323233"/>
              <a:gd name="connsiteY57" fmla="*/ 4723412 h 5835507"/>
              <a:gd name="connsiteX58" fmla="*/ 1294360 w 7323233"/>
              <a:gd name="connsiteY58" fmla="*/ 4745194 h 5835507"/>
              <a:gd name="connsiteX59" fmla="*/ 1054367 w 7323233"/>
              <a:gd name="connsiteY59" fmla="*/ 4603034 h 5835507"/>
              <a:gd name="connsiteX60" fmla="*/ 822015 w 7323233"/>
              <a:gd name="connsiteY60" fmla="*/ 4418070 h 5835507"/>
              <a:gd name="connsiteX61" fmla="*/ 1001246 w 7323233"/>
              <a:gd name="connsiteY61" fmla="*/ 4453610 h 5835507"/>
              <a:gd name="connsiteX62" fmla="*/ 1008889 w 7323233"/>
              <a:gd name="connsiteY62" fmla="*/ 4428770 h 5835507"/>
              <a:gd name="connsiteX63" fmla="*/ 853733 w 7323233"/>
              <a:gd name="connsiteY63" fmla="*/ 4208648 h 5835507"/>
              <a:gd name="connsiteX64" fmla="*/ 776921 w 7323233"/>
              <a:gd name="connsiteY64" fmla="*/ 4119989 h 5835507"/>
              <a:gd name="connsiteX65" fmla="*/ 431453 w 7323233"/>
              <a:gd name="connsiteY65" fmla="*/ 3852864 h 5835507"/>
              <a:gd name="connsiteX66" fmla="*/ 759342 w 7323233"/>
              <a:gd name="connsiteY66" fmla="*/ 3972095 h 5835507"/>
              <a:gd name="connsiteX67" fmla="*/ 420753 w 7323233"/>
              <a:gd name="connsiteY67" fmla="*/ 3712230 h 5835507"/>
              <a:gd name="connsiteX68" fmla="*/ 256425 w 7323233"/>
              <a:gd name="connsiteY68" fmla="*/ 3616309 h 5835507"/>
              <a:gd name="connsiteX69" fmla="*/ 214772 w 7323233"/>
              <a:gd name="connsiteY69" fmla="*/ 3559749 h 5835507"/>
              <a:gd name="connsiteX70" fmla="*/ 287762 w 7323233"/>
              <a:gd name="connsiteY70" fmla="*/ 3547521 h 5835507"/>
              <a:gd name="connsiteX71" fmla="*/ 511706 w 7323233"/>
              <a:gd name="connsiteY71" fmla="*/ 3569305 h 5835507"/>
              <a:gd name="connsiteX72" fmla="*/ 235409 w 7323233"/>
              <a:gd name="connsiteY72" fmla="*/ 3394659 h 5835507"/>
              <a:gd name="connsiteX73" fmla="*/ 442537 w 7323233"/>
              <a:gd name="connsiteY73" fmla="*/ 3421409 h 5835507"/>
              <a:gd name="connsiteX74" fmla="*/ 502152 w 7323233"/>
              <a:gd name="connsiteY74" fmla="*/ 3352622 h 5835507"/>
              <a:gd name="connsiteX75" fmla="*/ 598455 w 7323233"/>
              <a:gd name="connsiteY75" fmla="*/ 3241415 h 5835507"/>
              <a:gd name="connsiteX76" fmla="*/ 664949 w 7323233"/>
              <a:gd name="connsiteY76" fmla="*/ 3179506 h 5835507"/>
              <a:gd name="connsiteX77" fmla="*/ 692846 w 7323233"/>
              <a:gd name="connsiteY77" fmla="*/ 2984607 h 5835507"/>
              <a:gd name="connsiteX78" fmla="*/ 635524 w 7323233"/>
              <a:gd name="connsiteY78" fmla="*/ 2771366 h 5835507"/>
              <a:gd name="connsiteX79" fmla="*/ 480368 w 7323233"/>
              <a:gd name="connsiteY79" fmla="*/ 2663598 h 5835507"/>
              <a:gd name="connsiteX80" fmla="*/ 525081 w 7323233"/>
              <a:gd name="connsiteY80" fmla="*/ 2542454 h 5835507"/>
              <a:gd name="connsiteX81" fmla="*/ 855264 w 7323233"/>
              <a:gd name="connsiteY81" fmla="*/ 2615829 h 5835507"/>
              <a:gd name="connsiteX82" fmla="*/ 361137 w 7323233"/>
              <a:gd name="connsiteY82" fmla="*/ 2327301 h 5835507"/>
              <a:gd name="connsiteX83" fmla="*/ 444065 w 7323233"/>
              <a:gd name="connsiteY83" fmla="*/ 2312780 h 5835507"/>
              <a:gd name="connsiteX84" fmla="*/ 440625 w 7323233"/>
              <a:gd name="connsiteY84" fmla="*/ 2290233 h 5835507"/>
              <a:gd name="connsiteX85" fmla="*/ 445975 w 7323233"/>
              <a:gd name="connsiteY85" fmla="*/ 2151509 h 5835507"/>
              <a:gd name="connsiteX86" fmla="*/ 459734 w 7323233"/>
              <a:gd name="connsiteY86" fmla="*/ 2087690 h 5835507"/>
              <a:gd name="connsiteX87" fmla="*/ 437950 w 7323233"/>
              <a:gd name="connsiteY87" fmla="*/ 2014315 h 5835507"/>
              <a:gd name="connsiteX88" fmla="*/ 808640 w 7323233"/>
              <a:gd name="connsiteY88" fmla="*/ 2042977 h 5835507"/>
              <a:gd name="connsiteX89" fmla="*/ 969908 w 7323233"/>
              <a:gd name="connsiteY89" fmla="*/ 2026162 h 5835507"/>
              <a:gd name="connsiteX90" fmla="*/ 1251176 w 7323233"/>
              <a:gd name="connsiteY90" fmla="*/ 2021577 h 5835507"/>
              <a:gd name="connsiteX91" fmla="*/ 1381491 w 7323233"/>
              <a:gd name="connsiteY91" fmla="*/ 2035718 h 5835507"/>
              <a:gd name="connsiteX92" fmla="*/ 1492697 w 7323233"/>
              <a:gd name="connsiteY92" fmla="*/ 2017374 h 5835507"/>
              <a:gd name="connsiteX93" fmla="*/ 1386076 w 7323233"/>
              <a:gd name="connsiteY93" fmla="*/ 1931006 h 5835507"/>
              <a:gd name="connsiteX94" fmla="*/ 1235889 w 7323233"/>
              <a:gd name="connsiteY94" fmla="*/ 1932153 h 5835507"/>
              <a:gd name="connsiteX95" fmla="*/ 1128886 w 7323233"/>
              <a:gd name="connsiteY95" fmla="*/ 1875977 h 5835507"/>
              <a:gd name="connsiteX96" fmla="*/ 1026851 w 7323233"/>
              <a:gd name="connsiteY96" fmla="*/ 1774322 h 5835507"/>
              <a:gd name="connsiteX97" fmla="*/ 666861 w 7323233"/>
              <a:gd name="connsiteY97" fmla="*/ 1612290 h 5835507"/>
              <a:gd name="connsiteX98" fmla="*/ 601130 w 7323233"/>
              <a:gd name="connsiteY98" fmla="*/ 1550762 h 5835507"/>
              <a:gd name="connsiteX99" fmla="*/ 1630272 w 7323233"/>
              <a:gd name="connsiteY99" fmla="*/ 1785787 h 5835507"/>
              <a:gd name="connsiteX100" fmla="*/ 1312320 w 7323233"/>
              <a:gd name="connsiteY100" fmla="*/ 1687191 h 5835507"/>
              <a:gd name="connsiteX101" fmla="*/ 1527473 w 7323233"/>
              <a:gd name="connsiteY101" fmla="*/ 1705153 h 5835507"/>
              <a:gd name="connsiteX102" fmla="*/ 1646706 w 7323233"/>
              <a:gd name="connsiteY102" fmla="*/ 1639040 h 5835507"/>
              <a:gd name="connsiteX103" fmla="*/ 1645178 w 7323233"/>
              <a:gd name="connsiteY103" fmla="*/ 1620315 h 5835507"/>
              <a:gd name="connsiteX104" fmla="*/ 1557663 w 7323233"/>
              <a:gd name="connsiteY104" fmla="*/ 1558787 h 5835507"/>
              <a:gd name="connsiteX105" fmla="*/ 1506454 w 7323233"/>
              <a:gd name="connsiteY105" fmla="*/ 1519044 h 5835507"/>
              <a:gd name="connsiteX106" fmla="*/ 1366204 w 7323233"/>
              <a:gd name="connsiteY106" fmla="*/ 1375735 h 5835507"/>
              <a:gd name="connsiteX107" fmla="*/ 1466329 w 7323233"/>
              <a:gd name="connsiteY107" fmla="*/ 1360450 h 5835507"/>
              <a:gd name="connsiteX108" fmla="*/ 1503397 w 7323233"/>
              <a:gd name="connsiteY108" fmla="*/ 1330641 h 5835507"/>
              <a:gd name="connsiteX109" fmla="*/ 1475501 w 7323233"/>
              <a:gd name="connsiteY109" fmla="*/ 1288604 h 5835507"/>
              <a:gd name="connsiteX110" fmla="*/ 1165573 w 7323233"/>
              <a:gd name="connsiteY110" fmla="*/ 1159435 h 5835507"/>
              <a:gd name="connsiteX111" fmla="*/ 1141498 w 7323233"/>
              <a:gd name="connsiteY111" fmla="*/ 1059311 h 5835507"/>
              <a:gd name="connsiteX112" fmla="*/ 1199585 w 7323233"/>
              <a:gd name="connsiteY112" fmla="*/ 1044407 h 5835507"/>
              <a:gd name="connsiteX113" fmla="*/ 1267226 w 7323233"/>
              <a:gd name="connsiteY113" fmla="*/ 1051286 h 5835507"/>
              <a:gd name="connsiteX114" fmla="*/ 1213342 w 7323233"/>
              <a:gd name="connsiteY114" fmla="*/ 972561 h 5835507"/>
              <a:gd name="connsiteX115" fmla="*/ 993986 w 7323233"/>
              <a:gd name="connsiteY115" fmla="*/ 893073 h 5835507"/>
              <a:gd name="connsiteX116" fmla="*/ 1047486 w 7323233"/>
              <a:gd name="connsiteY116" fmla="*/ 820083 h 5835507"/>
              <a:gd name="connsiteX117" fmla="*/ 0 w 7323233"/>
              <a:gd name="connsiteY117" fmla="*/ 488371 h 5835507"/>
              <a:gd name="connsiteX118" fmla="*/ 188403 w 7323233"/>
              <a:gd name="connsiteY118" fmla="*/ 484933 h 5835507"/>
              <a:gd name="connsiteX119" fmla="*/ 584315 w 7323233"/>
              <a:gd name="connsiteY119" fmla="*/ 534230 h 5835507"/>
              <a:gd name="connsiteX120" fmla="*/ 782271 w 7323233"/>
              <a:gd name="connsiteY120" fmla="*/ 525824 h 5835507"/>
              <a:gd name="connsiteX121" fmla="*/ 967998 w 7323233"/>
              <a:gd name="connsiteY121" fmla="*/ 552574 h 5835507"/>
              <a:gd name="connsiteX122" fmla="*/ 1129651 w 7323233"/>
              <a:gd name="connsiteY122" fmla="*/ 552574 h 5835507"/>
              <a:gd name="connsiteX123" fmla="*/ 978317 w 7323233"/>
              <a:gd name="connsiteY123" fmla="*/ 513593 h 5835507"/>
              <a:gd name="connsiteX124" fmla="*/ 1074620 w 7323233"/>
              <a:gd name="connsiteY124" fmla="*/ 478818 h 5835507"/>
              <a:gd name="connsiteX125" fmla="*/ 1091435 w 7323233"/>
              <a:gd name="connsiteY125" fmla="*/ 436781 h 5835507"/>
              <a:gd name="connsiteX126" fmla="*/ 1135383 w 7323233"/>
              <a:gd name="connsiteY126" fmla="*/ 404296 h 5835507"/>
              <a:gd name="connsiteX127" fmla="*/ 1384166 w 7323233"/>
              <a:gd name="connsiteY127" fmla="*/ 420349 h 5835507"/>
              <a:gd name="connsiteX128" fmla="*/ 1219839 w 7323233"/>
              <a:gd name="connsiteY128" fmla="*/ 286593 h 5835507"/>
              <a:gd name="connsiteX129" fmla="*/ 1114364 w 7323233"/>
              <a:gd name="connsiteY129" fmla="*/ 264428 h 5835507"/>
              <a:gd name="connsiteX130" fmla="*/ 1090289 w 7323233"/>
              <a:gd name="connsiteY130" fmla="*/ 207487 h 5835507"/>
              <a:gd name="connsiteX131" fmla="*/ 1139204 w 7323233"/>
              <a:gd name="connsiteY131" fmla="*/ 195259 h 5835507"/>
              <a:gd name="connsiteX132" fmla="*/ 1382254 w 7323233"/>
              <a:gd name="connsiteY132" fmla="*/ 242265 h 5835507"/>
              <a:gd name="connsiteX133" fmla="*/ 1423145 w 7323233"/>
              <a:gd name="connsiteY133" fmla="*/ 223537 h 5835507"/>
              <a:gd name="connsiteX134" fmla="*/ 965705 w 7323233"/>
              <a:gd name="connsiteY134" fmla="*/ 102013 h 5835507"/>
              <a:gd name="connsiteX135" fmla="*/ 972586 w 7323233"/>
              <a:gd name="connsiteY135" fmla="*/ 69912 h 5835507"/>
              <a:gd name="connsiteX136" fmla="*/ 1375376 w 7323233"/>
              <a:gd name="connsiteY136" fmla="*/ 119593 h 5835507"/>
              <a:gd name="connsiteX137" fmla="*/ 1117804 w 7323233"/>
              <a:gd name="connsiteY137" fmla="*/ 25200 h 5835507"/>
              <a:gd name="connsiteX138" fmla="*/ 1164045 w 7323233"/>
              <a:gd name="connsiteY138" fmla="*/ 25 h 5835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</a:cxnLst>
            <a:rect l="l" t="t" r="r" b="b"/>
            <a:pathLst>
              <a:path w="7323233" h="5835507">
                <a:moveTo>
                  <a:pt x="1164045" y="25"/>
                </a:moveTo>
                <a:cubicBezTo>
                  <a:pt x="1180764" y="455"/>
                  <a:pt x="1198056" y="6474"/>
                  <a:pt x="1213723" y="8385"/>
                </a:cubicBezTo>
                <a:cubicBezTo>
                  <a:pt x="1559575" y="51187"/>
                  <a:pt x="1905425" y="97428"/>
                  <a:pt x="2251656" y="138318"/>
                </a:cubicBezTo>
                <a:cubicBezTo>
                  <a:pt x="2575343" y="176534"/>
                  <a:pt x="2901320" y="185322"/>
                  <a:pt x="3226534" y="205194"/>
                </a:cubicBezTo>
                <a:cubicBezTo>
                  <a:pt x="3620153" y="229271"/>
                  <a:pt x="4013008" y="263284"/>
                  <a:pt x="4404335" y="316784"/>
                </a:cubicBezTo>
                <a:cubicBezTo>
                  <a:pt x="4676048" y="354236"/>
                  <a:pt x="4950435" y="380221"/>
                  <a:pt x="5225968" y="350415"/>
                </a:cubicBezTo>
                <a:cubicBezTo>
                  <a:pt x="5239725" y="348884"/>
                  <a:pt x="5255394" y="343918"/>
                  <a:pt x="5266859" y="348884"/>
                </a:cubicBezTo>
                <a:cubicBezTo>
                  <a:pt x="5400614" y="404680"/>
                  <a:pt x="5546596" y="364553"/>
                  <a:pt x="5685318" y="399712"/>
                </a:cubicBezTo>
                <a:cubicBezTo>
                  <a:pt x="5649777" y="535377"/>
                  <a:pt x="5497299" y="524293"/>
                  <a:pt x="5411315" y="618305"/>
                </a:cubicBezTo>
                <a:cubicBezTo>
                  <a:pt x="5551565" y="655755"/>
                  <a:pt x="5677676" y="693589"/>
                  <a:pt x="5805698" y="721868"/>
                </a:cubicBezTo>
                <a:cubicBezTo>
                  <a:pt x="5941363" y="751677"/>
                  <a:pt x="6056391" y="832311"/>
                  <a:pt x="6188997" y="868233"/>
                </a:cubicBezTo>
                <a:cubicBezTo>
                  <a:pt x="6217279" y="875876"/>
                  <a:pt x="6251291" y="902627"/>
                  <a:pt x="6261225" y="928614"/>
                </a:cubicBezTo>
                <a:cubicBezTo>
                  <a:pt x="6293326" y="1012688"/>
                  <a:pt x="6934199" y="1248479"/>
                  <a:pt x="6858533" y="1323379"/>
                </a:cubicBezTo>
                <a:cubicBezTo>
                  <a:pt x="6827197" y="1354335"/>
                  <a:pt x="6786687" y="1376500"/>
                  <a:pt x="6744269" y="1407072"/>
                </a:cubicBezTo>
                <a:cubicBezTo>
                  <a:pt x="6808090" y="1464778"/>
                  <a:pt x="6879934" y="1490000"/>
                  <a:pt x="6956365" y="1507197"/>
                </a:cubicBezTo>
                <a:cubicBezTo>
                  <a:pt x="6979295" y="1512547"/>
                  <a:pt x="7001843" y="1523247"/>
                  <a:pt x="7004134" y="1549234"/>
                </a:cubicBezTo>
                <a:cubicBezTo>
                  <a:pt x="7006427" y="1576366"/>
                  <a:pt x="6983115" y="1587066"/>
                  <a:pt x="6963627" y="1599678"/>
                </a:cubicBezTo>
                <a:cubicBezTo>
                  <a:pt x="6936493" y="1617256"/>
                  <a:pt x="6910125" y="1632543"/>
                  <a:pt x="6875731" y="1634837"/>
                </a:cubicBezTo>
                <a:cubicBezTo>
                  <a:pt x="6819171" y="1638275"/>
                  <a:pt x="6792040" y="1687191"/>
                  <a:pt x="6759175" y="1723878"/>
                </a:cubicBezTo>
                <a:cubicBezTo>
                  <a:pt x="6740831" y="1744515"/>
                  <a:pt x="6731659" y="1786169"/>
                  <a:pt x="6763759" y="1793431"/>
                </a:cubicBezTo>
                <a:cubicBezTo>
                  <a:pt x="6840955" y="1811009"/>
                  <a:pt x="6834840" y="1861837"/>
                  <a:pt x="6832931" y="1919543"/>
                </a:cubicBezTo>
                <a:cubicBezTo>
                  <a:pt x="6830255" y="1991005"/>
                  <a:pt x="6784777" y="2023871"/>
                  <a:pt x="6728984" y="2051386"/>
                </a:cubicBezTo>
                <a:cubicBezTo>
                  <a:pt x="6709875" y="2060939"/>
                  <a:pt x="6682743" y="2060556"/>
                  <a:pt x="6675481" y="2090365"/>
                </a:cubicBezTo>
                <a:cubicBezTo>
                  <a:pt x="6706819" y="2118645"/>
                  <a:pt x="6745034" y="2095715"/>
                  <a:pt x="6778665" y="2103740"/>
                </a:cubicBezTo>
                <a:cubicBezTo>
                  <a:pt x="6806561" y="2110237"/>
                  <a:pt x="6852802" y="2106799"/>
                  <a:pt x="6814587" y="2158771"/>
                </a:cubicBezTo>
                <a:cubicBezTo>
                  <a:pt x="6803503" y="2173674"/>
                  <a:pt x="6816497" y="2185139"/>
                  <a:pt x="6830637" y="2186286"/>
                </a:cubicBezTo>
                <a:cubicBezTo>
                  <a:pt x="6943755" y="2198133"/>
                  <a:pt x="6891781" y="2303226"/>
                  <a:pt x="6928087" y="2358639"/>
                </a:cubicBezTo>
                <a:cubicBezTo>
                  <a:pt x="6938021" y="2373923"/>
                  <a:pt x="6927321" y="2400292"/>
                  <a:pt x="6911653" y="2406789"/>
                </a:cubicBezTo>
                <a:cubicBezTo>
                  <a:pt x="6811528" y="2449592"/>
                  <a:pt x="6797771" y="2551626"/>
                  <a:pt x="6749237" y="2639522"/>
                </a:cubicBezTo>
                <a:cubicBezTo>
                  <a:pt x="6801975" y="2674298"/>
                  <a:pt x="6865031" y="2681941"/>
                  <a:pt x="6921971" y="2704488"/>
                </a:cubicBezTo>
                <a:cubicBezTo>
                  <a:pt x="6981205" y="2728182"/>
                  <a:pt x="6981205" y="2745760"/>
                  <a:pt x="6932290" y="2814548"/>
                </a:cubicBezTo>
                <a:cubicBezTo>
                  <a:pt x="7059546" y="2829453"/>
                  <a:pt x="7059546" y="2829453"/>
                  <a:pt x="7020186" y="2937603"/>
                </a:cubicBezTo>
                <a:cubicBezTo>
                  <a:pt x="7126808" y="2947538"/>
                  <a:pt x="7197123" y="2998747"/>
                  <a:pt x="7213555" y="3110719"/>
                </a:cubicBezTo>
                <a:cubicBezTo>
                  <a:pt x="7221580" y="3164984"/>
                  <a:pt x="7269733" y="3190588"/>
                  <a:pt x="7323233" y="3226893"/>
                </a:cubicBezTo>
                <a:cubicBezTo>
                  <a:pt x="7256739" y="3262053"/>
                  <a:pt x="7211645" y="3335425"/>
                  <a:pt x="7134067" y="3257847"/>
                </a:cubicBezTo>
                <a:cubicBezTo>
                  <a:pt x="7105789" y="3229569"/>
                  <a:pt x="7108462" y="3265491"/>
                  <a:pt x="7104643" y="3275809"/>
                </a:cubicBezTo>
                <a:cubicBezTo>
                  <a:pt x="7095471" y="3301031"/>
                  <a:pt x="7114577" y="3317846"/>
                  <a:pt x="7127189" y="3336953"/>
                </a:cubicBezTo>
                <a:cubicBezTo>
                  <a:pt x="7139417" y="3356062"/>
                  <a:pt x="7153939" y="3376315"/>
                  <a:pt x="7157379" y="3397718"/>
                </a:cubicBezTo>
                <a:cubicBezTo>
                  <a:pt x="7159671" y="3412621"/>
                  <a:pt x="7148589" y="3434403"/>
                  <a:pt x="7136361" y="3445487"/>
                </a:cubicBezTo>
                <a:cubicBezTo>
                  <a:pt x="7072159" y="3503956"/>
                  <a:pt x="7110374" y="3635418"/>
                  <a:pt x="6988849" y="3652233"/>
                </a:cubicBezTo>
                <a:cubicBezTo>
                  <a:pt x="6934199" y="3659874"/>
                  <a:pt x="6907831" y="3708027"/>
                  <a:pt x="6867705" y="3734395"/>
                </a:cubicBezTo>
                <a:cubicBezTo>
                  <a:pt x="6728219" y="3826495"/>
                  <a:pt x="6634972" y="3944964"/>
                  <a:pt x="6591791" y="4107760"/>
                </a:cubicBezTo>
                <a:cubicBezTo>
                  <a:pt x="6579943" y="4152854"/>
                  <a:pt x="6534466" y="4189160"/>
                  <a:pt x="6505041" y="4228904"/>
                </a:cubicBezTo>
                <a:cubicBezTo>
                  <a:pt x="6519181" y="4257948"/>
                  <a:pt x="6596375" y="4195273"/>
                  <a:pt x="6569243" y="4271704"/>
                </a:cubicBezTo>
                <a:cubicBezTo>
                  <a:pt x="6548606" y="4329029"/>
                  <a:pt x="6495869" y="4364569"/>
                  <a:pt x="6446188" y="4398582"/>
                </a:cubicBezTo>
                <a:cubicBezTo>
                  <a:pt x="6389629" y="4437179"/>
                  <a:pt x="6326957" y="4468132"/>
                  <a:pt x="6301351" y="4539595"/>
                </a:cubicBezTo>
                <a:cubicBezTo>
                  <a:pt x="6296001" y="4554882"/>
                  <a:pt x="6278804" y="4570932"/>
                  <a:pt x="6263519" y="4577047"/>
                </a:cubicBezTo>
                <a:cubicBezTo>
                  <a:pt x="5466343" y="5834719"/>
                  <a:pt x="3503978" y="5843126"/>
                  <a:pt x="3277744" y="5834336"/>
                </a:cubicBezTo>
                <a:cubicBezTo>
                  <a:pt x="3003739" y="5823254"/>
                  <a:pt x="2744636" y="5745676"/>
                  <a:pt x="2490505" y="5648992"/>
                </a:cubicBezTo>
                <a:cubicBezTo>
                  <a:pt x="2383118" y="5608101"/>
                  <a:pt x="2283377" y="5550014"/>
                  <a:pt x="2179046" y="5504920"/>
                </a:cubicBezTo>
                <a:cubicBezTo>
                  <a:pt x="2034975" y="5442627"/>
                  <a:pt x="1923768" y="5323777"/>
                  <a:pt x="1780078" y="5273715"/>
                </a:cubicBezTo>
                <a:cubicBezTo>
                  <a:pt x="1632184" y="5222124"/>
                  <a:pt x="1505691" y="5127731"/>
                  <a:pt x="1353592" y="5087606"/>
                </a:cubicBezTo>
                <a:cubicBezTo>
                  <a:pt x="1273341" y="5066205"/>
                  <a:pt x="1195763" y="5027608"/>
                  <a:pt x="1208373" y="4917165"/>
                </a:cubicBezTo>
                <a:cubicBezTo>
                  <a:pt x="1211813" y="4885828"/>
                  <a:pt x="1190795" y="4860224"/>
                  <a:pt x="1157548" y="4869396"/>
                </a:cubicBezTo>
                <a:cubicBezTo>
                  <a:pt x="1094110" y="4886593"/>
                  <a:pt x="1065448" y="4841115"/>
                  <a:pt x="1030289" y="4807103"/>
                </a:cubicBezTo>
                <a:cubicBezTo>
                  <a:pt x="967617" y="4746725"/>
                  <a:pt x="908001" y="4682522"/>
                  <a:pt x="808258" y="4672585"/>
                </a:cubicBezTo>
                <a:cubicBezTo>
                  <a:pt x="827365" y="4625197"/>
                  <a:pt x="859849" y="4632078"/>
                  <a:pt x="889658" y="4642013"/>
                </a:cubicBezTo>
                <a:cubicBezTo>
                  <a:pt x="967998" y="4668000"/>
                  <a:pt x="1045576" y="4697425"/>
                  <a:pt x="1123917" y="4723412"/>
                </a:cubicBezTo>
                <a:cubicBezTo>
                  <a:pt x="1175126" y="4740228"/>
                  <a:pt x="1225954" y="4763921"/>
                  <a:pt x="1294360" y="4745194"/>
                </a:cubicBezTo>
                <a:cubicBezTo>
                  <a:pt x="1235507" y="4649656"/>
                  <a:pt x="1135383" y="4632459"/>
                  <a:pt x="1054367" y="4603034"/>
                </a:cubicBezTo>
                <a:cubicBezTo>
                  <a:pt x="953095" y="4565966"/>
                  <a:pt x="893480" y="4496029"/>
                  <a:pt x="822015" y="4418070"/>
                </a:cubicBezTo>
                <a:cubicBezTo>
                  <a:pt x="896536" y="4399344"/>
                  <a:pt x="942777" y="4456669"/>
                  <a:pt x="1001246" y="4453610"/>
                </a:cubicBezTo>
                <a:cubicBezTo>
                  <a:pt x="1004304" y="4443675"/>
                  <a:pt x="1009654" y="4429153"/>
                  <a:pt x="1008889" y="4428770"/>
                </a:cubicBezTo>
                <a:cubicBezTo>
                  <a:pt x="913351" y="4385969"/>
                  <a:pt x="868639" y="4305717"/>
                  <a:pt x="853733" y="4208648"/>
                </a:cubicBezTo>
                <a:cubicBezTo>
                  <a:pt x="846092" y="4158588"/>
                  <a:pt x="811315" y="4142920"/>
                  <a:pt x="776921" y="4119989"/>
                </a:cubicBezTo>
                <a:cubicBezTo>
                  <a:pt x="656924" y="4038591"/>
                  <a:pt x="530049" y="3964835"/>
                  <a:pt x="431453" y="3852864"/>
                </a:cubicBezTo>
                <a:cubicBezTo>
                  <a:pt x="545336" y="3867767"/>
                  <a:pt x="636671" y="3940758"/>
                  <a:pt x="759342" y="3972095"/>
                </a:cubicBezTo>
                <a:cubicBezTo>
                  <a:pt x="661893" y="3849042"/>
                  <a:pt x="535781" y="3786751"/>
                  <a:pt x="420753" y="3712230"/>
                </a:cubicBezTo>
                <a:cubicBezTo>
                  <a:pt x="368397" y="3678218"/>
                  <a:pt x="319865" y="3634652"/>
                  <a:pt x="256425" y="3616309"/>
                </a:cubicBezTo>
                <a:cubicBezTo>
                  <a:pt x="233878" y="3609812"/>
                  <a:pt x="196810" y="3596055"/>
                  <a:pt x="214772" y="3559749"/>
                </a:cubicBezTo>
                <a:cubicBezTo>
                  <a:pt x="230057" y="3529561"/>
                  <a:pt x="260247" y="3538731"/>
                  <a:pt x="287762" y="3547521"/>
                </a:cubicBezTo>
                <a:cubicBezTo>
                  <a:pt x="353875" y="3569305"/>
                  <a:pt x="422281" y="3569687"/>
                  <a:pt x="511706" y="3569305"/>
                </a:cubicBezTo>
                <a:cubicBezTo>
                  <a:pt x="436803" y="3469562"/>
                  <a:pt x="299609" y="3499371"/>
                  <a:pt x="235409" y="3394659"/>
                </a:cubicBezTo>
                <a:cubicBezTo>
                  <a:pt x="315659" y="3376315"/>
                  <a:pt x="377569" y="3414149"/>
                  <a:pt x="442537" y="3421409"/>
                </a:cubicBezTo>
                <a:cubicBezTo>
                  <a:pt x="501387" y="3427906"/>
                  <a:pt x="515909" y="3410328"/>
                  <a:pt x="502152" y="3352622"/>
                </a:cubicBezTo>
                <a:cubicBezTo>
                  <a:pt x="480752" y="3262815"/>
                  <a:pt x="512852" y="3216956"/>
                  <a:pt x="598455" y="3241415"/>
                </a:cubicBezTo>
                <a:cubicBezTo>
                  <a:pt x="677943" y="3264344"/>
                  <a:pt x="686349" y="3230715"/>
                  <a:pt x="664949" y="3179506"/>
                </a:cubicBezTo>
                <a:cubicBezTo>
                  <a:pt x="634377" y="3104987"/>
                  <a:pt x="669153" y="3047281"/>
                  <a:pt x="692846" y="2984607"/>
                </a:cubicBezTo>
                <a:cubicBezTo>
                  <a:pt x="729152" y="2889069"/>
                  <a:pt x="713865" y="2842445"/>
                  <a:pt x="635524" y="2771366"/>
                </a:cubicBezTo>
                <a:cubicBezTo>
                  <a:pt x="591577" y="2731620"/>
                  <a:pt x="544190" y="2697991"/>
                  <a:pt x="480368" y="2663598"/>
                </a:cubicBezTo>
                <a:cubicBezTo>
                  <a:pt x="627499" y="2644872"/>
                  <a:pt x="473109" y="2581817"/>
                  <a:pt x="525081" y="2542454"/>
                </a:cubicBezTo>
                <a:cubicBezTo>
                  <a:pt x="629027" y="2526404"/>
                  <a:pt x="713865" y="2651751"/>
                  <a:pt x="855264" y="2615829"/>
                </a:cubicBezTo>
                <a:cubicBezTo>
                  <a:pt x="680618" y="2507295"/>
                  <a:pt x="487630" y="2471755"/>
                  <a:pt x="361137" y="2327301"/>
                </a:cubicBezTo>
                <a:cubicBezTo>
                  <a:pt x="390181" y="2294436"/>
                  <a:pt x="419224" y="2325008"/>
                  <a:pt x="444065" y="2312780"/>
                </a:cubicBezTo>
                <a:cubicBezTo>
                  <a:pt x="443300" y="2305136"/>
                  <a:pt x="445212" y="2293671"/>
                  <a:pt x="440625" y="2290233"/>
                </a:cubicBezTo>
                <a:cubicBezTo>
                  <a:pt x="346234" y="2211508"/>
                  <a:pt x="344703" y="2209598"/>
                  <a:pt x="445975" y="2151509"/>
                </a:cubicBezTo>
                <a:cubicBezTo>
                  <a:pt x="481515" y="2131255"/>
                  <a:pt x="478459" y="2113293"/>
                  <a:pt x="459734" y="2087690"/>
                </a:cubicBezTo>
                <a:cubicBezTo>
                  <a:pt x="446356" y="2069728"/>
                  <a:pt x="430306" y="2053677"/>
                  <a:pt x="437950" y="2014315"/>
                </a:cubicBezTo>
                <a:cubicBezTo>
                  <a:pt x="493362" y="2064761"/>
                  <a:pt x="761252" y="2048327"/>
                  <a:pt x="808640" y="2042977"/>
                </a:cubicBezTo>
                <a:cubicBezTo>
                  <a:pt x="861758" y="2037246"/>
                  <a:pt x="914114" y="2012787"/>
                  <a:pt x="969908" y="2026162"/>
                </a:cubicBezTo>
                <a:cubicBezTo>
                  <a:pt x="1014621" y="2036864"/>
                  <a:pt x="1221748" y="2140427"/>
                  <a:pt x="1251176" y="2021577"/>
                </a:cubicBezTo>
                <a:cubicBezTo>
                  <a:pt x="1252704" y="2015846"/>
                  <a:pt x="1336395" y="2029221"/>
                  <a:pt x="1381491" y="2035718"/>
                </a:cubicBezTo>
                <a:cubicBezTo>
                  <a:pt x="1421235" y="2041068"/>
                  <a:pt x="1465947" y="2064761"/>
                  <a:pt x="1492697" y="2017374"/>
                </a:cubicBezTo>
                <a:cubicBezTo>
                  <a:pt x="1508366" y="1989477"/>
                  <a:pt x="1443782" y="1935593"/>
                  <a:pt x="1386076" y="1931006"/>
                </a:cubicBezTo>
                <a:cubicBezTo>
                  <a:pt x="1336013" y="1926802"/>
                  <a:pt x="1283658" y="1920687"/>
                  <a:pt x="1235889" y="1932153"/>
                </a:cubicBezTo>
                <a:cubicBezTo>
                  <a:pt x="1177038" y="1945911"/>
                  <a:pt x="1145320" y="1923746"/>
                  <a:pt x="1128886" y="1875977"/>
                </a:cubicBezTo>
                <a:cubicBezTo>
                  <a:pt x="1110542" y="1823240"/>
                  <a:pt x="1075383" y="1798781"/>
                  <a:pt x="1026851" y="1774322"/>
                </a:cubicBezTo>
                <a:cubicBezTo>
                  <a:pt x="909146" y="1715090"/>
                  <a:pt x="796030" y="1646684"/>
                  <a:pt x="666861" y="1612290"/>
                </a:cubicBezTo>
                <a:cubicBezTo>
                  <a:pt x="641255" y="1605409"/>
                  <a:pt x="612977" y="1596238"/>
                  <a:pt x="601130" y="1550762"/>
                </a:cubicBezTo>
                <a:cubicBezTo>
                  <a:pt x="950802" y="1618785"/>
                  <a:pt x="1269520" y="1796106"/>
                  <a:pt x="1630272" y="1785787"/>
                </a:cubicBezTo>
                <a:cubicBezTo>
                  <a:pt x="1531678" y="1729610"/>
                  <a:pt x="1417413" y="1726553"/>
                  <a:pt x="1312320" y="1687191"/>
                </a:cubicBezTo>
                <a:cubicBezTo>
                  <a:pt x="1386841" y="1657765"/>
                  <a:pt x="1456775" y="1688337"/>
                  <a:pt x="1527473" y="1705153"/>
                </a:cubicBezTo>
                <a:cubicBezTo>
                  <a:pt x="1586707" y="1718909"/>
                  <a:pt x="1640210" y="1721203"/>
                  <a:pt x="1646706" y="1639040"/>
                </a:cubicBezTo>
                <a:cubicBezTo>
                  <a:pt x="1644413" y="1633690"/>
                  <a:pt x="1644794" y="1626812"/>
                  <a:pt x="1645178" y="1620315"/>
                </a:cubicBezTo>
                <a:cubicBezTo>
                  <a:pt x="1625304" y="1586303"/>
                  <a:pt x="1594350" y="1568725"/>
                  <a:pt x="1557663" y="1558787"/>
                </a:cubicBezTo>
                <a:cubicBezTo>
                  <a:pt x="1535498" y="1552672"/>
                  <a:pt x="1506073" y="1543500"/>
                  <a:pt x="1506454" y="1519044"/>
                </a:cubicBezTo>
                <a:cubicBezTo>
                  <a:pt x="1507601" y="1428472"/>
                  <a:pt x="1436904" y="1402104"/>
                  <a:pt x="1366204" y="1375735"/>
                </a:cubicBezTo>
                <a:cubicBezTo>
                  <a:pt x="1405566" y="1330641"/>
                  <a:pt x="1436520" y="1363888"/>
                  <a:pt x="1466329" y="1360450"/>
                </a:cubicBezTo>
                <a:cubicBezTo>
                  <a:pt x="1485819" y="1358157"/>
                  <a:pt x="1503397" y="1353953"/>
                  <a:pt x="1503397" y="1330641"/>
                </a:cubicBezTo>
                <a:cubicBezTo>
                  <a:pt x="1503779" y="1311151"/>
                  <a:pt x="1494607" y="1288985"/>
                  <a:pt x="1475501" y="1288604"/>
                </a:cubicBezTo>
                <a:cubicBezTo>
                  <a:pt x="1355885" y="1285163"/>
                  <a:pt x="1289773" y="1159817"/>
                  <a:pt x="1165573" y="1159435"/>
                </a:cubicBezTo>
                <a:cubicBezTo>
                  <a:pt x="1091435" y="1159435"/>
                  <a:pt x="1204170" y="1088738"/>
                  <a:pt x="1141498" y="1059311"/>
                </a:cubicBezTo>
                <a:cubicBezTo>
                  <a:pt x="1127739" y="1052814"/>
                  <a:pt x="1177420" y="1042879"/>
                  <a:pt x="1199585" y="1044407"/>
                </a:cubicBezTo>
                <a:cubicBezTo>
                  <a:pt x="1221367" y="1045935"/>
                  <a:pt x="1240857" y="1064661"/>
                  <a:pt x="1267226" y="1051286"/>
                </a:cubicBezTo>
                <a:cubicBezTo>
                  <a:pt x="1281748" y="1003517"/>
                  <a:pt x="1244298" y="985938"/>
                  <a:pt x="1213342" y="972561"/>
                </a:cubicBezTo>
                <a:cubicBezTo>
                  <a:pt x="1141879" y="941607"/>
                  <a:pt x="1072327" y="904157"/>
                  <a:pt x="993986" y="893073"/>
                </a:cubicBezTo>
                <a:cubicBezTo>
                  <a:pt x="966089" y="889252"/>
                  <a:pt x="1034111" y="838042"/>
                  <a:pt x="1047486" y="820083"/>
                </a:cubicBezTo>
                <a:cubicBezTo>
                  <a:pt x="732209" y="631299"/>
                  <a:pt x="353112" y="640852"/>
                  <a:pt x="0" y="488371"/>
                </a:cubicBezTo>
                <a:cubicBezTo>
                  <a:pt x="77960" y="458564"/>
                  <a:pt x="135284" y="480346"/>
                  <a:pt x="188403" y="484933"/>
                </a:cubicBezTo>
                <a:cubicBezTo>
                  <a:pt x="321009" y="496396"/>
                  <a:pt x="452090" y="520090"/>
                  <a:pt x="584315" y="534230"/>
                </a:cubicBezTo>
                <a:cubicBezTo>
                  <a:pt x="649281" y="541108"/>
                  <a:pt x="709662" y="567096"/>
                  <a:pt x="782271" y="525824"/>
                </a:cubicBezTo>
                <a:cubicBezTo>
                  <a:pt x="830805" y="498308"/>
                  <a:pt x="908383" y="528115"/>
                  <a:pt x="967998" y="552574"/>
                </a:cubicBezTo>
                <a:cubicBezTo>
                  <a:pt x="1017296" y="572827"/>
                  <a:pt x="1064301" y="578177"/>
                  <a:pt x="1129651" y="552574"/>
                </a:cubicBezTo>
                <a:cubicBezTo>
                  <a:pt x="1070417" y="536905"/>
                  <a:pt x="1024939" y="523149"/>
                  <a:pt x="978317" y="513593"/>
                </a:cubicBezTo>
                <a:cubicBezTo>
                  <a:pt x="941248" y="505952"/>
                  <a:pt x="1029526" y="474996"/>
                  <a:pt x="1074620" y="478818"/>
                </a:cubicBezTo>
                <a:cubicBezTo>
                  <a:pt x="1137676" y="484168"/>
                  <a:pt x="1102136" y="464296"/>
                  <a:pt x="1091435" y="436781"/>
                </a:cubicBezTo>
                <a:cubicBezTo>
                  <a:pt x="1079970" y="407355"/>
                  <a:pt x="1113982" y="398184"/>
                  <a:pt x="1135383" y="404296"/>
                </a:cubicBezTo>
                <a:cubicBezTo>
                  <a:pt x="1217545" y="428374"/>
                  <a:pt x="1299326" y="385955"/>
                  <a:pt x="1384166" y="420349"/>
                </a:cubicBezTo>
                <a:cubicBezTo>
                  <a:pt x="1362764" y="335509"/>
                  <a:pt x="1316523" y="298440"/>
                  <a:pt x="1219839" y="286593"/>
                </a:cubicBezTo>
                <a:cubicBezTo>
                  <a:pt x="1183533" y="282009"/>
                  <a:pt x="1145701" y="288887"/>
                  <a:pt x="1114364" y="264428"/>
                </a:cubicBezTo>
                <a:cubicBezTo>
                  <a:pt x="1096402" y="250290"/>
                  <a:pt x="1076148" y="233474"/>
                  <a:pt x="1090289" y="207487"/>
                </a:cubicBezTo>
                <a:cubicBezTo>
                  <a:pt x="1100223" y="189144"/>
                  <a:pt x="1121626" y="189144"/>
                  <a:pt x="1139204" y="195259"/>
                </a:cubicBezTo>
                <a:cubicBezTo>
                  <a:pt x="1217929" y="222393"/>
                  <a:pt x="1300091" y="232328"/>
                  <a:pt x="1382254" y="242265"/>
                </a:cubicBezTo>
                <a:cubicBezTo>
                  <a:pt x="1394866" y="243793"/>
                  <a:pt x="1409004" y="248762"/>
                  <a:pt x="1423145" y="223537"/>
                </a:cubicBezTo>
                <a:cubicBezTo>
                  <a:pt x="1269520" y="182647"/>
                  <a:pt x="1123536" y="124559"/>
                  <a:pt x="965705" y="102013"/>
                </a:cubicBezTo>
                <a:cubicBezTo>
                  <a:pt x="967998" y="91312"/>
                  <a:pt x="970292" y="80612"/>
                  <a:pt x="972586" y="69912"/>
                </a:cubicBezTo>
                <a:cubicBezTo>
                  <a:pt x="1096020" y="85197"/>
                  <a:pt x="1219457" y="100484"/>
                  <a:pt x="1375376" y="119593"/>
                </a:cubicBezTo>
                <a:cubicBezTo>
                  <a:pt x="1279454" y="58828"/>
                  <a:pt x="1188885" y="79084"/>
                  <a:pt x="1117804" y="25200"/>
                </a:cubicBezTo>
                <a:cubicBezTo>
                  <a:pt x="1131179" y="4755"/>
                  <a:pt x="1147325" y="-405"/>
                  <a:pt x="1164045" y="25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924A9A6-0097-3007-41D7-EB474AB01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7772" y="1088571"/>
            <a:ext cx="7895008" cy="127362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Wie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ist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der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Gesprächsverlauf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während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der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Reflexion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gestaltet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worden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? 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6A35720-8636-31A4-7517-60685A4C21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11828" y="2895600"/>
            <a:ext cx="9154885" cy="3026229"/>
          </a:xfrm>
        </p:spPr>
        <p:txBody>
          <a:bodyPr vert="horz" lIns="91440" tIns="45720" rIns="91440" bIns="45720" rtlCol="0">
            <a:norm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Die PA hat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zuerst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die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einzelnen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Schritte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mit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dem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Probanden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durchgesprochen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en-US" sz="2800" kern="1200" dirty="0">
              <a:solidFill>
                <a:schemeClr val="accent1"/>
              </a:solidFill>
              <a:latin typeface="+mn-lt"/>
              <a:ea typeface="+mn-ea"/>
              <a:cs typeface="+mn-cs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Vorgefertigte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Fragen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wurden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gestellt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und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beantwortet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. </a:t>
            </a:r>
          </a:p>
          <a:p>
            <a:pPr algn="ctr"/>
            <a:endParaRPr lang="en-US" sz="17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97426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0E21785-62D8-430F-9521-90166EF7C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ED7CF8A0-D3E4-4A16-87D3-1D973AC61B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13296" y="697832"/>
            <a:ext cx="8189484" cy="5541981"/>
          </a:xfrm>
          <a:custGeom>
            <a:avLst/>
            <a:gdLst>
              <a:gd name="connsiteX0" fmla="*/ 1164045 w 7323233"/>
              <a:gd name="connsiteY0" fmla="*/ 25 h 5835507"/>
              <a:gd name="connsiteX1" fmla="*/ 1213723 w 7323233"/>
              <a:gd name="connsiteY1" fmla="*/ 8385 h 5835507"/>
              <a:gd name="connsiteX2" fmla="*/ 2251656 w 7323233"/>
              <a:gd name="connsiteY2" fmla="*/ 138318 h 5835507"/>
              <a:gd name="connsiteX3" fmla="*/ 3226534 w 7323233"/>
              <a:gd name="connsiteY3" fmla="*/ 205194 h 5835507"/>
              <a:gd name="connsiteX4" fmla="*/ 4404335 w 7323233"/>
              <a:gd name="connsiteY4" fmla="*/ 316784 h 5835507"/>
              <a:gd name="connsiteX5" fmla="*/ 5225968 w 7323233"/>
              <a:gd name="connsiteY5" fmla="*/ 350415 h 5835507"/>
              <a:gd name="connsiteX6" fmla="*/ 5266859 w 7323233"/>
              <a:gd name="connsiteY6" fmla="*/ 348884 h 5835507"/>
              <a:gd name="connsiteX7" fmla="*/ 5685318 w 7323233"/>
              <a:gd name="connsiteY7" fmla="*/ 399712 h 5835507"/>
              <a:gd name="connsiteX8" fmla="*/ 5411315 w 7323233"/>
              <a:gd name="connsiteY8" fmla="*/ 618305 h 5835507"/>
              <a:gd name="connsiteX9" fmla="*/ 5805698 w 7323233"/>
              <a:gd name="connsiteY9" fmla="*/ 721868 h 5835507"/>
              <a:gd name="connsiteX10" fmla="*/ 6188997 w 7323233"/>
              <a:gd name="connsiteY10" fmla="*/ 868233 h 5835507"/>
              <a:gd name="connsiteX11" fmla="*/ 6261225 w 7323233"/>
              <a:gd name="connsiteY11" fmla="*/ 928614 h 5835507"/>
              <a:gd name="connsiteX12" fmla="*/ 6858533 w 7323233"/>
              <a:gd name="connsiteY12" fmla="*/ 1323379 h 5835507"/>
              <a:gd name="connsiteX13" fmla="*/ 6744269 w 7323233"/>
              <a:gd name="connsiteY13" fmla="*/ 1407072 h 5835507"/>
              <a:gd name="connsiteX14" fmla="*/ 6956365 w 7323233"/>
              <a:gd name="connsiteY14" fmla="*/ 1507197 h 5835507"/>
              <a:gd name="connsiteX15" fmla="*/ 7004134 w 7323233"/>
              <a:gd name="connsiteY15" fmla="*/ 1549234 h 5835507"/>
              <a:gd name="connsiteX16" fmla="*/ 6963627 w 7323233"/>
              <a:gd name="connsiteY16" fmla="*/ 1599678 h 5835507"/>
              <a:gd name="connsiteX17" fmla="*/ 6875731 w 7323233"/>
              <a:gd name="connsiteY17" fmla="*/ 1634837 h 5835507"/>
              <a:gd name="connsiteX18" fmla="*/ 6759175 w 7323233"/>
              <a:gd name="connsiteY18" fmla="*/ 1723878 h 5835507"/>
              <a:gd name="connsiteX19" fmla="*/ 6763759 w 7323233"/>
              <a:gd name="connsiteY19" fmla="*/ 1793431 h 5835507"/>
              <a:gd name="connsiteX20" fmla="*/ 6832931 w 7323233"/>
              <a:gd name="connsiteY20" fmla="*/ 1919543 h 5835507"/>
              <a:gd name="connsiteX21" fmla="*/ 6728984 w 7323233"/>
              <a:gd name="connsiteY21" fmla="*/ 2051386 h 5835507"/>
              <a:gd name="connsiteX22" fmla="*/ 6675481 w 7323233"/>
              <a:gd name="connsiteY22" fmla="*/ 2090365 h 5835507"/>
              <a:gd name="connsiteX23" fmla="*/ 6778665 w 7323233"/>
              <a:gd name="connsiteY23" fmla="*/ 2103740 h 5835507"/>
              <a:gd name="connsiteX24" fmla="*/ 6814587 w 7323233"/>
              <a:gd name="connsiteY24" fmla="*/ 2158771 h 5835507"/>
              <a:gd name="connsiteX25" fmla="*/ 6830637 w 7323233"/>
              <a:gd name="connsiteY25" fmla="*/ 2186286 h 5835507"/>
              <a:gd name="connsiteX26" fmla="*/ 6928087 w 7323233"/>
              <a:gd name="connsiteY26" fmla="*/ 2358639 h 5835507"/>
              <a:gd name="connsiteX27" fmla="*/ 6911653 w 7323233"/>
              <a:gd name="connsiteY27" fmla="*/ 2406789 h 5835507"/>
              <a:gd name="connsiteX28" fmla="*/ 6749237 w 7323233"/>
              <a:gd name="connsiteY28" fmla="*/ 2639522 h 5835507"/>
              <a:gd name="connsiteX29" fmla="*/ 6921971 w 7323233"/>
              <a:gd name="connsiteY29" fmla="*/ 2704488 h 5835507"/>
              <a:gd name="connsiteX30" fmla="*/ 6932290 w 7323233"/>
              <a:gd name="connsiteY30" fmla="*/ 2814548 h 5835507"/>
              <a:gd name="connsiteX31" fmla="*/ 7020186 w 7323233"/>
              <a:gd name="connsiteY31" fmla="*/ 2937603 h 5835507"/>
              <a:gd name="connsiteX32" fmla="*/ 7213555 w 7323233"/>
              <a:gd name="connsiteY32" fmla="*/ 3110719 h 5835507"/>
              <a:gd name="connsiteX33" fmla="*/ 7323233 w 7323233"/>
              <a:gd name="connsiteY33" fmla="*/ 3226893 h 5835507"/>
              <a:gd name="connsiteX34" fmla="*/ 7134067 w 7323233"/>
              <a:gd name="connsiteY34" fmla="*/ 3257847 h 5835507"/>
              <a:gd name="connsiteX35" fmla="*/ 7104643 w 7323233"/>
              <a:gd name="connsiteY35" fmla="*/ 3275809 h 5835507"/>
              <a:gd name="connsiteX36" fmla="*/ 7127189 w 7323233"/>
              <a:gd name="connsiteY36" fmla="*/ 3336953 h 5835507"/>
              <a:gd name="connsiteX37" fmla="*/ 7157379 w 7323233"/>
              <a:gd name="connsiteY37" fmla="*/ 3397718 h 5835507"/>
              <a:gd name="connsiteX38" fmla="*/ 7136361 w 7323233"/>
              <a:gd name="connsiteY38" fmla="*/ 3445487 h 5835507"/>
              <a:gd name="connsiteX39" fmla="*/ 6988849 w 7323233"/>
              <a:gd name="connsiteY39" fmla="*/ 3652233 h 5835507"/>
              <a:gd name="connsiteX40" fmla="*/ 6867705 w 7323233"/>
              <a:gd name="connsiteY40" fmla="*/ 3734395 h 5835507"/>
              <a:gd name="connsiteX41" fmla="*/ 6591791 w 7323233"/>
              <a:gd name="connsiteY41" fmla="*/ 4107760 h 5835507"/>
              <a:gd name="connsiteX42" fmla="*/ 6505041 w 7323233"/>
              <a:gd name="connsiteY42" fmla="*/ 4228904 h 5835507"/>
              <a:gd name="connsiteX43" fmla="*/ 6569243 w 7323233"/>
              <a:gd name="connsiteY43" fmla="*/ 4271704 h 5835507"/>
              <a:gd name="connsiteX44" fmla="*/ 6446188 w 7323233"/>
              <a:gd name="connsiteY44" fmla="*/ 4398582 h 5835507"/>
              <a:gd name="connsiteX45" fmla="*/ 6301351 w 7323233"/>
              <a:gd name="connsiteY45" fmla="*/ 4539595 h 5835507"/>
              <a:gd name="connsiteX46" fmla="*/ 6263519 w 7323233"/>
              <a:gd name="connsiteY46" fmla="*/ 4577047 h 5835507"/>
              <a:gd name="connsiteX47" fmla="*/ 3277744 w 7323233"/>
              <a:gd name="connsiteY47" fmla="*/ 5834336 h 5835507"/>
              <a:gd name="connsiteX48" fmla="*/ 2490505 w 7323233"/>
              <a:gd name="connsiteY48" fmla="*/ 5648992 h 5835507"/>
              <a:gd name="connsiteX49" fmla="*/ 2179046 w 7323233"/>
              <a:gd name="connsiteY49" fmla="*/ 5504920 h 5835507"/>
              <a:gd name="connsiteX50" fmla="*/ 1780078 w 7323233"/>
              <a:gd name="connsiteY50" fmla="*/ 5273715 h 5835507"/>
              <a:gd name="connsiteX51" fmla="*/ 1353592 w 7323233"/>
              <a:gd name="connsiteY51" fmla="*/ 5087606 h 5835507"/>
              <a:gd name="connsiteX52" fmla="*/ 1208373 w 7323233"/>
              <a:gd name="connsiteY52" fmla="*/ 4917165 h 5835507"/>
              <a:gd name="connsiteX53" fmla="*/ 1157548 w 7323233"/>
              <a:gd name="connsiteY53" fmla="*/ 4869396 h 5835507"/>
              <a:gd name="connsiteX54" fmla="*/ 1030289 w 7323233"/>
              <a:gd name="connsiteY54" fmla="*/ 4807103 h 5835507"/>
              <a:gd name="connsiteX55" fmla="*/ 808258 w 7323233"/>
              <a:gd name="connsiteY55" fmla="*/ 4672585 h 5835507"/>
              <a:gd name="connsiteX56" fmla="*/ 889658 w 7323233"/>
              <a:gd name="connsiteY56" fmla="*/ 4642013 h 5835507"/>
              <a:gd name="connsiteX57" fmla="*/ 1123917 w 7323233"/>
              <a:gd name="connsiteY57" fmla="*/ 4723412 h 5835507"/>
              <a:gd name="connsiteX58" fmla="*/ 1294360 w 7323233"/>
              <a:gd name="connsiteY58" fmla="*/ 4745194 h 5835507"/>
              <a:gd name="connsiteX59" fmla="*/ 1054367 w 7323233"/>
              <a:gd name="connsiteY59" fmla="*/ 4603034 h 5835507"/>
              <a:gd name="connsiteX60" fmla="*/ 822015 w 7323233"/>
              <a:gd name="connsiteY60" fmla="*/ 4418070 h 5835507"/>
              <a:gd name="connsiteX61" fmla="*/ 1001246 w 7323233"/>
              <a:gd name="connsiteY61" fmla="*/ 4453610 h 5835507"/>
              <a:gd name="connsiteX62" fmla="*/ 1008889 w 7323233"/>
              <a:gd name="connsiteY62" fmla="*/ 4428770 h 5835507"/>
              <a:gd name="connsiteX63" fmla="*/ 853733 w 7323233"/>
              <a:gd name="connsiteY63" fmla="*/ 4208648 h 5835507"/>
              <a:gd name="connsiteX64" fmla="*/ 776921 w 7323233"/>
              <a:gd name="connsiteY64" fmla="*/ 4119989 h 5835507"/>
              <a:gd name="connsiteX65" fmla="*/ 431453 w 7323233"/>
              <a:gd name="connsiteY65" fmla="*/ 3852864 h 5835507"/>
              <a:gd name="connsiteX66" fmla="*/ 759342 w 7323233"/>
              <a:gd name="connsiteY66" fmla="*/ 3972095 h 5835507"/>
              <a:gd name="connsiteX67" fmla="*/ 420753 w 7323233"/>
              <a:gd name="connsiteY67" fmla="*/ 3712230 h 5835507"/>
              <a:gd name="connsiteX68" fmla="*/ 256425 w 7323233"/>
              <a:gd name="connsiteY68" fmla="*/ 3616309 h 5835507"/>
              <a:gd name="connsiteX69" fmla="*/ 214772 w 7323233"/>
              <a:gd name="connsiteY69" fmla="*/ 3559749 h 5835507"/>
              <a:gd name="connsiteX70" fmla="*/ 287762 w 7323233"/>
              <a:gd name="connsiteY70" fmla="*/ 3547521 h 5835507"/>
              <a:gd name="connsiteX71" fmla="*/ 511706 w 7323233"/>
              <a:gd name="connsiteY71" fmla="*/ 3569305 h 5835507"/>
              <a:gd name="connsiteX72" fmla="*/ 235409 w 7323233"/>
              <a:gd name="connsiteY72" fmla="*/ 3394659 h 5835507"/>
              <a:gd name="connsiteX73" fmla="*/ 442537 w 7323233"/>
              <a:gd name="connsiteY73" fmla="*/ 3421409 h 5835507"/>
              <a:gd name="connsiteX74" fmla="*/ 502152 w 7323233"/>
              <a:gd name="connsiteY74" fmla="*/ 3352622 h 5835507"/>
              <a:gd name="connsiteX75" fmla="*/ 598455 w 7323233"/>
              <a:gd name="connsiteY75" fmla="*/ 3241415 h 5835507"/>
              <a:gd name="connsiteX76" fmla="*/ 664949 w 7323233"/>
              <a:gd name="connsiteY76" fmla="*/ 3179506 h 5835507"/>
              <a:gd name="connsiteX77" fmla="*/ 692846 w 7323233"/>
              <a:gd name="connsiteY77" fmla="*/ 2984607 h 5835507"/>
              <a:gd name="connsiteX78" fmla="*/ 635524 w 7323233"/>
              <a:gd name="connsiteY78" fmla="*/ 2771366 h 5835507"/>
              <a:gd name="connsiteX79" fmla="*/ 480368 w 7323233"/>
              <a:gd name="connsiteY79" fmla="*/ 2663598 h 5835507"/>
              <a:gd name="connsiteX80" fmla="*/ 525081 w 7323233"/>
              <a:gd name="connsiteY80" fmla="*/ 2542454 h 5835507"/>
              <a:gd name="connsiteX81" fmla="*/ 855264 w 7323233"/>
              <a:gd name="connsiteY81" fmla="*/ 2615829 h 5835507"/>
              <a:gd name="connsiteX82" fmla="*/ 361137 w 7323233"/>
              <a:gd name="connsiteY82" fmla="*/ 2327301 h 5835507"/>
              <a:gd name="connsiteX83" fmla="*/ 444065 w 7323233"/>
              <a:gd name="connsiteY83" fmla="*/ 2312780 h 5835507"/>
              <a:gd name="connsiteX84" fmla="*/ 440625 w 7323233"/>
              <a:gd name="connsiteY84" fmla="*/ 2290233 h 5835507"/>
              <a:gd name="connsiteX85" fmla="*/ 445975 w 7323233"/>
              <a:gd name="connsiteY85" fmla="*/ 2151509 h 5835507"/>
              <a:gd name="connsiteX86" fmla="*/ 459734 w 7323233"/>
              <a:gd name="connsiteY86" fmla="*/ 2087690 h 5835507"/>
              <a:gd name="connsiteX87" fmla="*/ 437950 w 7323233"/>
              <a:gd name="connsiteY87" fmla="*/ 2014315 h 5835507"/>
              <a:gd name="connsiteX88" fmla="*/ 808640 w 7323233"/>
              <a:gd name="connsiteY88" fmla="*/ 2042977 h 5835507"/>
              <a:gd name="connsiteX89" fmla="*/ 969908 w 7323233"/>
              <a:gd name="connsiteY89" fmla="*/ 2026162 h 5835507"/>
              <a:gd name="connsiteX90" fmla="*/ 1251176 w 7323233"/>
              <a:gd name="connsiteY90" fmla="*/ 2021577 h 5835507"/>
              <a:gd name="connsiteX91" fmla="*/ 1381491 w 7323233"/>
              <a:gd name="connsiteY91" fmla="*/ 2035718 h 5835507"/>
              <a:gd name="connsiteX92" fmla="*/ 1492697 w 7323233"/>
              <a:gd name="connsiteY92" fmla="*/ 2017374 h 5835507"/>
              <a:gd name="connsiteX93" fmla="*/ 1386076 w 7323233"/>
              <a:gd name="connsiteY93" fmla="*/ 1931006 h 5835507"/>
              <a:gd name="connsiteX94" fmla="*/ 1235889 w 7323233"/>
              <a:gd name="connsiteY94" fmla="*/ 1932153 h 5835507"/>
              <a:gd name="connsiteX95" fmla="*/ 1128886 w 7323233"/>
              <a:gd name="connsiteY95" fmla="*/ 1875977 h 5835507"/>
              <a:gd name="connsiteX96" fmla="*/ 1026851 w 7323233"/>
              <a:gd name="connsiteY96" fmla="*/ 1774322 h 5835507"/>
              <a:gd name="connsiteX97" fmla="*/ 666861 w 7323233"/>
              <a:gd name="connsiteY97" fmla="*/ 1612290 h 5835507"/>
              <a:gd name="connsiteX98" fmla="*/ 601130 w 7323233"/>
              <a:gd name="connsiteY98" fmla="*/ 1550762 h 5835507"/>
              <a:gd name="connsiteX99" fmla="*/ 1630272 w 7323233"/>
              <a:gd name="connsiteY99" fmla="*/ 1785787 h 5835507"/>
              <a:gd name="connsiteX100" fmla="*/ 1312320 w 7323233"/>
              <a:gd name="connsiteY100" fmla="*/ 1687191 h 5835507"/>
              <a:gd name="connsiteX101" fmla="*/ 1527473 w 7323233"/>
              <a:gd name="connsiteY101" fmla="*/ 1705153 h 5835507"/>
              <a:gd name="connsiteX102" fmla="*/ 1646706 w 7323233"/>
              <a:gd name="connsiteY102" fmla="*/ 1639040 h 5835507"/>
              <a:gd name="connsiteX103" fmla="*/ 1645178 w 7323233"/>
              <a:gd name="connsiteY103" fmla="*/ 1620315 h 5835507"/>
              <a:gd name="connsiteX104" fmla="*/ 1557663 w 7323233"/>
              <a:gd name="connsiteY104" fmla="*/ 1558787 h 5835507"/>
              <a:gd name="connsiteX105" fmla="*/ 1506454 w 7323233"/>
              <a:gd name="connsiteY105" fmla="*/ 1519044 h 5835507"/>
              <a:gd name="connsiteX106" fmla="*/ 1366204 w 7323233"/>
              <a:gd name="connsiteY106" fmla="*/ 1375735 h 5835507"/>
              <a:gd name="connsiteX107" fmla="*/ 1466329 w 7323233"/>
              <a:gd name="connsiteY107" fmla="*/ 1360450 h 5835507"/>
              <a:gd name="connsiteX108" fmla="*/ 1503397 w 7323233"/>
              <a:gd name="connsiteY108" fmla="*/ 1330641 h 5835507"/>
              <a:gd name="connsiteX109" fmla="*/ 1475501 w 7323233"/>
              <a:gd name="connsiteY109" fmla="*/ 1288604 h 5835507"/>
              <a:gd name="connsiteX110" fmla="*/ 1165573 w 7323233"/>
              <a:gd name="connsiteY110" fmla="*/ 1159435 h 5835507"/>
              <a:gd name="connsiteX111" fmla="*/ 1141498 w 7323233"/>
              <a:gd name="connsiteY111" fmla="*/ 1059311 h 5835507"/>
              <a:gd name="connsiteX112" fmla="*/ 1199585 w 7323233"/>
              <a:gd name="connsiteY112" fmla="*/ 1044407 h 5835507"/>
              <a:gd name="connsiteX113" fmla="*/ 1267226 w 7323233"/>
              <a:gd name="connsiteY113" fmla="*/ 1051286 h 5835507"/>
              <a:gd name="connsiteX114" fmla="*/ 1213342 w 7323233"/>
              <a:gd name="connsiteY114" fmla="*/ 972561 h 5835507"/>
              <a:gd name="connsiteX115" fmla="*/ 993986 w 7323233"/>
              <a:gd name="connsiteY115" fmla="*/ 893073 h 5835507"/>
              <a:gd name="connsiteX116" fmla="*/ 1047486 w 7323233"/>
              <a:gd name="connsiteY116" fmla="*/ 820083 h 5835507"/>
              <a:gd name="connsiteX117" fmla="*/ 0 w 7323233"/>
              <a:gd name="connsiteY117" fmla="*/ 488371 h 5835507"/>
              <a:gd name="connsiteX118" fmla="*/ 188403 w 7323233"/>
              <a:gd name="connsiteY118" fmla="*/ 484933 h 5835507"/>
              <a:gd name="connsiteX119" fmla="*/ 584315 w 7323233"/>
              <a:gd name="connsiteY119" fmla="*/ 534230 h 5835507"/>
              <a:gd name="connsiteX120" fmla="*/ 782271 w 7323233"/>
              <a:gd name="connsiteY120" fmla="*/ 525824 h 5835507"/>
              <a:gd name="connsiteX121" fmla="*/ 967998 w 7323233"/>
              <a:gd name="connsiteY121" fmla="*/ 552574 h 5835507"/>
              <a:gd name="connsiteX122" fmla="*/ 1129651 w 7323233"/>
              <a:gd name="connsiteY122" fmla="*/ 552574 h 5835507"/>
              <a:gd name="connsiteX123" fmla="*/ 978317 w 7323233"/>
              <a:gd name="connsiteY123" fmla="*/ 513593 h 5835507"/>
              <a:gd name="connsiteX124" fmla="*/ 1074620 w 7323233"/>
              <a:gd name="connsiteY124" fmla="*/ 478818 h 5835507"/>
              <a:gd name="connsiteX125" fmla="*/ 1091435 w 7323233"/>
              <a:gd name="connsiteY125" fmla="*/ 436781 h 5835507"/>
              <a:gd name="connsiteX126" fmla="*/ 1135383 w 7323233"/>
              <a:gd name="connsiteY126" fmla="*/ 404296 h 5835507"/>
              <a:gd name="connsiteX127" fmla="*/ 1384166 w 7323233"/>
              <a:gd name="connsiteY127" fmla="*/ 420349 h 5835507"/>
              <a:gd name="connsiteX128" fmla="*/ 1219839 w 7323233"/>
              <a:gd name="connsiteY128" fmla="*/ 286593 h 5835507"/>
              <a:gd name="connsiteX129" fmla="*/ 1114364 w 7323233"/>
              <a:gd name="connsiteY129" fmla="*/ 264428 h 5835507"/>
              <a:gd name="connsiteX130" fmla="*/ 1090289 w 7323233"/>
              <a:gd name="connsiteY130" fmla="*/ 207487 h 5835507"/>
              <a:gd name="connsiteX131" fmla="*/ 1139204 w 7323233"/>
              <a:gd name="connsiteY131" fmla="*/ 195259 h 5835507"/>
              <a:gd name="connsiteX132" fmla="*/ 1382254 w 7323233"/>
              <a:gd name="connsiteY132" fmla="*/ 242265 h 5835507"/>
              <a:gd name="connsiteX133" fmla="*/ 1423145 w 7323233"/>
              <a:gd name="connsiteY133" fmla="*/ 223537 h 5835507"/>
              <a:gd name="connsiteX134" fmla="*/ 965705 w 7323233"/>
              <a:gd name="connsiteY134" fmla="*/ 102013 h 5835507"/>
              <a:gd name="connsiteX135" fmla="*/ 972586 w 7323233"/>
              <a:gd name="connsiteY135" fmla="*/ 69912 h 5835507"/>
              <a:gd name="connsiteX136" fmla="*/ 1375376 w 7323233"/>
              <a:gd name="connsiteY136" fmla="*/ 119593 h 5835507"/>
              <a:gd name="connsiteX137" fmla="*/ 1117804 w 7323233"/>
              <a:gd name="connsiteY137" fmla="*/ 25200 h 5835507"/>
              <a:gd name="connsiteX138" fmla="*/ 1164045 w 7323233"/>
              <a:gd name="connsiteY138" fmla="*/ 25 h 5835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</a:cxnLst>
            <a:rect l="l" t="t" r="r" b="b"/>
            <a:pathLst>
              <a:path w="7323233" h="5835507">
                <a:moveTo>
                  <a:pt x="1164045" y="25"/>
                </a:moveTo>
                <a:cubicBezTo>
                  <a:pt x="1180764" y="455"/>
                  <a:pt x="1198056" y="6474"/>
                  <a:pt x="1213723" y="8385"/>
                </a:cubicBezTo>
                <a:cubicBezTo>
                  <a:pt x="1559575" y="51187"/>
                  <a:pt x="1905425" y="97428"/>
                  <a:pt x="2251656" y="138318"/>
                </a:cubicBezTo>
                <a:cubicBezTo>
                  <a:pt x="2575343" y="176534"/>
                  <a:pt x="2901320" y="185322"/>
                  <a:pt x="3226534" y="205194"/>
                </a:cubicBezTo>
                <a:cubicBezTo>
                  <a:pt x="3620153" y="229271"/>
                  <a:pt x="4013008" y="263284"/>
                  <a:pt x="4404335" y="316784"/>
                </a:cubicBezTo>
                <a:cubicBezTo>
                  <a:pt x="4676048" y="354236"/>
                  <a:pt x="4950435" y="380221"/>
                  <a:pt x="5225968" y="350415"/>
                </a:cubicBezTo>
                <a:cubicBezTo>
                  <a:pt x="5239725" y="348884"/>
                  <a:pt x="5255394" y="343918"/>
                  <a:pt x="5266859" y="348884"/>
                </a:cubicBezTo>
                <a:cubicBezTo>
                  <a:pt x="5400614" y="404680"/>
                  <a:pt x="5546596" y="364553"/>
                  <a:pt x="5685318" y="399712"/>
                </a:cubicBezTo>
                <a:cubicBezTo>
                  <a:pt x="5649777" y="535377"/>
                  <a:pt x="5497299" y="524293"/>
                  <a:pt x="5411315" y="618305"/>
                </a:cubicBezTo>
                <a:cubicBezTo>
                  <a:pt x="5551565" y="655755"/>
                  <a:pt x="5677676" y="693589"/>
                  <a:pt x="5805698" y="721868"/>
                </a:cubicBezTo>
                <a:cubicBezTo>
                  <a:pt x="5941363" y="751677"/>
                  <a:pt x="6056391" y="832311"/>
                  <a:pt x="6188997" y="868233"/>
                </a:cubicBezTo>
                <a:cubicBezTo>
                  <a:pt x="6217279" y="875876"/>
                  <a:pt x="6251291" y="902627"/>
                  <a:pt x="6261225" y="928614"/>
                </a:cubicBezTo>
                <a:cubicBezTo>
                  <a:pt x="6293326" y="1012688"/>
                  <a:pt x="6934199" y="1248479"/>
                  <a:pt x="6858533" y="1323379"/>
                </a:cubicBezTo>
                <a:cubicBezTo>
                  <a:pt x="6827197" y="1354335"/>
                  <a:pt x="6786687" y="1376500"/>
                  <a:pt x="6744269" y="1407072"/>
                </a:cubicBezTo>
                <a:cubicBezTo>
                  <a:pt x="6808090" y="1464778"/>
                  <a:pt x="6879934" y="1490000"/>
                  <a:pt x="6956365" y="1507197"/>
                </a:cubicBezTo>
                <a:cubicBezTo>
                  <a:pt x="6979295" y="1512547"/>
                  <a:pt x="7001843" y="1523247"/>
                  <a:pt x="7004134" y="1549234"/>
                </a:cubicBezTo>
                <a:cubicBezTo>
                  <a:pt x="7006427" y="1576366"/>
                  <a:pt x="6983115" y="1587066"/>
                  <a:pt x="6963627" y="1599678"/>
                </a:cubicBezTo>
                <a:cubicBezTo>
                  <a:pt x="6936493" y="1617256"/>
                  <a:pt x="6910125" y="1632543"/>
                  <a:pt x="6875731" y="1634837"/>
                </a:cubicBezTo>
                <a:cubicBezTo>
                  <a:pt x="6819171" y="1638275"/>
                  <a:pt x="6792040" y="1687191"/>
                  <a:pt x="6759175" y="1723878"/>
                </a:cubicBezTo>
                <a:cubicBezTo>
                  <a:pt x="6740831" y="1744515"/>
                  <a:pt x="6731659" y="1786169"/>
                  <a:pt x="6763759" y="1793431"/>
                </a:cubicBezTo>
                <a:cubicBezTo>
                  <a:pt x="6840955" y="1811009"/>
                  <a:pt x="6834840" y="1861837"/>
                  <a:pt x="6832931" y="1919543"/>
                </a:cubicBezTo>
                <a:cubicBezTo>
                  <a:pt x="6830255" y="1991005"/>
                  <a:pt x="6784777" y="2023871"/>
                  <a:pt x="6728984" y="2051386"/>
                </a:cubicBezTo>
                <a:cubicBezTo>
                  <a:pt x="6709875" y="2060939"/>
                  <a:pt x="6682743" y="2060556"/>
                  <a:pt x="6675481" y="2090365"/>
                </a:cubicBezTo>
                <a:cubicBezTo>
                  <a:pt x="6706819" y="2118645"/>
                  <a:pt x="6745034" y="2095715"/>
                  <a:pt x="6778665" y="2103740"/>
                </a:cubicBezTo>
                <a:cubicBezTo>
                  <a:pt x="6806561" y="2110237"/>
                  <a:pt x="6852802" y="2106799"/>
                  <a:pt x="6814587" y="2158771"/>
                </a:cubicBezTo>
                <a:cubicBezTo>
                  <a:pt x="6803503" y="2173674"/>
                  <a:pt x="6816497" y="2185139"/>
                  <a:pt x="6830637" y="2186286"/>
                </a:cubicBezTo>
                <a:cubicBezTo>
                  <a:pt x="6943755" y="2198133"/>
                  <a:pt x="6891781" y="2303226"/>
                  <a:pt x="6928087" y="2358639"/>
                </a:cubicBezTo>
                <a:cubicBezTo>
                  <a:pt x="6938021" y="2373923"/>
                  <a:pt x="6927321" y="2400292"/>
                  <a:pt x="6911653" y="2406789"/>
                </a:cubicBezTo>
                <a:cubicBezTo>
                  <a:pt x="6811528" y="2449592"/>
                  <a:pt x="6797771" y="2551626"/>
                  <a:pt x="6749237" y="2639522"/>
                </a:cubicBezTo>
                <a:cubicBezTo>
                  <a:pt x="6801975" y="2674298"/>
                  <a:pt x="6865031" y="2681941"/>
                  <a:pt x="6921971" y="2704488"/>
                </a:cubicBezTo>
                <a:cubicBezTo>
                  <a:pt x="6981205" y="2728182"/>
                  <a:pt x="6981205" y="2745760"/>
                  <a:pt x="6932290" y="2814548"/>
                </a:cubicBezTo>
                <a:cubicBezTo>
                  <a:pt x="7059546" y="2829453"/>
                  <a:pt x="7059546" y="2829453"/>
                  <a:pt x="7020186" y="2937603"/>
                </a:cubicBezTo>
                <a:cubicBezTo>
                  <a:pt x="7126808" y="2947538"/>
                  <a:pt x="7197123" y="2998747"/>
                  <a:pt x="7213555" y="3110719"/>
                </a:cubicBezTo>
                <a:cubicBezTo>
                  <a:pt x="7221580" y="3164984"/>
                  <a:pt x="7269733" y="3190588"/>
                  <a:pt x="7323233" y="3226893"/>
                </a:cubicBezTo>
                <a:cubicBezTo>
                  <a:pt x="7256739" y="3262053"/>
                  <a:pt x="7211645" y="3335425"/>
                  <a:pt x="7134067" y="3257847"/>
                </a:cubicBezTo>
                <a:cubicBezTo>
                  <a:pt x="7105789" y="3229569"/>
                  <a:pt x="7108462" y="3265491"/>
                  <a:pt x="7104643" y="3275809"/>
                </a:cubicBezTo>
                <a:cubicBezTo>
                  <a:pt x="7095471" y="3301031"/>
                  <a:pt x="7114577" y="3317846"/>
                  <a:pt x="7127189" y="3336953"/>
                </a:cubicBezTo>
                <a:cubicBezTo>
                  <a:pt x="7139417" y="3356062"/>
                  <a:pt x="7153939" y="3376315"/>
                  <a:pt x="7157379" y="3397718"/>
                </a:cubicBezTo>
                <a:cubicBezTo>
                  <a:pt x="7159671" y="3412621"/>
                  <a:pt x="7148589" y="3434403"/>
                  <a:pt x="7136361" y="3445487"/>
                </a:cubicBezTo>
                <a:cubicBezTo>
                  <a:pt x="7072159" y="3503956"/>
                  <a:pt x="7110374" y="3635418"/>
                  <a:pt x="6988849" y="3652233"/>
                </a:cubicBezTo>
                <a:cubicBezTo>
                  <a:pt x="6934199" y="3659874"/>
                  <a:pt x="6907831" y="3708027"/>
                  <a:pt x="6867705" y="3734395"/>
                </a:cubicBezTo>
                <a:cubicBezTo>
                  <a:pt x="6728219" y="3826495"/>
                  <a:pt x="6634972" y="3944964"/>
                  <a:pt x="6591791" y="4107760"/>
                </a:cubicBezTo>
                <a:cubicBezTo>
                  <a:pt x="6579943" y="4152854"/>
                  <a:pt x="6534466" y="4189160"/>
                  <a:pt x="6505041" y="4228904"/>
                </a:cubicBezTo>
                <a:cubicBezTo>
                  <a:pt x="6519181" y="4257948"/>
                  <a:pt x="6596375" y="4195273"/>
                  <a:pt x="6569243" y="4271704"/>
                </a:cubicBezTo>
                <a:cubicBezTo>
                  <a:pt x="6548606" y="4329029"/>
                  <a:pt x="6495869" y="4364569"/>
                  <a:pt x="6446188" y="4398582"/>
                </a:cubicBezTo>
                <a:cubicBezTo>
                  <a:pt x="6389629" y="4437179"/>
                  <a:pt x="6326957" y="4468132"/>
                  <a:pt x="6301351" y="4539595"/>
                </a:cubicBezTo>
                <a:cubicBezTo>
                  <a:pt x="6296001" y="4554882"/>
                  <a:pt x="6278804" y="4570932"/>
                  <a:pt x="6263519" y="4577047"/>
                </a:cubicBezTo>
                <a:cubicBezTo>
                  <a:pt x="5466343" y="5834719"/>
                  <a:pt x="3503978" y="5843126"/>
                  <a:pt x="3277744" y="5834336"/>
                </a:cubicBezTo>
                <a:cubicBezTo>
                  <a:pt x="3003739" y="5823254"/>
                  <a:pt x="2744636" y="5745676"/>
                  <a:pt x="2490505" y="5648992"/>
                </a:cubicBezTo>
                <a:cubicBezTo>
                  <a:pt x="2383118" y="5608101"/>
                  <a:pt x="2283377" y="5550014"/>
                  <a:pt x="2179046" y="5504920"/>
                </a:cubicBezTo>
                <a:cubicBezTo>
                  <a:pt x="2034975" y="5442627"/>
                  <a:pt x="1923768" y="5323777"/>
                  <a:pt x="1780078" y="5273715"/>
                </a:cubicBezTo>
                <a:cubicBezTo>
                  <a:pt x="1632184" y="5222124"/>
                  <a:pt x="1505691" y="5127731"/>
                  <a:pt x="1353592" y="5087606"/>
                </a:cubicBezTo>
                <a:cubicBezTo>
                  <a:pt x="1273341" y="5066205"/>
                  <a:pt x="1195763" y="5027608"/>
                  <a:pt x="1208373" y="4917165"/>
                </a:cubicBezTo>
                <a:cubicBezTo>
                  <a:pt x="1211813" y="4885828"/>
                  <a:pt x="1190795" y="4860224"/>
                  <a:pt x="1157548" y="4869396"/>
                </a:cubicBezTo>
                <a:cubicBezTo>
                  <a:pt x="1094110" y="4886593"/>
                  <a:pt x="1065448" y="4841115"/>
                  <a:pt x="1030289" y="4807103"/>
                </a:cubicBezTo>
                <a:cubicBezTo>
                  <a:pt x="967617" y="4746725"/>
                  <a:pt x="908001" y="4682522"/>
                  <a:pt x="808258" y="4672585"/>
                </a:cubicBezTo>
                <a:cubicBezTo>
                  <a:pt x="827365" y="4625197"/>
                  <a:pt x="859849" y="4632078"/>
                  <a:pt x="889658" y="4642013"/>
                </a:cubicBezTo>
                <a:cubicBezTo>
                  <a:pt x="967998" y="4668000"/>
                  <a:pt x="1045576" y="4697425"/>
                  <a:pt x="1123917" y="4723412"/>
                </a:cubicBezTo>
                <a:cubicBezTo>
                  <a:pt x="1175126" y="4740228"/>
                  <a:pt x="1225954" y="4763921"/>
                  <a:pt x="1294360" y="4745194"/>
                </a:cubicBezTo>
                <a:cubicBezTo>
                  <a:pt x="1235507" y="4649656"/>
                  <a:pt x="1135383" y="4632459"/>
                  <a:pt x="1054367" y="4603034"/>
                </a:cubicBezTo>
                <a:cubicBezTo>
                  <a:pt x="953095" y="4565966"/>
                  <a:pt x="893480" y="4496029"/>
                  <a:pt x="822015" y="4418070"/>
                </a:cubicBezTo>
                <a:cubicBezTo>
                  <a:pt x="896536" y="4399344"/>
                  <a:pt x="942777" y="4456669"/>
                  <a:pt x="1001246" y="4453610"/>
                </a:cubicBezTo>
                <a:cubicBezTo>
                  <a:pt x="1004304" y="4443675"/>
                  <a:pt x="1009654" y="4429153"/>
                  <a:pt x="1008889" y="4428770"/>
                </a:cubicBezTo>
                <a:cubicBezTo>
                  <a:pt x="913351" y="4385969"/>
                  <a:pt x="868639" y="4305717"/>
                  <a:pt x="853733" y="4208648"/>
                </a:cubicBezTo>
                <a:cubicBezTo>
                  <a:pt x="846092" y="4158588"/>
                  <a:pt x="811315" y="4142920"/>
                  <a:pt x="776921" y="4119989"/>
                </a:cubicBezTo>
                <a:cubicBezTo>
                  <a:pt x="656924" y="4038591"/>
                  <a:pt x="530049" y="3964835"/>
                  <a:pt x="431453" y="3852864"/>
                </a:cubicBezTo>
                <a:cubicBezTo>
                  <a:pt x="545336" y="3867767"/>
                  <a:pt x="636671" y="3940758"/>
                  <a:pt x="759342" y="3972095"/>
                </a:cubicBezTo>
                <a:cubicBezTo>
                  <a:pt x="661893" y="3849042"/>
                  <a:pt x="535781" y="3786751"/>
                  <a:pt x="420753" y="3712230"/>
                </a:cubicBezTo>
                <a:cubicBezTo>
                  <a:pt x="368397" y="3678218"/>
                  <a:pt x="319865" y="3634652"/>
                  <a:pt x="256425" y="3616309"/>
                </a:cubicBezTo>
                <a:cubicBezTo>
                  <a:pt x="233878" y="3609812"/>
                  <a:pt x="196810" y="3596055"/>
                  <a:pt x="214772" y="3559749"/>
                </a:cubicBezTo>
                <a:cubicBezTo>
                  <a:pt x="230057" y="3529561"/>
                  <a:pt x="260247" y="3538731"/>
                  <a:pt x="287762" y="3547521"/>
                </a:cubicBezTo>
                <a:cubicBezTo>
                  <a:pt x="353875" y="3569305"/>
                  <a:pt x="422281" y="3569687"/>
                  <a:pt x="511706" y="3569305"/>
                </a:cubicBezTo>
                <a:cubicBezTo>
                  <a:pt x="436803" y="3469562"/>
                  <a:pt x="299609" y="3499371"/>
                  <a:pt x="235409" y="3394659"/>
                </a:cubicBezTo>
                <a:cubicBezTo>
                  <a:pt x="315659" y="3376315"/>
                  <a:pt x="377569" y="3414149"/>
                  <a:pt x="442537" y="3421409"/>
                </a:cubicBezTo>
                <a:cubicBezTo>
                  <a:pt x="501387" y="3427906"/>
                  <a:pt x="515909" y="3410328"/>
                  <a:pt x="502152" y="3352622"/>
                </a:cubicBezTo>
                <a:cubicBezTo>
                  <a:pt x="480752" y="3262815"/>
                  <a:pt x="512852" y="3216956"/>
                  <a:pt x="598455" y="3241415"/>
                </a:cubicBezTo>
                <a:cubicBezTo>
                  <a:pt x="677943" y="3264344"/>
                  <a:pt x="686349" y="3230715"/>
                  <a:pt x="664949" y="3179506"/>
                </a:cubicBezTo>
                <a:cubicBezTo>
                  <a:pt x="634377" y="3104987"/>
                  <a:pt x="669153" y="3047281"/>
                  <a:pt x="692846" y="2984607"/>
                </a:cubicBezTo>
                <a:cubicBezTo>
                  <a:pt x="729152" y="2889069"/>
                  <a:pt x="713865" y="2842445"/>
                  <a:pt x="635524" y="2771366"/>
                </a:cubicBezTo>
                <a:cubicBezTo>
                  <a:pt x="591577" y="2731620"/>
                  <a:pt x="544190" y="2697991"/>
                  <a:pt x="480368" y="2663598"/>
                </a:cubicBezTo>
                <a:cubicBezTo>
                  <a:pt x="627499" y="2644872"/>
                  <a:pt x="473109" y="2581817"/>
                  <a:pt x="525081" y="2542454"/>
                </a:cubicBezTo>
                <a:cubicBezTo>
                  <a:pt x="629027" y="2526404"/>
                  <a:pt x="713865" y="2651751"/>
                  <a:pt x="855264" y="2615829"/>
                </a:cubicBezTo>
                <a:cubicBezTo>
                  <a:pt x="680618" y="2507295"/>
                  <a:pt x="487630" y="2471755"/>
                  <a:pt x="361137" y="2327301"/>
                </a:cubicBezTo>
                <a:cubicBezTo>
                  <a:pt x="390181" y="2294436"/>
                  <a:pt x="419224" y="2325008"/>
                  <a:pt x="444065" y="2312780"/>
                </a:cubicBezTo>
                <a:cubicBezTo>
                  <a:pt x="443300" y="2305136"/>
                  <a:pt x="445212" y="2293671"/>
                  <a:pt x="440625" y="2290233"/>
                </a:cubicBezTo>
                <a:cubicBezTo>
                  <a:pt x="346234" y="2211508"/>
                  <a:pt x="344703" y="2209598"/>
                  <a:pt x="445975" y="2151509"/>
                </a:cubicBezTo>
                <a:cubicBezTo>
                  <a:pt x="481515" y="2131255"/>
                  <a:pt x="478459" y="2113293"/>
                  <a:pt x="459734" y="2087690"/>
                </a:cubicBezTo>
                <a:cubicBezTo>
                  <a:pt x="446356" y="2069728"/>
                  <a:pt x="430306" y="2053677"/>
                  <a:pt x="437950" y="2014315"/>
                </a:cubicBezTo>
                <a:cubicBezTo>
                  <a:pt x="493362" y="2064761"/>
                  <a:pt x="761252" y="2048327"/>
                  <a:pt x="808640" y="2042977"/>
                </a:cubicBezTo>
                <a:cubicBezTo>
                  <a:pt x="861758" y="2037246"/>
                  <a:pt x="914114" y="2012787"/>
                  <a:pt x="969908" y="2026162"/>
                </a:cubicBezTo>
                <a:cubicBezTo>
                  <a:pt x="1014621" y="2036864"/>
                  <a:pt x="1221748" y="2140427"/>
                  <a:pt x="1251176" y="2021577"/>
                </a:cubicBezTo>
                <a:cubicBezTo>
                  <a:pt x="1252704" y="2015846"/>
                  <a:pt x="1336395" y="2029221"/>
                  <a:pt x="1381491" y="2035718"/>
                </a:cubicBezTo>
                <a:cubicBezTo>
                  <a:pt x="1421235" y="2041068"/>
                  <a:pt x="1465947" y="2064761"/>
                  <a:pt x="1492697" y="2017374"/>
                </a:cubicBezTo>
                <a:cubicBezTo>
                  <a:pt x="1508366" y="1989477"/>
                  <a:pt x="1443782" y="1935593"/>
                  <a:pt x="1386076" y="1931006"/>
                </a:cubicBezTo>
                <a:cubicBezTo>
                  <a:pt x="1336013" y="1926802"/>
                  <a:pt x="1283658" y="1920687"/>
                  <a:pt x="1235889" y="1932153"/>
                </a:cubicBezTo>
                <a:cubicBezTo>
                  <a:pt x="1177038" y="1945911"/>
                  <a:pt x="1145320" y="1923746"/>
                  <a:pt x="1128886" y="1875977"/>
                </a:cubicBezTo>
                <a:cubicBezTo>
                  <a:pt x="1110542" y="1823240"/>
                  <a:pt x="1075383" y="1798781"/>
                  <a:pt x="1026851" y="1774322"/>
                </a:cubicBezTo>
                <a:cubicBezTo>
                  <a:pt x="909146" y="1715090"/>
                  <a:pt x="796030" y="1646684"/>
                  <a:pt x="666861" y="1612290"/>
                </a:cubicBezTo>
                <a:cubicBezTo>
                  <a:pt x="641255" y="1605409"/>
                  <a:pt x="612977" y="1596238"/>
                  <a:pt x="601130" y="1550762"/>
                </a:cubicBezTo>
                <a:cubicBezTo>
                  <a:pt x="950802" y="1618785"/>
                  <a:pt x="1269520" y="1796106"/>
                  <a:pt x="1630272" y="1785787"/>
                </a:cubicBezTo>
                <a:cubicBezTo>
                  <a:pt x="1531678" y="1729610"/>
                  <a:pt x="1417413" y="1726553"/>
                  <a:pt x="1312320" y="1687191"/>
                </a:cubicBezTo>
                <a:cubicBezTo>
                  <a:pt x="1386841" y="1657765"/>
                  <a:pt x="1456775" y="1688337"/>
                  <a:pt x="1527473" y="1705153"/>
                </a:cubicBezTo>
                <a:cubicBezTo>
                  <a:pt x="1586707" y="1718909"/>
                  <a:pt x="1640210" y="1721203"/>
                  <a:pt x="1646706" y="1639040"/>
                </a:cubicBezTo>
                <a:cubicBezTo>
                  <a:pt x="1644413" y="1633690"/>
                  <a:pt x="1644794" y="1626812"/>
                  <a:pt x="1645178" y="1620315"/>
                </a:cubicBezTo>
                <a:cubicBezTo>
                  <a:pt x="1625304" y="1586303"/>
                  <a:pt x="1594350" y="1568725"/>
                  <a:pt x="1557663" y="1558787"/>
                </a:cubicBezTo>
                <a:cubicBezTo>
                  <a:pt x="1535498" y="1552672"/>
                  <a:pt x="1506073" y="1543500"/>
                  <a:pt x="1506454" y="1519044"/>
                </a:cubicBezTo>
                <a:cubicBezTo>
                  <a:pt x="1507601" y="1428472"/>
                  <a:pt x="1436904" y="1402104"/>
                  <a:pt x="1366204" y="1375735"/>
                </a:cubicBezTo>
                <a:cubicBezTo>
                  <a:pt x="1405566" y="1330641"/>
                  <a:pt x="1436520" y="1363888"/>
                  <a:pt x="1466329" y="1360450"/>
                </a:cubicBezTo>
                <a:cubicBezTo>
                  <a:pt x="1485819" y="1358157"/>
                  <a:pt x="1503397" y="1353953"/>
                  <a:pt x="1503397" y="1330641"/>
                </a:cubicBezTo>
                <a:cubicBezTo>
                  <a:pt x="1503779" y="1311151"/>
                  <a:pt x="1494607" y="1288985"/>
                  <a:pt x="1475501" y="1288604"/>
                </a:cubicBezTo>
                <a:cubicBezTo>
                  <a:pt x="1355885" y="1285163"/>
                  <a:pt x="1289773" y="1159817"/>
                  <a:pt x="1165573" y="1159435"/>
                </a:cubicBezTo>
                <a:cubicBezTo>
                  <a:pt x="1091435" y="1159435"/>
                  <a:pt x="1204170" y="1088738"/>
                  <a:pt x="1141498" y="1059311"/>
                </a:cubicBezTo>
                <a:cubicBezTo>
                  <a:pt x="1127739" y="1052814"/>
                  <a:pt x="1177420" y="1042879"/>
                  <a:pt x="1199585" y="1044407"/>
                </a:cubicBezTo>
                <a:cubicBezTo>
                  <a:pt x="1221367" y="1045935"/>
                  <a:pt x="1240857" y="1064661"/>
                  <a:pt x="1267226" y="1051286"/>
                </a:cubicBezTo>
                <a:cubicBezTo>
                  <a:pt x="1281748" y="1003517"/>
                  <a:pt x="1244298" y="985938"/>
                  <a:pt x="1213342" y="972561"/>
                </a:cubicBezTo>
                <a:cubicBezTo>
                  <a:pt x="1141879" y="941607"/>
                  <a:pt x="1072327" y="904157"/>
                  <a:pt x="993986" y="893073"/>
                </a:cubicBezTo>
                <a:cubicBezTo>
                  <a:pt x="966089" y="889252"/>
                  <a:pt x="1034111" y="838042"/>
                  <a:pt x="1047486" y="820083"/>
                </a:cubicBezTo>
                <a:cubicBezTo>
                  <a:pt x="732209" y="631299"/>
                  <a:pt x="353112" y="640852"/>
                  <a:pt x="0" y="488371"/>
                </a:cubicBezTo>
                <a:cubicBezTo>
                  <a:pt x="77960" y="458564"/>
                  <a:pt x="135284" y="480346"/>
                  <a:pt x="188403" y="484933"/>
                </a:cubicBezTo>
                <a:cubicBezTo>
                  <a:pt x="321009" y="496396"/>
                  <a:pt x="452090" y="520090"/>
                  <a:pt x="584315" y="534230"/>
                </a:cubicBezTo>
                <a:cubicBezTo>
                  <a:pt x="649281" y="541108"/>
                  <a:pt x="709662" y="567096"/>
                  <a:pt x="782271" y="525824"/>
                </a:cubicBezTo>
                <a:cubicBezTo>
                  <a:pt x="830805" y="498308"/>
                  <a:pt x="908383" y="528115"/>
                  <a:pt x="967998" y="552574"/>
                </a:cubicBezTo>
                <a:cubicBezTo>
                  <a:pt x="1017296" y="572827"/>
                  <a:pt x="1064301" y="578177"/>
                  <a:pt x="1129651" y="552574"/>
                </a:cubicBezTo>
                <a:cubicBezTo>
                  <a:pt x="1070417" y="536905"/>
                  <a:pt x="1024939" y="523149"/>
                  <a:pt x="978317" y="513593"/>
                </a:cubicBezTo>
                <a:cubicBezTo>
                  <a:pt x="941248" y="505952"/>
                  <a:pt x="1029526" y="474996"/>
                  <a:pt x="1074620" y="478818"/>
                </a:cubicBezTo>
                <a:cubicBezTo>
                  <a:pt x="1137676" y="484168"/>
                  <a:pt x="1102136" y="464296"/>
                  <a:pt x="1091435" y="436781"/>
                </a:cubicBezTo>
                <a:cubicBezTo>
                  <a:pt x="1079970" y="407355"/>
                  <a:pt x="1113982" y="398184"/>
                  <a:pt x="1135383" y="404296"/>
                </a:cubicBezTo>
                <a:cubicBezTo>
                  <a:pt x="1217545" y="428374"/>
                  <a:pt x="1299326" y="385955"/>
                  <a:pt x="1384166" y="420349"/>
                </a:cubicBezTo>
                <a:cubicBezTo>
                  <a:pt x="1362764" y="335509"/>
                  <a:pt x="1316523" y="298440"/>
                  <a:pt x="1219839" y="286593"/>
                </a:cubicBezTo>
                <a:cubicBezTo>
                  <a:pt x="1183533" y="282009"/>
                  <a:pt x="1145701" y="288887"/>
                  <a:pt x="1114364" y="264428"/>
                </a:cubicBezTo>
                <a:cubicBezTo>
                  <a:pt x="1096402" y="250290"/>
                  <a:pt x="1076148" y="233474"/>
                  <a:pt x="1090289" y="207487"/>
                </a:cubicBezTo>
                <a:cubicBezTo>
                  <a:pt x="1100223" y="189144"/>
                  <a:pt x="1121626" y="189144"/>
                  <a:pt x="1139204" y="195259"/>
                </a:cubicBezTo>
                <a:cubicBezTo>
                  <a:pt x="1217929" y="222393"/>
                  <a:pt x="1300091" y="232328"/>
                  <a:pt x="1382254" y="242265"/>
                </a:cubicBezTo>
                <a:cubicBezTo>
                  <a:pt x="1394866" y="243793"/>
                  <a:pt x="1409004" y="248762"/>
                  <a:pt x="1423145" y="223537"/>
                </a:cubicBezTo>
                <a:cubicBezTo>
                  <a:pt x="1269520" y="182647"/>
                  <a:pt x="1123536" y="124559"/>
                  <a:pt x="965705" y="102013"/>
                </a:cubicBezTo>
                <a:cubicBezTo>
                  <a:pt x="967998" y="91312"/>
                  <a:pt x="970292" y="80612"/>
                  <a:pt x="972586" y="69912"/>
                </a:cubicBezTo>
                <a:cubicBezTo>
                  <a:pt x="1096020" y="85197"/>
                  <a:pt x="1219457" y="100484"/>
                  <a:pt x="1375376" y="119593"/>
                </a:cubicBezTo>
                <a:cubicBezTo>
                  <a:pt x="1279454" y="58828"/>
                  <a:pt x="1188885" y="79084"/>
                  <a:pt x="1117804" y="25200"/>
                </a:cubicBezTo>
                <a:cubicBezTo>
                  <a:pt x="1131179" y="4755"/>
                  <a:pt x="1147325" y="-405"/>
                  <a:pt x="1164045" y="25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6575D04-9688-3EBD-DC16-2AB8853C77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314" y="1066801"/>
            <a:ext cx="8273143" cy="1589314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Sind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Schwächen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und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Stärken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im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Reflexionsgespräch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klar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herausgearbeitet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worden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? 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F7AA356-D795-D048-21E5-E3C1CB7D0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89220" y="3058886"/>
            <a:ext cx="8308666" cy="3396343"/>
          </a:xfrm>
        </p:spPr>
        <p:txBody>
          <a:bodyPr vert="horz" lIns="91440" tIns="45720" rIns="91440" bIns="45720" rtlCol="0">
            <a:norm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Ja, die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Schwächen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und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Stärken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wurden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mitgeteilt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.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en-US" sz="2800" kern="1200" dirty="0">
              <a:solidFill>
                <a:schemeClr val="accent1"/>
              </a:solidFill>
              <a:latin typeface="+mn-lt"/>
              <a:ea typeface="+mn-ea"/>
              <a:cs typeface="+mn-cs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Der Proband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ist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dirty="0" err="1">
                <a:solidFill>
                  <a:schemeClr val="accent1"/>
                </a:solidFill>
              </a:rPr>
              <a:t>k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ritikfähig</a:t>
            </a:r>
            <a:r>
              <a:rPr lang="en-US" sz="2800" dirty="0">
                <a:solidFill>
                  <a:schemeClr val="accent1"/>
                </a:solidFill>
              </a:rPr>
              <a:t> und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hat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auch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eigene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Fehler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erkannt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. </a:t>
            </a:r>
          </a:p>
          <a:p>
            <a:pPr algn="ctr"/>
            <a:endParaRPr lang="en-US" sz="17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82092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0E21785-62D8-430F-9521-90166EF7C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ED7CF8A0-D3E4-4A16-87D3-1D973AC61B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13296" y="697832"/>
            <a:ext cx="8189484" cy="5541981"/>
          </a:xfrm>
          <a:custGeom>
            <a:avLst/>
            <a:gdLst>
              <a:gd name="connsiteX0" fmla="*/ 1164045 w 7323233"/>
              <a:gd name="connsiteY0" fmla="*/ 25 h 5835507"/>
              <a:gd name="connsiteX1" fmla="*/ 1213723 w 7323233"/>
              <a:gd name="connsiteY1" fmla="*/ 8385 h 5835507"/>
              <a:gd name="connsiteX2" fmla="*/ 2251656 w 7323233"/>
              <a:gd name="connsiteY2" fmla="*/ 138318 h 5835507"/>
              <a:gd name="connsiteX3" fmla="*/ 3226534 w 7323233"/>
              <a:gd name="connsiteY3" fmla="*/ 205194 h 5835507"/>
              <a:gd name="connsiteX4" fmla="*/ 4404335 w 7323233"/>
              <a:gd name="connsiteY4" fmla="*/ 316784 h 5835507"/>
              <a:gd name="connsiteX5" fmla="*/ 5225968 w 7323233"/>
              <a:gd name="connsiteY5" fmla="*/ 350415 h 5835507"/>
              <a:gd name="connsiteX6" fmla="*/ 5266859 w 7323233"/>
              <a:gd name="connsiteY6" fmla="*/ 348884 h 5835507"/>
              <a:gd name="connsiteX7" fmla="*/ 5685318 w 7323233"/>
              <a:gd name="connsiteY7" fmla="*/ 399712 h 5835507"/>
              <a:gd name="connsiteX8" fmla="*/ 5411315 w 7323233"/>
              <a:gd name="connsiteY8" fmla="*/ 618305 h 5835507"/>
              <a:gd name="connsiteX9" fmla="*/ 5805698 w 7323233"/>
              <a:gd name="connsiteY9" fmla="*/ 721868 h 5835507"/>
              <a:gd name="connsiteX10" fmla="*/ 6188997 w 7323233"/>
              <a:gd name="connsiteY10" fmla="*/ 868233 h 5835507"/>
              <a:gd name="connsiteX11" fmla="*/ 6261225 w 7323233"/>
              <a:gd name="connsiteY11" fmla="*/ 928614 h 5835507"/>
              <a:gd name="connsiteX12" fmla="*/ 6858533 w 7323233"/>
              <a:gd name="connsiteY12" fmla="*/ 1323379 h 5835507"/>
              <a:gd name="connsiteX13" fmla="*/ 6744269 w 7323233"/>
              <a:gd name="connsiteY13" fmla="*/ 1407072 h 5835507"/>
              <a:gd name="connsiteX14" fmla="*/ 6956365 w 7323233"/>
              <a:gd name="connsiteY14" fmla="*/ 1507197 h 5835507"/>
              <a:gd name="connsiteX15" fmla="*/ 7004134 w 7323233"/>
              <a:gd name="connsiteY15" fmla="*/ 1549234 h 5835507"/>
              <a:gd name="connsiteX16" fmla="*/ 6963627 w 7323233"/>
              <a:gd name="connsiteY16" fmla="*/ 1599678 h 5835507"/>
              <a:gd name="connsiteX17" fmla="*/ 6875731 w 7323233"/>
              <a:gd name="connsiteY17" fmla="*/ 1634837 h 5835507"/>
              <a:gd name="connsiteX18" fmla="*/ 6759175 w 7323233"/>
              <a:gd name="connsiteY18" fmla="*/ 1723878 h 5835507"/>
              <a:gd name="connsiteX19" fmla="*/ 6763759 w 7323233"/>
              <a:gd name="connsiteY19" fmla="*/ 1793431 h 5835507"/>
              <a:gd name="connsiteX20" fmla="*/ 6832931 w 7323233"/>
              <a:gd name="connsiteY20" fmla="*/ 1919543 h 5835507"/>
              <a:gd name="connsiteX21" fmla="*/ 6728984 w 7323233"/>
              <a:gd name="connsiteY21" fmla="*/ 2051386 h 5835507"/>
              <a:gd name="connsiteX22" fmla="*/ 6675481 w 7323233"/>
              <a:gd name="connsiteY22" fmla="*/ 2090365 h 5835507"/>
              <a:gd name="connsiteX23" fmla="*/ 6778665 w 7323233"/>
              <a:gd name="connsiteY23" fmla="*/ 2103740 h 5835507"/>
              <a:gd name="connsiteX24" fmla="*/ 6814587 w 7323233"/>
              <a:gd name="connsiteY24" fmla="*/ 2158771 h 5835507"/>
              <a:gd name="connsiteX25" fmla="*/ 6830637 w 7323233"/>
              <a:gd name="connsiteY25" fmla="*/ 2186286 h 5835507"/>
              <a:gd name="connsiteX26" fmla="*/ 6928087 w 7323233"/>
              <a:gd name="connsiteY26" fmla="*/ 2358639 h 5835507"/>
              <a:gd name="connsiteX27" fmla="*/ 6911653 w 7323233"/>
              <a:gd name="connsiteY27" fmla="*/ 2406789 h 5835507"/>
              <a:gd name="connsiteX28" fmla="*/ 6749237 w 7323233"/>
              <a:gd name="connsiteY28" fmla="*/ 2639522 h 5835507"/>
              <a:gd name="connsiteX29" fmla="*/ 6921971 w 7323233"/>
              <a:gd name="connsiteY29" fmla="*/ 2704488 h 5835507"/>
              <a:gd name="connsiteX30" fmla="*/ 6932290 w 7323233"/>
              <a:gd name="connsiteY30" fmla="*/ 2814548 h 5835507"/>
              <a:gd name="connsiteX31" fmla="*/ 7020186 w 7323233"/>
              <a:gd name="connsiteY31" fmla="*/ 2937603 h 5835507"/>
              <a:gd name="connsiteX32" fmla="*/ 7213555 w 7323233"/>
              <a:gd name="connsiteY32" fmla="*/ 3110719 h 5835507"/>
              <a:gd name="connsiteX33" fmla="*/ 7323233 w 7323233"/>
              <a:gd name="connsiteY33" fmla="*/ 3226893 h 5835507"/>
              <a:gd name="connsiteX34" fmla="*/ 7134067 w 7323233"/>
              <a:gd name="connsiteY34" fmla="*/ 3257847 h 5835507"/>
              <a:gd name="connsiteX35" fmla="*/ 7104643 w 7323233"/>
              <a:gd name="connsiteY35" fmla="*/ 3275809 h 5835507"/>
              <a:gd name="connsiteX36" fmla="*/ 7127189 w 7323233"/>
              <a:gd name="connsiteY36" fmla="*/ 3336953 h 5835507"/>
              <a:gd name="connsiteX37" fmla="*/ 7157379 w 7323233"/>
              <a:gd name="connsiteY37" fmla="*/ 3397718 h 5835507"/>
              <a:gd name="connsiteX38" fmla="*/ 7136361 w 7323233"/>
              <a:gd name="connsiteY38" fmla="*/ 3445487 h 5835507"/>
              <a:gd name="connsiteX39" fmla="*/ 6988849 w 7323233"/>
              <a:gd name="connsiteY39" fmla="*/ 3652233 h 5835507"/>
              <a:gd name="connsiteX40" fmla="*/ 6867705 w 7323233"/>
              <a:gd name="connsiteY40" fmla="*/ 3734395 h 5835507"/>
              <a:gd name="connsiteX41" fmla="*/ 6591791 w 7323233"/>
              <a:gd name="connsiteY41" fmla="*/ 4107760 h 5835507"/>
              <a:gd name="connsiteX42" fmla="*/ 6505041 w 7323233"/>
              <a:gd name="connsiteY42" fmla="*/ 4228904 h 5835507"/>
              <a:gd name="connsiteX43" fmla="*/ 6569243 w 7323233"/>
              <a:gd name="connsiteY43" fmla="*/ 4271704 h 5835507"/>
              <a:gd name="connsiteX44" fmla="*/ 6446188 w 7323233"/>
              <a:gd name="connsiteY44" fmla="*/ 4398582 h 5835507"/>
              <a:gd name="connsiteX45" fmla="*/ 6301351 w 7323233"/>
              <a:gd name="connsiteY45" fmla="*/ 4539595 h 5835507"/>
              <a:gd name="connsiteX46" fmla="*/ 6263519 w 7323233"/>
              <a:gd name="connsiteY46" fmla="*/ 4577047 h 5835507"/>
              <a:gd name="connsiteX47" fmla="*/ 3277744 w 7323233"/>
              <a:gd name="connsiteY47" fmla="*/ 5834336 h 5835507"/>
              <a:gd name="connsiteX48" fmla="*/ 2490505 w 7323233"/>
              <a:gd name="connsiteY48" fmla="*/ 5648992 h 5835507"/>
              <a:gd name="connsiteX49" fmla="*/ 2179046 w 7323233"/>
              <a:gd name="connsiteY49" fmla="*/ 5504920 h 5835507"/>
              <a:gd name="connsiteX50" fmla="*/ 1780078 w 7323233"/>
              <a:gd name="connsiteY50" fmla="*/ 5273715 h 5835507"/>
              <a:gd name="connsiteX51" fmla="*/ 1353592 w 7323233"/>
              <a:gd name="connsiteY51" fmla="*/ 5087606 h 5835507"/>
              <a:gd name="connsiteX52" fmla="*/ 1208373 w 7323233"/>
              <a:gd name="connsiteY52" fmla="*/ 4917165 h 5835507"/>
              <a:gd name="connsiteX53" fmla="*/ 1157548 w 7323233"/>
              <a:gd name="connsiteY53" fmla="*/ 4869396 h 5835507"/>
              <a:gd name="connsiteX54" fmla="*/ 1030289 w 7323233"/>
              <a:gd name="connsiteY54" fmla="*/ 4807103 h 5835507"/>
              <a:gd name="connsiteX55" fmla="*/ 808258 w 7323233"/>
              <a:gd name="connsiteY55" fmla="*/ 4672585 h 5835507"/>
              <a:gd name="connsiteX56" fmla="*/ 889658 w 7323233"/>
              <a:gd name="connsiteY56" fmla="*/ 4642013 h 5835507"/>
              <a:gd name="connsiteX57" fmla="*/ 1123917 w 7323233"/>
              <a:gd name="connsiteY57" fmla="*/ 4723412 h 5835507"/>
              <a:gd name="connsiteX58" fmla="*/ 1294360 w 7323233"/>
              <a:gd name="connsiteY58" fmla="*/ 4745194 h 5835507"/>
              <a:gd name="connsiteX59" fmla="*/ 1054367 w 7323233"/>
              <a:gd name="connsiteY59" fmla="*/ 4603034 h 5835507"/>
              <a:gd name="connsiteX60" fmla="*/ 822015 w 7323233"/>
              <a:gd name="connsiteY60" fmla="*/ 4418070 h 5835507"/>
              <a:gd name="connsiteX61" fmla="*/ 1001246 w 7323233"/>
              <a:gd name="connsiteY61" fmla="*/ 4453610 h 5835507"/>
              <a:gd name="connsiteX62" fmla="*/ 1008889 w 7323233"/>
              <a:gd name="connsiteY62" fmla="*/ 4428770 h 5835507"/>
              <a:gd name="connsiteX63" fmla="*/ 853733 w 7323233"/>
              <a:gd name="connsiteY63" fmla="*/ 4208648 h 5835507"/>
              <a:gd name="connsiteX64" fmla="*/ 776921 w 7323233"/>
              <a:gd name="connsiteY64" fmla="*/ 4119989 h 5835507"/>
              <a:gd name="connsiteX65" fmla="*/ 431453 w 7323233"/>
              <a:gd name="connsiteY65" fmla="*/ 3852864 h 5835507"/>
              <a:gd name="connsiteX66" fmla="*/ 759342 w 7323233"/>
              <a:gd name="connsiteY66" fmla="*/ 3972095 h 5835507"/>
              <a:gd name="connsiteX67" fmla="*/ 420753 w 7323233"/>
              <a:gd name="connsiteY67" fmla="*/ 3712230 h 5835507"/>
              <a:gd name="connsiteX68" fmla="*/ 256425 w 7323233"/>
              <a:gd name="connsiteY68" fmla="*/ 3616309 h 5835507"/>
              <a:gd name="connsiteX69" fmla="*/ 214772 w 7323233"/>
              <a:gd name="connsiteY69" fmla="*/ 3559749 h 5835507"/>
              <a:gd name="connsiteX70" fmla="*/ 287762 w 7323233"/>
              <a:gd name="connsiteY70" fmla="*/ 3547521 h 5835507"/>
              <a:gd name="connsiteX71" fmla="*/ 511706 w 7323233"/>
              <a:gd name="connsiteY71" fmla="*/ 3569305 h 5835507"/>
              <a:gd name="connsiteX72" fmla="*/ 235409 w 7323233"/>
              <a:gd name="connsiteY72" fmla="*/ 3394659 h 5835507"/>
              <a:gd name="connsiteX73" fmla="*/ 442537 w 7323233"/>
              <a:gd name="connsiteY73" fmla="*/ 3421409 h 5835507"/>
              <a:gd name="connsiteX74" fmla="*/ 502152 w 7323233"/>
              <a:gd name="connsiteY74" fmla="*/ 3352622 h 5835507"/>
              <a:gd name="connsiteX75" fmla="*/ 598455 w 7323233"/>
              <a:gd name="connsiteY75" fmla="*/ 3241415 h 5835507"/>
              <a:gd name="connsiteX76" fmla="*/ 664949 w 7323233"/>
              <a:gd name="connsiteY76" fmla="*/ 3179506 h 5835507"/>
              <a:gd name="connsiteX77" fmla="*/ 692846 w 7323233"/>
              <a:gd name="connsiteY77" fmla="*/ 2984607 h 5835507"/>
              <a:gd name="connsiteX78" fmla="*/ 635524 w 7323233"/>
              <a:gd name="connsiteY78" fmla="*/ 2771366 h 5835507"/>
              <a:gd name="connsiteX79" fmla="*/ 480368 w 7323233"/>
              <a:gd name="connsiteY79" fmla="*/ 2663598 h 5835507"/>
              <a:gd name="connsiteX80" fmla="*/ 525081 w 7323233"/>
              <a:gd name="connsiteY80" fmla="*/ 2542454 h 5835507"/>
              <a:gd name="connsiteX81" fmla="*/ 855264 w 7323233"/>
              <a:gd name="connsiteY81" fmla="*/ 2615829 h 5835507"/>
              <a:gd name="connsiteX82" fmla="*/ 361137 w 7323233"/>
              <a:gd name="connsiteY82" fmla="*/ 2327301 h 5835507"/>
              <a:gd name="connsiteX83" fmla="*/ 444065 w 7323233"/>
              <a:gd name="connsiteY83" fmla="*/ 2312780 h 5835507"/>
              <a:gd name="connsiteX84" fmla="*/ 440625 w 7323233"/>
              <a:gd name="connsiteY84" fmla="*/ 2290233 h 5835507"/>
              <a:gd name="connsiteX85" fmla="*/ 445975 w 7323233"/>
              <a:gd name="connsiteY85" fmla="*/ 2151509 h 5835507"/>
              <a:gd name="connsiteX86" fmla="*/ 459734 w 7323233"/>
              <a:gd name="connsiteY86" fmla="*/ 2087690 h 5835507"/>
              <a:gd name="connsiteX87" fmla="*/ 437950 w 7323233"/>
              <a:gd name="connsiteY87" fmla="*/ 2014315 h 5835507"/>
              <a:gd name="connsiteX88" fmla="*/ 808640 w 7323233"/>
              <a:gd name="connsiteY88" fmla="*/ 2042977 h 5835507"/>
              <a:gd name="connsiteX89" fmla="*/ 969908 w 7323233"/>
              <a:gd name="connsiteY89" fmla="*/ 2026162 h 5835507"/>
              <a:gd name="connsiteX90" fmla="*/ 1251176 w 7323233"/>
              <a:gd name="connsiteY90" fmla="*/ 2021577 h 5835507"/>
              <a:gd name="connsiteX91" fmla="*/ 1381491 w 7323233"/>
              <a:gd name="connsiteY91" fmla="*/ 2035718 h 5835507"/>
              <a:gd name="connsiteX92" fmla="*/ 1492697 w 7323233"/>
              <a:gd name="connsiteY92" fmla="*/ 2017374 h 5835507"/>
              <a:gd name="connsiteX93" fmla="*/ 1386076 w 7323233"/>
              <a:gd name="connsiteY93" fmla="*/ 1931006 h 5835507"/>
              <a:gd name="connsiteX94" fmla="*/ 1235889 w 7323233"/>
              <a:gd name="connsiteY94" fmla="*/ 1932153 h 5835507"/>
              <a:gd name="connsiteX95" fmla="*/ 1128886 w 7323233"/>
              <a:gd name="connsiteY95" fmla="*/ 1875977 h 5835507"/>
              <a:gd name="connsiteX96" fmla="*/ 1026851 w 7323233"/>
              <a:gd name="connsiteY96" fmla="*/ 1774322 h 5835507"/>
              <a:gd name="connsiteX97" fmla="*/ 666861 w 7323233"/>
              <a:gd name="connsiteY97" fmla="*/ 1612290 h 5835507"/>
              <a:gd name="connsiteX98" fmla="*/ 601130 w 7323233"/>
              <a:gd name="connsiteY98" fmla="*/ 1550762 h 5835507"/>
              <a:gd name="connsiteX99" fmla="*/ 1630272 w 7323233"/>
              <a:gd name="connsiteY99" fmla="*/ 1785787 h 5835507"/>
              <a:gd name="connsiteX100" fmla="*/ 1312320 w 7323233"/>
              <a:gd name="connsiteY100" fmla="*/ 1687191 h 5835507"/>
              <a:gd name="connsiteX101" fmla="*/ 1527473 w 7323233"/>
              <a:gd name="connsiteY101" fmla="*/ 1705153 h 5835507"/>
              <a:gd name="connsiteX102" fmla="*/ 1646706 w 7323233"/>
              <a:gd name="connsiteY102" fmla="*/ 1639040 h 5835507"/>
              <a:gd name="connsiteX103" fmla="*/ 1645178 w 7323233"/>
              <a:gd name="connsiteY103" fmla="*/ 1620315 h 5835507"/>
              <a:gd name="connsiteX104" fmla="*/ 1557663 w 7323233"/>
              <a:gd name="connsiteY104" fmla="*/ 1558787 h 5835507"/>
              <a:gd name="connsiteX105" fmla="*/ 1506454 w 7323233"/>
              <a:gd name="connsiteY105" fmla="*/ 1519044 h 5835507"/>
              <a:gd name="connsiteX106" fmla="*/ 1366204 w 7323233"/>
              <a:gd name="connsiteY106" fmla="*/ 1375735 h 5835507"/>
              <a:gd name="connsiteX107" fmla="*/ 1466329 w 7323233"/>
              <a:gd name="connsiteY107" fmla="*/ 1360450 h 5835507"/>
              <a:gd name="connsiteX108" fmla="*/ 1503397 w 7323233"/>
              <a:gd name="connsiteY108" fmla="*/ 1330641 h 5835507"/>
              <a:gd name="connsiteX109" fmla="*/ 1475501 w 7323233"/>
              <a:gd name="connsiteY109" fmla="*/ 1288604 h 5835507"/>
              <a:gd name="connsiteX110" fmla="*/ 1165573 w 7323233"/>
              <a:gd name="connsiteY110" fmla="*/ 1159435 h 5835507"/>
              <a:gd name="connsiteX111" fmla="*/ 1141498 w 7323233"/>
              <a:gd name="connsiteY111" fmla="*/ 1059311 h 5835507"/>
              <a:gd name="connsiteX112" fmla="*/ 1199585 w 7323233"/>
              <a:gd name="connsiteY112" fmla="*/ 1044407 h 5835507"/>
              <a:gd name="connsiteX113" fmla="*/ 1267226 w 7323233"/>
              <a:gd name="connsiteY113" fmla="*/ 1051286 h 5835507"/>
              <a:gd name="connsiteX114" fmla="*/ 1213342 w 7323233"/>
              <a:gd name="connsiteY114" fmla="*/ 972561 h 5835507"/>
              <a:gd name="connsiteX115" fmla="*/ 993986 w 7323233"/>
              <a:gd name="connsiteY115" fmla="*/ 893073 h 5835507"/>
              <a:gd name="connsiteX116" fmla="*/ 1047486 w 7323233"/>
              <a:gd name="connsiteY116" fmla="*/ 820083 h 5835507"/>
              <a:gd name="connsiteX117" fmla="*/ 0 w 7323233"/>
              <a:gd name="connsiteY117" fmla="*/ 488371 h 5835507"/>
              <a:gd name="connsiteX118" fmla="*/ 188403 w 7323233"/>
              <a:gd name="connsiteY118" fmla="*/ 484933 h 5835507"/>
              <a:gd name="connsiteX119" fmla="*/ 584315 w 7323233"/>
              <a:gd name="connsiteY119" fmla="*/ 534230 h 5835507"/>
              <a:gd name="connsiteX120" fmla="*/ 782271 w 7323233"/>
              <a:gd name="connsiteY120" fmla="*/ 525824 h 5835507"/>
              <a:gd name="connsiteX121" fmla="*/ 967998 w 7323233"/>
              <a:gd name="connsiteY121" fmla="*/ 552574 h 5835507"/>
              <a:gd name="connsiteX122" fmla="*/ 1129651 w 7323233"/>
              <a:gd name="connsiteY122" fmla="*/ 552574 h 5835507"/>
              <a:gd name="connsiteX123" fmla="*/ 978317 w 7323233"/>
              <a:gd name="connsiteY123" fmla="*/ 513593 h 5835507"/>
              <a:gd name="connsiteX124" fmla="*/ 1074620 w 7323233"/>
              <a:gd name="connsiteY124" fmla="*/ 478818 h 5835507"/>
              <a:gd name="connsiteX125" fmla="*/ 1091435 w 7323233"/>
              <a:gd name="connsiteY125" fmla="*/ 436781 h 5835507"/>
              <a:gd name="connsiteX126" fmla="*/ 1135383 w 7323233"/>
              <a:gd name="connsiteY126" fmla="*/ 404296 h 5835507"/>
              <a:gd name="connsiteX127" fmla="*/ 1384166 w 7323233"/>
              <a:gd name="connsiteY127" fmla="*/ 420349 h 5835507"/>
              <a:gd name="connsiteX128" fmla="*/ 1219839 w 7323233"/>
              <a:gd name="connsiteY128" fmla="*/ 286593 h 5835507"/>
              <a:gd name="connsiteX129" fmla="*/ 1114364 w 7323233"/>
              <a:gd name="connsiteY129" fmla="*/ 264428 h 5835507"/>
              <a:gd name="connsiteX130" fmla="*/ 1090289 w 7323233"/>
              <a:gd name="connsiteY130" fmla="*/ 207487 h 5835507"/>
              <a:gd name="connsiteX131" fmla="*/ 1139204 w 7323233"/>
              <a:gd name="connsiteY131" fmla="*/ 195259 h 5835507"/>
              <a:gd name="connsiteX132" fmla="*/ 1382254 w 7323233"/>
              <a:gd name="connsiteY132" fmla="*/ 242265 h 5835507"/>
              <a:gd name="connsiteX133" fmla="*/ 1423145 w 7323233"/>
              <a:gd name="connsiteY133" fmla="*/ 223537 h 5835507"/>
              <a:gd name="connsiteX134" fmla="*/ 965705 w 7323233"/>
              <a:gd name="connsiteY134" fmla="*/ 102013 h 5835507"/>
              <a:gd name="connsiteX135" fmla="*/ 972586 w 7323233"/>
              <a:gd name="connsiteY135" fmla="*/ 69912 h 5835507"/>
              <a:gd name="connsiteX136" fmla="*/ 1375376 w 7323233"/>
              <a:gd name="connsiteY136" fmla="*/ 119593 h 5835507"/>
              <a:gd name="connsiteX137" fmla="*/ 1117804 w 7323233"/>
              <a:gd name="connsiteY137" fmla="*/ 25200 h 5835507"/>
              <a:gd name="connsiteX138" fmla="*/ 1164045 w 7323233"/>
              <a:gd name="connsiteY138" fmla="*/ 25 h 5835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</a:cxnLst>
            <a:rect l="l" t="t" r="r" b="b"/>
            <a:pathLst>
              <a:path w="7323233" h="5835507">
                <a:moveTo>
                  <a:pt x="1164045" y="25"/>
                </a:moveTo>
                <a:cubicBezTo>
                  <a:pt x="1180764" y="455"/>
                  <a:pt x="1198056" y="6474"/>
                  <a:pt x="1213723" y="8385"/>
                </a:cubicBezTo>
                <a:cubicBezTo>
                  <a:pt x="1559575" y="51187"/>
                  <a:pt x="1905425" y="97428"/>
                  <a:pt x="2251656" y="138318"/>
                </a:cubicBezTo>
                <a:cubicBezTo>
                  <a:pt x="2575343" y="176534"/>
                  <a:pt x="2901320" y="185322"/>
                  <a:pt x="3226534" y="205194"/>
                </a:cubicBezTo>
                <a:cubicBezTo>
                  <a:pt x="3620153" y="229271"/>
                  <a:pt x="4013008" y="263284"/>
                  <a:pt x="4404335" y="316784"/>
                </a:cubicBezTo>
                <a:cubicBezTo>
                  <a:pt x="4676048" y="354236"/>
                  <a:pt x="4950435" y="380221"/>
                  <a:pt x="5225968" y="350415"/>
                </a:cubicBezTo>
                <a:cubicBezTo>
                  <a:pt x="5239725" y="348884"/>
                  <a:pt x="5255394" y="343918"/>
                  <a:pt x="5266859" y="348884"/>
                </a:cubicBezTo>
                <a:cubicBezTo>
                  <a:pt x="5400614" y="404680"/>
                  <a:pt x="5546596" y="364553"/>
                  <a:pt x="5685318" y="399712"/>
                </a:cubicBezTo>
                <a:cubicBezTo>
                  <a:pt x="5649777" y="535377"/>
                  <a:pt x="5497299" y="524293"/>
                  <a:pt x="5411315" y="618305"/>
                </a:cubicBezTo>
                <a:cubicBezTo>
                  <a:pt x="5551565" y="655755"/>
                  <a:pt x="5677676" y="693589"/>
                  <a:pt x="5805698" y="721868"/>
                </a:cubicBezTo>
                <a:cubicBezTo>
                  <a:pt x="5941363" y="751677"/>
                  <a:pt x="6056391" y="832311"/>
                  <a:pt x="6188997" y="868233"/>
                </a:cubicBezTo>
                <a:cubicBezTo>
                  <a:pt x="6217279" y="875876"/>
                  <a:pt x="6251291" y="902627"/>
                  <a:pt x="6261225" y="928614"/>
                </a:cubicBezTo>
                <a:cubicBezTo>
                  <a:pt x="6293326" y="1012688"/>
                  <a:pt x="6934199" y="1248479"/>
                  <a:pt x="6858533" y="1323379"/>
                </a:cubicBezTo>
                <a:cubicBezTo>
                  <a:pt x="6827197" y="1354335"/>
                  <a:pt x="6786687" y="1376500"/>
                  <a:pt x="6744269" y="1407072"/>
                </a:cubicBezTo>
                <a:cubicBezTo>
                  <a:pt x="6808090" y="1464778"/>
                  <a:pt x="6879934" y="1490000"/>
                  <a:pt x="6956365" y="1507197"/>
                </a:cubicBezTo>
                <a:cubicBezTo>
                  <a:pt x="6979295" y="1512547"/>
                  <a:pt x="7001843" y="1523247"/>
                  <a:pt x="7004134" y="1549234"/>
                </a:cubicBezTo>
                <a:cubicBezTo>
                  <a:pt x="7006427" y="1576366"/>
                  <a:pt x="6983115" y="1587066"/>
                  <a:pt x="6963627" y="1599678"/>
                </a:cubicBezTo>
                <a:cubicBezTo>
                  <a:pt x="6936493" y="1617256"/>
                  <a:pt x="6910125" y="1632543"/>
                  <a:pt x="6875731" y="1634837"/>
                </a:cubicBezTo>
                <a:cubicBezTo>
                  <a:pt x="6819171" y="1638275"/>
                  <a:pt x="6792040" y="1687191"/>
                  <a:pt x="6759175" y="1723878"/>
                </a:cubicBezTo>
                <a:cubicBezTo>
                  <a:pt x="6740831" y="1744515"/>
                  <a:pt x="6731659" y="1786169"/>
                  <a:pt x="6763759" y="1793431"/>
                </a:cubicBezTo>
                <a:cubicBezTo>
                  <a:pt x="6840955" y="1811009"/>
                  <a:pt x="6834840" y="1861837"/>
                  <a:pt x="6832931" y="1919543"/>
                </a:cubicBezTo>
                <a:cubicBezTo>
                  <a:pt x="6830255" y="1991005"/>
                  <a:pt x="6784777" y="2023871"/>
                  <a:pt x="6728984" y="2051386"/>
                </a:cubicBezTo>
                <a:cubicBezTo>
                  <a:pt x="6709875" y="2060939"/>
                  <a:pt x="6682743" y="2060556"/>
                  <a:pt x="6675481" y="2090365"/>
                </a:cubicBezTo>
                <a:cubicBezTo>
                  <a:pt x="6706819" y="2118645"/>
                  <a:pt x="6745034" y="2095715"/>
                  <a:pt x="6778665" y="2103740"/>
                </a:cubicBezTo>
                <a:cubicBezTo>
                  <a:pt x="6806561" y="2110237"/>
                  <a:pt x="6852802" y="2106799"/>
                  <a:pt x="6814587" y="2158771"/>
                </a:cubicBezTo>
                <a:cubicBezTo>
                  <a:pt x="6803503" y="2173674"/>
                  <a:pt x="6816497" y="2185139"/>
                  <a:pt x="6830637" y="2186286"/>
                </a:cubicBezTo>
                <a:cubicBezTo>
                  <a:pt x="6943755" y="2198133"/>
                  <a:pt x="6891781" y="2303226"/>
                  <a:pt x="6928087" y="2358639"/>
                </a:cubicBezTo>
                <a:cubicBezTo>
                  <a:pt x="6938021" y="2373923"/>
                  <a:pt x="6927321" y="2400292"/>
                  <a:pt x="6911653" y="2406789"/>
                </a:cubicBezTo>
                <a:cubicBezTo>
                  <a:pt x="6811528" y="2449592"/>
                  <a:pt x="6797771" y="2551626"/>
                  <a:pt x="6749237" y="2639522"/>
                </a:cubicBezTo>
                <a:cubicBezTo>
                  <a:pt x="6801975" y="2674298"/>
                  <a:pt x="6865031" y="2681941"/>
                  <a:pt x="6921971" y="2704488"/>
                </a:cubicBezTo>
                <a:cubicBezTo>
                  <a:pt x="6981205" y="2728182"/>
                  <a:pt x="6981205" y="2745760"/>
                  <a:pt x="6932290" y="2814548"/>
                </a:cubicBezTo>
                <a:cubicBezTo>
                  <a:pt x="7059546" y="2829453"/>
                  <a:pt x="7059546" y="2829453"/>
                  <a:pt x="7020186" y="2937603"/>
                </a:cubicBezTo>
                <a:cubicBezTo>
                  <a:pt x="7126808" y="2947538"/>
                  <a:pt x="7197123" y="2998747"/>
                  <a:pt x="7213555" y="3110719"/>
                </a:cubicBezTo>
                <a:cubicBezTo>
                  <a:pt x="7221580" y="3164984"/>
                  <a:pt x="7269733" y="3190588"/>
                  <a:pt x="7323233" y="3226893"/>
                </a:cubicBezTo>
                <a:cubicBezTo>
                  <a:pt x="7256739" y="3262053"/>
                  <a:pt x="7211645" y="3335425"/>
                  <a:pt x="7134067" y="3257847"/>
                </a:cubicBezTo>
                <a:cubicBezTo>
                  <a:pt x="7105789" y="3229569"/>
                  <a:pt x="7108462" y="3265491"/>
                  <a:pt x="7104643" y="3275809"/>
                </a:cubicBezTo>
                <a:cubicBezTo>
                  <a:pt x="7095471" y="3301031"/>
                  <a:pt x="7114577" y="3317846"/>
                  <a:pt x="7127189" y="3336953"/>
                </a:cubicBezTo>
                <a:cubicBezTo>
                  <a:pt x="7139417" y="3356062"/>
                  <a:pt x="7153939" y="3376315"/>
                  <a:pt x="7157379" y="3397718"/>
                </a:cubicBezTo>
                <a:cubicBezTo>
                  <a:pt x="7159671" y="3412621"/>
                  <a:pt x="7148589" y="3434403"/>
                  <a:pt x="7136361" y="3445487"/>
                </a:cubicBezTo>
                <a:cubicBezTo>
                  <a:pt x="7072159" y="3503956"/>
                  <a:pt x="7110374" y="3635418"/>
                  <a:pt x="6988849" y="3652233"/>
                </a:cubicBezTo>
                <a:cubicBezTo>
                  <a:pt x="6934199" y="3659874"/>
                  <a:pt x="6907831" y="3708027"/>
                  <a:pt x="6867705" y="3734395"/>
                </a:cubicBezTo>
                <a:cubicBezTo>
                  <a:pt x="6728219" y="3826495"/>
                  <a:pt x="6634972" y="3944964"/>
                  <a:pt x="6591791" y="4107760"/>
                </a:cubicBezTo>
                <a:cubicBezTo>
                  <a:pt x="6579943" y="4152854"/>
                  <a:pt x="6534466" y="4189160"/>
                  <a:pt x="6505041" y="4228904"/>
                </a:cubicBezTo>
                <a:cubicBezTo>
                  <a:pt x="6519181" y="4257948"/>
                  <a:pt x="6596375" y="4195273"/>
                  <a:pt x="6569243" y="4271704"/>
                </a:cubicBezTo>
                <a:cubicBezTo>
                  <a:pt x="6548606" y="4329029"/>
                  <a:pt x="6495869" y="4364569"/>
                  <a:pt x="6446188" y="4398582"/>
                </a:cubicBezTo>
                <a:cubicBezTo>
                  <a:pt x="6389629" y="4437179"/>
                  <a:pt x="6326957" y="4468132"/>
                  <a:pt x="6301351" y="4539595"/>
                </a:cubicBezTo>
                <a:cubicBezTo>
                  <a:pt x="6296001" y="4554882"/>
                  <a:pt x="6278804" y="4570932"/>
                  <a:pt x="6263519" y="4577047"/>
                </a:cubicBezTo>
                <a:cubicBezTo>
                  <a:pt x="5466343" y="5834719"/>
                  <a:pt x="3503978" y="5843126"/>
                  <a:pt x="3277744" y="5834336"/>
                </a:cubicBezTo>
                <a:cubicBezTo>
                  <a:pt x="3003739" y="5823254"/>
                  <a:pt x="2744636" y="5745676"/>
                  <a:pt x="2490505" y="5648992"/>
                </a:cubicBezTo>
                <a:cubicBezTo>
                  <a:pt x="2383118" y="5608101"/>
                  <a:pt x="2283377" y="5550014"/>
                  <a:pt x="2179046" y="5504920"/>
                </a:cubicBezTo>
                <a:cubicBezTo>
                  <a:pt x="2034975" y="5442627"/>
                  <a:pt x="1923768" y="5323777"/>
                  <a:pt x="1780078" y="5273715"/>
                </a:cubicBezTo>
                <a:cubicBezTo>
                  <a:pt x="1632184" y="5222124"/>
                  <a:pt x="1505691" y="5127731"/>
                  <a:pt x="1353592" y="5087606"/>
                </a:cubicBezTo>
                <a:cubicBezTo>
                  <a:pt x="1273341" y="5066205"/>
                  <a:pt x="1195763" y="5027608"/>
                  <a:pt x="1208373" y="4917165"/>
                </a:cubicBezTo>
                <a:cubicBezTo>
                  <a:pt x="1211813" y="4885828"/>
                  <a:pt x="1190795" y="4860224"/>
                  <a:pt x="1157548" y="4869396"/>
                </a:cubicBezTo>
                <a:cubicBezTo>
                  <a:pt x="1094110" y="4886593"/>
                  <a:pt x="1065448" y="4841115"/>
                  <a:pt x="1030289" y="4807103"/>
                </a:cubicBezTo>
                <a:cubicBezTo>
                  <a:pt x="967617" y="4746725"/>
                  <a:pt x="908001" y="4682522"/>
                  <a:pt x="808258" y="4672585"/>
                </a:cubicBezTo>
                <a:cubicBezTo>
                  <a:pt x="827365" y="4625197"/>
                  <a:pt x="859849" y="4632078"/>
                  <a:pt x="889658" y="4642013"/>
                </a:cubicBezTo>
                <a:cubicBezTo>
                  <a:pt x="967998" y="4668000"/>
                  <a:pt x="1045576" y="4697425"/>
                  <a:pt x="1123917" y="4723412"/>
                </a:cubicBezTo>
                <a:cubicBezTo>
                  <a:pt x="1175126" y="4740228"/>
                  <a:pt x="1225954" y="4763921"/>
                  <a:pt x="1294360" y="4745194"/>
                </a:cubicBezTo>
                <a:cubicBezTo>
                  <a:pt x="1235507" y="4649656"/>
                  <a:pt x="1135383" y="4632459"/>
                  <a:pt x="1054367" y="4603034"/>
                </a:cubicBezTo>
                <a:cubicBezTo>
                  <a:pt x="953095" y="4565966"/>
                  <a:pt x="893480" y="4496029"/>
                  <a:pt x="822015" y="4418070"/>
                </a:cubicBezTo>
                <a:cubicBezTo>
                  <a:pt x="896536" y="4399344"/>
                  <a:pt x="942777" y="4456669"/>
                  <a:pt x="1001246" y="4453610"/>
                </a:cubicBezTo>
                <a:cubicBezTo>
                  <a:pt x="1004304" y="4443675"/>
                  <a:pt x="1009654" y="4429153"/>
                  <a:pt x="1008889" y="4428770"/>
                </a:cubicBezTo>
                <a:cubicBezTo>
                  <a:pt x="913351" y="4385969"/>
                  <a:pt x="868639" y="4305717"/>
                  <a:pt x="853733" y="4208648"/>
                </a:cubicBezTo>
                <a:cubicBezTo>
                  <a:pt x="846092" y="4158588"/>
                  <a:pt x="811315" y="4142920"/>
                  <a:pt x="776921" y="4119989"/>
                </a:cubicBezTo>
                <a:cubicBezTo>
                  <a:pt x="656924" y="4038591"/>
                  <a:pt x="530049" y="3964835"/>
                  <a:pt x="431453" y="3852864"/>
                </a:cubicBezTo>
                <a:cubicBezTo>
                  <a:pt x="545336" y="3867767"/>
                  <a:pt x="636671" y="3940758"/>
                  <a:pt x="759342" y="3972095"/>
                </a:cubicBezTo>
                <a:cubicBezTo>
                  <a:pt x="661893" y="3849042"/>
                  <a:pt x="535781" y="3786751"/>
                  <a:pt x="420753" y="3712230"/>
                </a:cubicBezTo>
                <a:cubicBezTo>
                  <a:pt x="368397" y="3678218"/>
                  <a:pt x="319865" y="3634652"/>
                  <a:pt x="256425" y="3616309"/>
                </a:cubicBezTo>
                <a:cubicBezTo>
                  <a:pt x="233878" y="3609812"/>
                  <a:pt x="196810" y="3596055"/>
                  <a:pt x="214772" y="3559749"/>
                </a:cubicBezTo>
                <a:cubicBezTo>
                  <a:pt x="230057" y="3529561"/>
                  <a:pt x="260247" y="3538731"/>
                  <a:pt x="287762" y="3547521"/>
                </a:cubicBezTo>
                <a:cubicBezTo>
                  <a:pt x="353875" y="3569305"/>
                  <a:pt x="422281" y="3569687"/>
                  <a:pt x="511706" y="3569305"/>
                </a:cubicBezTo>
                <a:cubicBezTo>
                  <a:pt x="436803" y="3469562"/>
                  <a:pt x="299609" y="3499371"/>
                  <a:pt x="235409" y="3394659"/>
                </a:cubicBezTo>
                <a:cubicBezTo>
                  <a:pt x="315659" y="3376315"/>
                  <a:pt x="377569" y="3414149"/>
                  <a:pt x="442537" y="3421409"/>
                </a:cubicBezTo>
                <a:cubicBezTo>
                  <a:pt x="501387" y="3427906"/>
                  <a:pt x="515909" y="3410328"/>
                  <a:pt x="502152" y="3352622"/>
                </a:cubicBezTo>
                <a:cubicBezTo>
                  <a:pt x="480752" y="3262815"/>
                  <a:pt x="512852" y="3216956"/>
                  <a:pt x="598455" y="3241415"/>
                </a:cubicBezTo>
                <a:cubicBezTo>
                  <a:pt x="677943" y="3264344"/>
                  <a:pt x="686349" y="3230715"/>
                  <a:pt x="664949" y="3179506"/>
                </a:cubicBezTo>
                <a:cubicBezTo>
                  <a:pt x="634377" y="3104987"/>
                  <a:pt x="669153" y="3047281"/>
                  <a:pt x="692846" y="2984607"/>
                </a:cubicBezTo>
                <a:cubicBezTo>
                  <a:pt x="729152" y="2889069"/>
                  <a:pt x="713865" y="2842445"/>
                  <a:pt x="635524" y="2771366"/>
                </a:cubicBezTo>
                <a:cubicBezTo>
                  <a:pt x="591577" y="2731620"/>
                  <a:pt x="544190" y="2697991"/>
                  <a:pt x="480368" y="2663598"/>
                </a:cubicBezTo>
                <a:cubicBezTo>
                  <a:pt x="627499" y="2644872"/>
                  <a:pt x="473109" y="2581817"/>
                  <a:pt x="525081" y="2542454"/>
                </a:cubicBezTo>
                <a:cubicBezTo>
                  <a:pt x="629027" y="2526404"/>
                  <a:pt x="713865" y="2651751"/>
                  <a:pt x="855264" y="2615829"/>
                </a:cubicBezTo>
                <a:cubicBezTo>
                  <a:pt x="680618" y="2507295"/>
                  <a:pt x="487630" y="2471755"/>
                  <a:pt x="361137" y="2327301"/>
                </a:cubicBezTo>
                <a:cubicBezTo>
                  <a:pt x="390181" y="2294436"/>
                  <a:pt x="419224" y="2325008"/>
                  <a:pt x="444065" y="2312780"/>
                </a:cubicBezTo>
                <a:cubicBezTo>
                  <a:pt x="443300" y="2305136"/>
                  <a:pt x="445212" y="2293671"/>
                  <a:pt x="440625" y="2290233"/>
                </a:cubicBezTo>
                <a:cubicBezTo>
                  <a:pt x="346234" y="2211508"/>
                  <a:pt x="344703" y="2209598"/>
                  <a:pt x="445975" y="2151509"/>
                </a:cubicBezTo>
                <a:cubicBezTo>
                  <a:pt x="481515" y="2131255"/>
                  <a:pt x="478459" y="2113293"/>
                  <a:pt x="459734" y="2087690"/>
                </a:cubicBezTo>
                <a:cubicBezTo>
                  <a:pt x="446356" y="2069728"/>
                  <a:pt x="430306" y="2053677"/>
                  <a:pt x="437950" y="2014315"/>
                </a:cubicBezTo>
                <a:cubicBezTo>
                  <a:pt x="493362" y="2064761"/>
                  <a:pt x="761252" y="2048327"/>
                  <a:pt x="808640" y="2042977"/>
                </a:cubicBezTo>
                <a:cubicBezTo>
                  <a:pt x="861758" y="2037246"/>
                  <a:pt x="914114" y="2012787"/>
                  <a:pt x="969908" y="2026162"/>
                </a:cubicBezTo>
                <a:cubicBezTo>
                  <a:pt x="1014621" y="2036864"/>
                  <a:pt x="1221748" y="2140427"/>
                  <a:pt x="1251176" y="2021577"/>
                </a:cubicBezTo>
                <a:cubicBezTo>
                  <a:pt x="1252704" y="2015846"/>
                  <a:pt x="1336395" y="2029221"/>
                  <a:pt x="1381491" y="2035718"/>
                </a:cubicBezTo>
                <a:cubicBezTo>
                  <a:pt x="1421235" y="2041068"/>
                  <a:pt x="1465947" y="2064761"/>
                  <a:pt x="1492697" y="2017374"/>
                </a:cubicBezTo>
                <a:cubicBezTo>
                  <a:pt x="1508366" y="1989477"/>
                  <a:pt x="1443782" y="1935593"/>
                  <a:pt x="1386076" y="1931006"/>
                </a:cubicBezTo>
                <a:cubicBezTo>
                  <a:pt x="1336013" y="1926802"/>
                  <a:pt x="1283658" y="1920687"/>
                  <a:pt x="1235889" y="1932153"/>
                </a:cubicBezTo>
                <a:cubicBezTo>
                  <a:pt x="1177038" y="1945911"/>
                  <a:pt x="1145320" y="1923746"/>
                  <a:pt x="1128886" y="1875977"/>
                </a:cubicBezTo>
                <a:cubicBezTo>
                  <a:pt x="1110542" y="1823240"/>
                  <a:pt x="1075383" y="1798781"/>
                  <a:pt x="1026851" y="1774322"/>
                </a:cubicBezTo>
                <a:cubicBezTo>
                  <a:pt x="909146" y="1715090"/>
                  <a:pt x="796030" y="1646684"/>
                  <a:pt x="666861" y="1612290"/>
                </a:cubicBezTo>
                <a:cubicBezTo>
                  <a:pt x="641255" y="1605409"/>
                  <a:pt x="612977" y="1596238"/>
                  <a:pt x="601130" y="1550762"/>
                </a:cubicBezTo>
                <a:cubicBezTo>
                  <a:pt x="950802" y="1618785"/>
                  <a:pt x="1269520" y="1796106"/>
                  <a:pt x="1630272" y="1785787"/>
                </a:cubicBezTo>
                <a:cubicBezTo>
                  <a:pt x="1531678" y="1729610"/>
                  <a:pt x="1417413" y="1726553"/>
                  <a:pt x="1312320" y="1687191"/>
                </a:cubicBezTo>
                <a:cubicBezTo>
                  <a:pt x="1386841" y="1657765"/>
                  <a:pt x="1456775" y="1688337"/>
                  <a:pt x="1527473" y="1705153"/>
                </a:cubicBezTo>
                <a:cubicBezTo>
                  <a:pt x="1586707" y="1718909"/>
                  <a:pt x="1640210" y="1721203"/>
                  <a:pt x="1646706" y="1639040"/>
                </a:cubicBezTo>
                <a:cubicBezTo>
                  <a:pt x="1644413" y="1633690"/>
                  <a:pt x="1644794" y="1626812"/>
                  <a:pt x="1645178" y="1620315"/>
                </a:cubicBezTo>
                <a:cubicBezTo>
                  <a:pt x="1625304" y="1586303"/>
                  <a:pt x="1594350" y="1568725"/>
                  <a:pt x="1557663" y="1558787"/>
                </a:cubicBezTo>
                <a:cubicBezTo>
                  <a:pt x="1535498" y="1552672"/>
                  <a:pt x="1506073" y="1543500"/>
                  <a:pt x="1506454" y="1519044"/>
                </a:cubicBezTo>
                <a:cubicBezTo>
                  <a:pt x="1507601" y="1428472"/>
                  <a:pt x="1436904" y="1402104"/>
                  <a:pt x="1366204" y="1375735"/>
                </a:cubicBezTo>
                <a:cubicBezTo>
                  <a:pt x="1405566" y="1330641"/>
                  <a:pt x="1436520" y="1363888"/>
                  <a:pt x="1466329" y="1360450"/>
                </a:cubicBezTo>
                <a:cubicBezTo>
                  <a:pt x="1485819" y="1358157"/>
                  <a:pt x="1503397" y="1353953"/>
                  <a:pt x="1503397" y="1330641"/>
                </a:cubicBezTo>
                <a:cubicBezTo>
                  <a:pt x="1503779" y="1311151"/>
                  <a:pt x="1494607" y="1288985"/>
                  <a:pt x="1475501" y="1288604"/>
                </a:cubicBezTo>
                <a:cubicBezTo>
                  <a:pt x="1355885" y="1285163"/>
                  <a:pt x="1289773" y="1159817"/>
                  <a:pt x="1165573" y="1159435"/>
                </a:cubicBezTo>
                <a:cubicBezTo>
                  <a:pt x="1091435" y="1159435"/>
                  <a:pt x="1204170" y="1088738"/>
                  <a:pt x="1141498" y="1059311"/>
                </a:cubicBezTo>
                <a:cubicBezTo>
                  <a:pt x="1127739" y="1052814"/>
                  <a:pt x="1177420" y="1042879"/>
                  <a:pt x="1199585" y="1044407"/>
                </a:cubicBezTo>
                <a:cubicBezTo>
                  <a:pt x="1221367" y="1045935"/>
                  <a:pt x="1240857" y="1064661"/>
                  <a:pt x="1267226" y="1051286"/>
                </a:cubicBezTo>
                <a:cubicBezTo>
                  <a:pt x="1281748" y="1003517"/>
                  <a:pt x="1244298" y="985938"/>
                  <a:pt x="1213342" y="972561"/>
                </a:cubicBezTo>
                <a:cubicBezTo>
                  <a:pt x="1141879" y="941607"/>
                  <a:pt x="1072327" y="904157"/>
                  <a:pt x="993986" y="893073"/>
                </a:cubicBezTo>
                <a:cubicBezTo>
                  <a:pt x="966089" y="889252"/>
                  <a:pt x="1034111" y="838042"/>
                  <a:pt x="1047486" y="820083"/>
                </a:cubicBezTo>
                <a:cubicBezTo>
                  <a:pt x="732209" y="631299"/>
                  <a:pt x="353112" y="640852"/>
                  <a:pt x="0" y="488371"/>
                </a:cubicBezTo>
                <a:cubicBezTo>
                  <a:pt x="77960" y="458564"/>
                  <a:pt x="135284" y="480346"/>
                  <a:pt x="188403" y="484933"/>
                </a:cubicBezTo>
                <a:cubicBezTo>
                  <a:pt x="321009" y="496396"/>
                  <a:pt x="452090" y="520090"/>
                  <a:pt x="584315" y="534230"/>
                </a:cubicBezTo>
                <a:cubicBezTo>
                  <a:pt x="649281" y="541108"/>
                  <a:pt x="709662" y="567096"/>
                  <a:pt x="782271" y="525824"/>
                </a:cubicBezTo>
                <a:cubicBezTo>
                  <a:pt x="830805" y="498308"/>
                  <a:pt x="908383" y="528115"/>
                  <a:pt x="967998" y="552574"/>
                </a:cubicBezTo>
                <a:cubicBezTo>
                  <a:pt x="1017296" y="572827"/>
                  <a:pt x="1064301" y="578177"/>
                  <a:pt x="1129651" y="552574"/>
                </a:cubicBezTo>
                <a:cubicBezTo>
                  <a:pt x="1070417" y="536905"/>
                  <a:pt x="1024939" y="523149"/>
                  <a:pt x="978317" y="513593"/>
                </a:cubicBezTo>
                <a:cubicBezTo>
                  <a:pt x="941248" y="505952"/>
                  <a:pt x="1029526" y="474996"/>
                  <a:pt x="1074620" y="478818"/>
                </a:cubicBezTo>
                <a:cubicBezTo>
                  <a:pt x="1137676" y="484168"/>
                  <a:pt x="1102136" y="464296"/>
                  <a:pt x="1091435" y="436781"/>
                </a:cubicBezTo>
                <a:cubicBezTo>
                  <a:pt x="1079970" y="407355"/>
                  <a:pt x="1113982" y="398184"/>
                  <a:pt x="1135383" y="404296"/>
                </a:cubicBezTo>
                <a:cubicBezTo>
                  <a:pt x="1217545" y="428374"/>
                  <a:pt x="1299326" y="385955"/>
                  <a:pt x="1384166" y="420349"/>
                </a:cubicBezTo>
                <a:cubicBezTo>
                  <a:pt x="1362764" y="335509"/>
                  <a:pt x="1316523" y="298440"/>
                  <a:pt x="1219839" y="286593"/>
                </a:cubicBezTo>
                <a:cubicBezTo>
                  <a:pt x="1183533" y="282009"/>
                  <a:pt x="1145701" y="288887"/>
                  <a:pt x="1114364" y="264428"/>
                </a:cubicBezTo>
                <a:cubicBezTo>
                  <a:pt x="1096402" y="250290"/>
                  <a:pt x="1076148" y="233474"/>
                  <a:pt x="1090289" y="207487"/>
                </a:cubicBezTo>
                <a:cubicBezTo>
                  <a:pt x="1100223" y="189144"/>
                  <a:pt x="1121626" y="189144"/>
                  <a:pt x="1139204" y="195259"/>
                </a:cubicBezTo>
                <a:cubicBezTo>
                  <a:pt x="1217929" y="222393"/>
                  <a:pt x="1300091" y="232328"/>
                  <a:pt x="1382254" y="242265"/>
                </a:cubicBezTo>
                <a:cubicBezTo>
                  <a:pt x="1394866" y="243793"/>
                  <a:pt x="1409004" y="248762"/>
                  <a:pt x="1423145" y="223537"/>
                </a:cubicBezTo>
                <a:cubicBezTo>
                  <a:pt x="1269520" y="182647"/>
                  <a:pt x="1123536" y="124559"/>
                  <a:pt x="965705" y="102013"/>
                </a:cubicBezTo>
                <a:cubicBezTo>
                  <a:pt x="967998" y="91312"/>
                  <a:pt x="970292" y="80612"/>
                  <a:pt x="972586" y="69912"/>
                </a:cubicBezTo>
                <a:cubicBezTo>
                  <a:pt x="1096020" y="85197"/>
                  <a:pt x="1219457" y="100484"/>
                  <a:pt x="1375376" y="119593"/>
                </a:cubicBezTo>
                <a:cubicBezTo>
                  <a:pt x="1279454" y="58828"/>
                  <a:pt x="1188885" y="79084"/>
                  <a:pt x="1117804" y="25200"/>
                </a:cubicBezTo>
                <a:cubicBezTo>
                  <a:pt x="1131179" y="4755"/>
                  <a:pt x="1147325" y="-405"/>
                  <a:pt x="1164045" y="25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31B925E-EE9C-1DE8-9208-F2FAF884F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8143" y="881743"/>
            <a:ext cx="6770914" cy="117565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Nennt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eure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3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Größten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Herausforderungen</a:t>
            </a:r>
            <a:endParaRPr lang="en-US" sz="32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C1ABC58-E7B5-57FF-B19F-B9F1D683BF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10543" y="2471057"/>
            <a:ext cx="8320111" cy="3021649"/>
          </a:xfrm>
        </p:spPr>
        <p:txBody>
          <a:bodyPr vert="horz" lIns="91440" tIns="45720" rIns="91440" bIns="45720" rtlCol="0">
            <a:norm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Schnelligkeit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des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Probanden</a:t>
            </a:r>
            <a:endParaRPr lang="en-US" sz="2800" kern="1200" dirty="0">
              <a:solidFill>
                <a:schemeClr val="accent1"/>
              </a:solidFill>
              <a:latin typeface="+mn-lt"/>
              <a:ea typeface="+mn-ea"/>
              <a:cs typeface="+mn-cs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en-US" sz="2800" kern="1200" dirty="0">
              <a:solidFill>
                <a:schemeClr val="accent1"/>
              </a:solidFill>
              <a:latin typeface="+mn-lt"/>
              <a:ea typeface="+mn-ea"/>
              <a:cs typeface="+mn-cs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Überfürsorglichkeit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der PA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en-US" sz="2800" dirty="0">
              <a:solidFill>
                <a:schemeClr val="accent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Kurze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2800" dirty="0" err="1">
                <a:solidFill>
                  <a:schemeClr val="accent1"/>
                </a:solidFill>
              </a:rPr>
              <a:t>k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nappe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Antworten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seitens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des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Probanden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847494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0E21785-62D8-430F-9521-90166EF7C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ED7CF8A0-D3E4-4A16-87D3-1D973AC61B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13296" y="697832"/>
            <a:ext cx="8189484" cy="5541981"/>
          </a:xfrm>
          <a:custGeom>
            <a:avLst/>
            <a:gdLst>
              <a:gd name="connsiteX0" fmla="*/ 1164045 w 7323233"/>
              <a:gd name="connsiteY0" fmla="*/ 25 h 5835507"/>
              <a:gd name="connsiteX1" fmla="*/ 1213723 w 7323233"/>
              <a:gd name="connsiteY1" fmla="*/ 8385 h 5835507"/>
              <a:gd name="connsiteX2" fmla="*/ 2251656 w 7323233"/>
              <a:gd name="connsiteY2" fmla="*/ 138318 h 5835507"/>
              <a:gd name="connsiteX3" fmla="*/ 3226534 w 7323233"/>
              <a:gd name="connsiteY3" fmla="*/ 205194 h 5835507"/>
              <a:gd name="connsiteX4" fmla="*/ 4404335 w 7323233"/>
              <a:gd name="connsiteY4" fmla="*/ 316784 h 5835507"/>
              <a:gd name="connsiteX5" fmla="*/ 5225968 w 7323233"/>
              <a:gd name="connsiteY5" fmla="*/ 350415 h 5835507"/>
              <a:gd name="connsiteX6" fmla="*/ 5266859 w 7323233"/>
              <a:gd name="connsiteY6" fmla="*/ 348884 h 5835507"/>
              <a:gd name="connsiteX7" fmla="*/ 5685318 w 7323233"/>
              <a:gd name="connsiteY7" fmla="*/ 399712 h 5835507"/>
              <a:gd name="connsiteX8" fmla="*/ 5411315 w 7323233"/>
              <a:gd name="connsiteY8" fmla="*/ 618305 h 5835507"/>
              <a:gd name="connsiteX9" fmla="*/ 5805698 w 7323233"/>
              <a:gd name="connsiteY9" fmla="*/ 721868 h 5835507"/>
              <a:gd name="connsiteX10" fmla="*/ 6188997 w 7323233"/>
              <a:gd name="connsiteY10" fmla="*/ 868233 h 5835507"/>
              <a:gd name="connsiteX11" fmla="*/ 6261225 w 7323233"/>
              <a:gd name="connsiteY11" fmla="*/ 928614 h 5835507"/>
              <a:gd name="connsiteX12" fmla="*/ 6858533 w 7323233"/>
              <a:gd name="connsiteY12" fmla="*/ 1323379 h 5835507"/>
              <a:gd name="connsiteX13" fmla="*/ 6744269 w 7323233"/>
              <a:gd name="connsiteY13" fmla="*/ 1407072 h 5835507"/>
              <a:gd name="connsiteX14" fmla="*/ 6956365 w 7323233"/>
              <a:gd name="connsiteY14" fmla="*/ 1507197 h 5835507"/>
              <a:gd name="connsiteX15" fmla="*/ 7004134 w 7323233"/>
              <a:gd name="connsiteY15" fmla="*/ 1549234 h 5835507"/>
              <a:gd name="connsiteX16" fmla="*/ 6963627 w 7323233"/>
              <a:gd name="connsiteY16" fmla="*/ 1599678 h 5835507"/>
              <a:gd name="connsiteX17" fmla="*/ 6875731 w 7323233"/>
              <a:gd name="connsiteY17" fmla="*/ 1634837 h 5835507"/>
              <a:gd name="connsiteX18" fmla="*/ 6759175 w 7323233"/>
              <a:gd name="connsiteY18" fmla="*/ 1723878 h 5835507"/>
              <a:gd name="connsiteX19" fmla="*/ 6763759 w 7323233"/>
              <a:gd name="connsiteY19" fmla="*/ 1793431 h 5835507"/>
              <a:gd name="connsiteX20" fmla="*/ 6832931 w 7323233"/>
              <a:gd name="connsiteY20" fmla="*/ 1919543 h 5835507"/>
              <a:gd name="connsiteX21" fmla="*/ 6728984 w 7323233"/>
              <a:gd name="connsiteY21" fmla="*/ 2051386 h 5835507"/>
              <a:gd name="connsiteX22" fmla="*/ 6675481 w 7323233"/>
              <a:gd name="connsiteY22" fmla="*/ 2090365 h 5835507"/>
              <a:gd name="connsiteX23" fmla="*/ 6778665 w 7323233"/>
              <a:gd name="connsiteY23" fmla="*/ 2103740 h 5835507"/>
              <a:gd name="connsiteX24" fmla="*/ 6814587 w 7323233"/>
              <a:gd name="connsiteY24" fmla="*/ 2158771 h 5835507"/>
              <a:gd name="connsiteX25" fmla="*/ 6830637 w 7323233"/>
              <a:gd name="connsiteY25" fmla="*/ 2186286 h 5835507"/>
              <a:gd name="connsiteX26" fmla="*/ 6928087 w 7323233"/>
              <a:gd name="connsiteY26" fmla="*/ 2358639 h 5835507"/>
              <a:gd name="connsiteX27" fmla="*/ 6911653 w 7323233"/>
              <a:gd name="connsiteY27" fmla="*/ 2406789 h 5835507"/>
              <a:gd name="connsiteX28" fmla="*/ 6749237 w 7323233"/>
              <a:gd name="connsiteY28" fmla="*/ 2639522 h 5835507"/>
              <a:gd name="connsiteX29" fmla="*/ 6921971 w 7323233"/>
              <a:gd name="connsiteY29" fmla="*/ 2704488 h 5835507"/>
              <a:gd name="connsiteX30" fmla="*/ 6932290 w 7323233"/>
              <a:gd name="connsiteY30" fmla="*/ 2814548 h 5835507"/>
              <a:gd name="connsiteX31" fmla="*/ 7020186 w 7323233"/>
              <a:gd name="connsiteY31" fmla="*/ 2937603 h 5835507"/>
              <a:gd name="connsiteX32" fmla="*/ 7213555 w 7323233"/>
              <a:gd name="connsiteY32" fmla="*/ 3110719 h 5835507"/>
              <a:gd name="connsiteX33" fmla="*/ 7323233 w 7323233"/>
              <a:gd name="connsiteY33" fmla="*/ 3226893 h 5835507"/>
              <a:gd name="connsiteX34" fmla="*/ 7134067 w 7323233"/>
              <a:gd name="connsiteY34" fmla="*/ 3257847 h 5835507"/>
              <a:gd name="connsiteX35" fmla="*/ 7104643 w 7323233"/>
              <a:gd name="connsiteY35" fmla="*/ 3275809 h 5835507"/>
              <a:gd name="connsiteX36" fmla="*/ 7127189 w 7323233"/>
              <a:gd name="connsiteY36" fmla="*/ 3336953 h 5835507"/>
              <a:gd name="connsiteX37" fmla="*/ 7157379 w 7323233"/>
              <a:gd name="connsiteY37" fmla="*/ 3397718 h 5835507"/>
              <a:gd name="connsiteX38" fmla="*/ 7136361 w 7323233"/>
              <a:gd name="connsiteY38" fmla="*/ 3445487 h 5835507"/>
              <a:gd name="connsiteX39" fmla="*/ 6988849 w 7323233"/>
              <a:gd name="connsiteY39" fmla="*/ 3652233 h 5835507"/>
              <a:gd name="connsiteX40" fmla="*/ 6867705 w 7323233"/>
              <a:gd name="connsiteY40" fmla="*/ 3734395 h 5835507"/>
              <a:gd name="connsiteX41" fmla="*/ 6591791 w 7323233"/>
              <a:gd name="connsiteY41" fmla="*/ 4107760 h 5835507"/>
              <a:gd name="connsiteX42" fmla="*/ 6505041 w 7323233"/>
              <a:gd name="connsiteY42" fmla="*/ 4228904 h 5835507"/>
              <a:gd name="connsiteX43" fmla="*/ 6569243 w 7323233"/>
              <a:gd name="connsiteY43" fmla="*/ 4271704 h 5835507"/>
              <a:gd name="connsiteX44" fmla="*/ 6446188 w 7323233"/>
              <a:gd name="connsiteY44" fmla="*/ 4398582 h 5835507"/>
              <a:gd name="connsiteX45" fmla="*/ 6301351 w 7323233"/>
              <a:gd name="connsiteY45" fmla="*/ 4539595 h 5835507"/>
              <a:gd name="connsiteX46" fmla="*/ 6263519 w 7323233"/>
              <a:gd name="connsiteY46" fmla="*/ 4577047 h 5835507"/>
              <a:gd name="connsiteX47" fmla="*/ 3277744 w 7323233"/>
              <a:gd name="connsiteY47" fmla="*/ 5834336 h 5835507"/>
              <a:gd name="connsiteX48" fmla="*/ 2490505 w 7323233"/>
              <a:gd name="connsiteY48" fmla="*/ 5648992 h 5835507"/>
              <a:gd name="connsiteX49" fmla="*/ 2179046 w 7323233"/>
              <a:gd name="connsiteY49" fmla="*/ 5504920 h 5835507"/>
              <a:gd name="connsiteX50" fmla="*/ 1780078 w 7323233"/>
              <a:gd name="connsiteY50" fmla="*/ 5273715 h 5835507"/>
              <a:gd name="connsiteX51" fmla="*/ 1353592 w 7323233"/>
              <a:gd name="connsiteY51" fmla="*/ 5087606 h 5835507"/>
              <a:gd name="connsiteX52" fmla="*/ 1208373 w 7323233"/>
              <a:gd name="connsiteY52" fmla="*/ 4917165 h 5835507"/>
              <a:gd name="connsiteX53" fmla="*/ 1157548 w 7323233"/>
              <a:gd name="connsiteY53" fmla="*/ 4869396 h 5835507"/>
              <a:gd name="connsiteX54" fmla="*/ 1030289 w 7323233"/>
              <a:gd name="connsiteY54" fmla="*/ 4807103 h 5835507"/>
              <a:gd name="connsiteX55" fmla="*/ 808258 w 7323233"/>
              <a:gd name="connsiteY55" fmla="*/ 4672585 h 5835507"/>
              <a:gd name="connsiteX56" fmla="*/ 889658 w 7323233"/>
              <a:gd name="connsiteY56" fmla="*/ 4642013 h 5835507"/>
              <a:gd name="connsiteX57" fmla="*/ 1123917 w 7323233"/>
              <a:gd name="connsiteY57" fmla="*/ 4723412 h 5835507"/>
              <a:gd name="connsiteX58" fmla="*/ 1294360 w 7323233"/>
              <a:gd name="connsiteY58" fmla="*/ 4745194 h 5835507"/>
              <a:gd name="connsiteX59" fmla="*/ 1054367 w 7323233"/>
              <a:gd name="connsiteY59" fmla="*/ 4603034 h 5835507"/>
              <a:gd name="connsiteX60" fmla="*/ 822015 w 7323233"/>
              <a:gd name="connsiteY60" fmla="*/ 4418070 h 5835507"/>
              <a:gd name="connsiteX61" fmla="*/ 1001246 w 7323233"/>
              <a:gd name="connsiteY61" fmla="*/ 4453610 h 5835507"/>
              <a:gd name="connsiteX62" fmla="*/ 1008889 w 7323233"/>
              <a:gd name="connsiteY62" fmla="*/ 4428770 h 5835507"/>
              <a:gd name="connsiteX63" fmla="*/ 853733 w 7323233"/>
              <a:gd name="connsiteY63" fmla="*/ 4208648 h 5835507"/>
              <a:gd name="connsiteX64" fmla="*/ 776921 w 7323233"/>
              <a:gd name="connsiteY64" fmla="*/ 4119989 h 5835507"/>
              <a:gd name="connsiteX65" fmla="*/ 431453 w 7323233"/>
              <a:gd name="connsiteY65" fmla="*/ 3852864 h 5835507"/>
              <a:gd name="connsiteX66" fmla="*/ 759342 w 7323233"/>
              <a:gd name="connsiteY66" fmla="*/ 3972095 h 5835507"/>
              <a:gd name="connsiteX67" fmla="*/ 420753 w 7323233"/>
              <a:gd name="connsiteY67" fmla="*/ 3712230 h 5835507"/>
              <a:gd name="connsiteX68" fmla="*/ 256425 w 7323233"/>
              <a:gd name="connsiteY68" fmla="*/ 3616309 h 5835507"/>
              <a:gd name="connsiteX69" fmla="*/ 214772 w 7323233"/>
              <a:gd name="connsiteY69" fmla="*/ 3559749 h 5835507"/>
              <a:gd name="connsiteX70" fmla="*/ 287762 w 7323233"/>
              <a:gd name="connsiteY70" fmla="*/ 3547521 h 5835507"/>
              <a:gd name="connsiteX71" fmla="*/ 511706 w 7323233"/>
              <a:gd name="connsiteY71" fmla="*/ 3569305 h 5835507"/>
              <a:gd name="connsiteX72" fmla="*/ 235409 w 7323233"/>
              <a:gd name="connsiteY72" fmla="*/ 3394659 h 5835507"/>
              <a:gd name="connsiteX73" fmla="*/ 442537 w 7323233"/>
              <a:gd name="connsiteY73" fmla="*/ 3421409 h 5835507"/>
              <a:gd name="connsiteX74" fmla="*/ 502152 w 7323233"/>
              <a:gd name="connsiteY74" fmla="*/ 3352622 h 5835507"/>
              <a:gd name="connsiteX75" fmla="*/ 598455 w 7323233"/>
              <a:gd name="connsiteY75" fmla="*/ 3241415 h 5835507"/>
              <a:gd name="connsiteX76" fmla="*/ 664949 w 7323233"/>
              <a:gd name="connsiteY76" fmla="*/ 3179506 h 5835507"/>
              <a:gd name="connsiteX77" fmla="*/ 692846 w 7323233"/>
              <a:gd name="connsiteY77" fmla="*/ 2984607 h 5835507"/>
              <a:gd name="connsiteX78" fmla="*/ 635524 w 7323233"/>
              <a:gd name="connsiteY78" fmla="*/ 2771366 h 5835507"/>
              <a:gd name="connsiteX79" fmla="*/ 480368 w 7323233"/>
              <a:gd name="connsiteY79" fmla="*/ 2663598 h 5835507"/>
              <a:gd name="connsiteX80" fmla="*/ 525081 w 7323233"/>
              <a:gd name="connsiteY80" fmla="*/ 2542454 h 5835507"/>
              <a:gd name="connsiteX81" fmla="*/ 855264 w 7323233"/>
              <a:gd name="connsiteY81" fmla="*/ 2615829 h 5835507"/>
              <a:gd name="connsiteX82" fmla="*/ 361137 w 7323233"/>
              <a:gd name="connsiteY82" fmla="*/ 2327301 h 5835507"/>
              <a:gd name="connsiteX83" fmla="*/ 444065 w 7323233"/>
              <a:gd name="connsiteY83" fmla="*/ 2312780 h 5835507"/>
              <a:gd name="connsiteX84" fmla="*/ 440625 w 7323233"/>
              <a:gd name="connsiteY84" fmla="*/ 2290233 h 5835507"/>
              <a:gd name="connsiteX85" fmla="*/ 445975 w 7323233"/>
              <a:gd name="connsiteY85" fmla="*/ 2151509 h 5835507"/>
              <a:gd name="connsiteX86" fmla="*/ 459734 w 7323233"/>
              <a:gd name="connsiteY86" fmla="*/ 2087690 h 5835507"/>
              <a:gd name="connsiteX87" fmla="*/ 437950 w 7323233"/>
              <a:gd name="connsiteY87" fmla="*/ 2014315 h 5835507"/>
              <a:gd name="connsiteX88" fmla="*/ 808640 w 7323233"/>
              <a:gd name="connsiteY88" fmla="*/ 2042977 h 5835507"/>
              <a:gd name="connsiteX89" fmla="*/ 969908 w 7323233"/>
              <a:gd name="connsiteY89" fmla="*/ 2026162 h 5835507"/>
              <a:gd name="connsiteX90" fmla="*/ 1251176 w 7323233"/>
              <a:gd name="connsiteY90" fmla="*/ 2021577 h 5835507"/>
              <a:gd name="connsiteX91" fmla="*/ 1381491 w 7323233"/>
              <a:gd name="connsiteY91" fmla="*/ 2035718 h 5835507"/>
              <a:gd name="connsiteX92" fmla="*/ 1492697 w 7323233"/>
              <a:gd name="connsiteY92" fmla="*/ 2017374 h 5835507"/>
              <a:gd name="connsiteX93" fmla="*/ 1386076 w 7323233"/>
              <a:gd name="connsiteY93" fmla="*/ 1931006 h 5835507"/>
              <a:gd name="connsiteX94" fmla="*/ 1235889 w 7323233"/>
              <a:gd name="connsiteY94" fmla="*/ 1932153 h 5835507"/>
              <a:gd name="connsiteX95" fmla="*/ 1128886 w 7323233"/>
              <a:gd name="connsiteY95" fmla="*/ 1875977 h 5835507"/>
              <a:gd name="connsiteX96" fmla="*/ 1026851 w 7323233"/>
              <a:gd name="connsiteY96" fmla="*/ 1774322 h 5835507"/>
              <a:gd name="connsiteX97" fmla="*/ 666861 w 7323233"/>
              <a:gd name="connsiteY97" fmla="*/ 1612290 h 5835507"/>
              <a:gd name="connsiteX98" fmla="*/ 601130 w 7323233"/>
              <a:gd name="connsiteY98" fmla="*/ 1550762 h 5835507"/>
              <a:gd name="connsiteX99" fmla="*/ 1630272 w 7323233"/>
              <a:gd name="connsiteY99" fmla="*/ 1785787 h 5835507"/>
              <a:gd name="connsiteX100" fmla="*/ 1312320 w 7323233"/>
              <a:gd name="connsiteY100" fmla="*/ 1687191 h 5835507"/>
              <a:gd name="connsiteX101" fmla="*/ 1527473 w 7323233"/>
              <a:gd name="connsiteY101" fmla="*/ 1705153 h 5835507"/>
              <a:gd name="connsiteX102" fmla="*/ 1646706 w 7323233"/>
              <a:gd name="connsiteY102" fmla="*/ 1639040 h 5835507"/>
              <a:gd name="connsiteX103" fmla="*/ 1645178 w 7323233"/>
              <a:gd name="connsiteY103" fmla="*/ 1620315 h 5835507"/>
              <a:gd name="connsiteX104" fmla="*/ 1557663 w 7323233"/>
              <a:gd name="connsiteY104" fmla="*/ 1558787 h 5835507"/>
              <a:gd name="connsiteX105" fmla="*/ 1506454 w 7323233"/>
              <a:gd name="connsiteY105" fmla="*/ 1519044 h 5835507"/>
              <a:gd name="connsiteX106" fmla="*/ 1366204 w 7323233"/>
              <a:gd name="connsiteY106" fmla="*/ 1375735 h 5835507"/>
              <a:gd name="connsiteX107" fmla="*/ 1466329 w 7323233"/>
              <a:gd name="connsiteY107" fmla="*/ 1360450 h 5835507"/>
              <a:gd name="connsiteX108" fmla="*/ 1503397 w 7323233"/>
              <a:gd name="connsiteY108" fmla="*/ 1330641 h 5835507"/>
              <a:gd name="connsiteX109" fmla="*/ 1475501 w 7323233"/>
              <a:gd name="connsiteY109" fmla="*/ 1288604 h 5835507"/>
              <a:gd name="connsiteX110" fmla="*/ 1165573 w 7323233"/>
              <a:gd name="connsiteY110" fmla="*/ 1159435 h 5835507"/>
              <a:gd name="connsiteX111" fmla="*/ 1141498 w 7323233"/>
              <a:gd name="connsiteY111" fmla="*/ 1059311 h 5835507"/>
              <a:gd name="connsiteX112" fmla="*/ 1199585 w 7323233"/>
              <a:gd name="connsiteY112" fmla="*/ 1044407 h 5835507"/>
              <a:gd name="connsiteX113" fmla="*/ 1267226 w 7323233"/>
              <a:gd name="connsiteY113" fmla="*/ 1051286 h 5835507"/>
              <a:gd name="connsiteX114" fmla="*/ 1213342 w 7323233"/>
              <a:gd name="connsiteY114" fmla="*/ 972561 h 5835507"/>
              <a:gd name="connsiteX115" fmla="*/ 993986 w 7323233"/>
              <a:gd name="connsiteY115" fmla="*/ 893073 h 5835507"/>
              <a:gd name="connsiteX116" fmla="*/ 1047486 w 7323233"/>
              <a:gd name="connsiteY116" fmla="*/ 820083 h 5835507"/>
              <a:gd name="connsiteX117" fmla="*/ 0 w 7323233"/>
              <a:gd name="connsiteY117" fmla="*/ 488371 h 5835507"/>
              <a:gd name="connsiteX118" fmla="*/ 188403 w 7323233"/>
              <a:gd name="connsiteY118" fmla="*/ 484933 h 5835507"/>
              <a:gd name="connsiteX119" fmla="*/ 584315 w 7323233"/>
              <a:gd name="connsiteY119" fmla="*/ 534230 h 5835507"/>
              <a:gd name="connsiteX120" fmla="*/ 782271 w 7323233"/>
              <a:gd name="connsiteY120" fmla="*/ 525824 h 5835507"/>
              <a:gd name="connsiteX121" fmla="*/ 967998 w 7323233"/>
              <a:gd name="connsiteY121" fmla="*/ 552574 h 5835507"/>
              <a:gd name="connsiteX122" fmla="*/ 1129651 w 7323233"/>
              <a:gd name="connsiteY122" fmla="*/ 552574 h 5835507"/>
              <a:gd name="connsiteX123" fmla="*/ 978317 w 7323233"/>
              <a:gd name="connsiteY123" fmla="*/ 513593 h 5835507"/>
              <a:gd name="connsiteX124" fmla="*/ 1074620 w 7323233"/>
              <a:gd name="connsiteY124" fmla="*/ 478818 h 5835507"/>
              <a:gd name="connsiteX125" fmla="*/ 1091435 w 7323233"/>
              <a:gd name="connsiteY125" fmla="*/ 436781 h 5835507"/>
              <a:gd name="connsiteX126" fmla="*/ 1135383 w 7323233"/>
              <a:gd name="connsiteY126" fmla="*/ 404296 h 5835507"/>
              <a:gd name="connsiteX127" fmla="*/ 1384166 w 7323233"/>
              <a:gd name="connsiteY127" fmla="*/ 420349 h 5835507"/>
              <a:gd name="connsiteX128" fmla="*/ 1219839 w 7323233"/>
              <a:gd name="connsiteY128" fmla="*/ 286593 h 5835507"/>
              <a:gd name="connsiteX129" fmla="*/ 1114364 w 7323233"/>
              <a:gd name="connsiteY129" fmla="*/ 264428 h 5835507"/>
              <a:gd name="connsiteX130" fmla="*/ 1090289 w 7323233"/>
              <a:gd name="connsiteY130" fmla="*/ 207487 h 5835507"/>
              <a:gd name="connsiteX131" fmla="*/ 1139204 w 7323233"/>
              <a:gd name="connsiteY131" fmla="*/ 195259 h 5835507"/>
              <a:gd name="connsiteX132" fmla="*/ 1382254 w 7323233"/>
              <a:gd name="connsiteY132" fmla="*/ 242265 h 5835507"/>
              <a:gd name="connsiteX133" fmla="*/ 1423145 w 7323233"/>
              <a:gd name="connsiteY133" fmla="*/ 223537 h 5835507"/>
              <a:gd name="connsiteX134" fmla="*/ 965705 w 7323233"/>
              <a:gd name="connsiteY134" fmla="*/ 102013 h 5835507"/>
              <a:gd name="connsiteX135" fmla="*/ 972586 w 7323233"/>
              <a:gd name="connsiteY135" fmla="*/ 69912 h 5835507"/>
              <a:gd name="connsiteX136" fmla="*/ 1375376 w 7323233"/>
              <a:gd name="connsiteY136" fmla="*/ 119593 h 5835507"/>
              <a:gd name="connsiteX137" fmla="*/ 1117804 w 7323233"/>
              <a:gd name="connsiteY137" fmla="*/ 25200 h 5835507"/>
              <a:gd name="connsiteX138" fmla="*/ 1164045 w 7323233"/>
              <a:gd name="connsiteY138" fmla="*/ 25 h 5835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</a:cxnLst>
            <a:rect l="l" t="t" r="r" b="b"/>
            <a:pathLst>
              <a:path w="7323233" h="5835507">
                <a:moveTo>
                  <a:pt x="1164045" y="25"/>
                </a:moveTo>
                <a:cubicBezTo>
                  <a:pt x="1180764" y="455"/>
                  <a:pt x="1198056" y="6474"/>
                  <a:pt x="1213723" y="8385"/>
                </a:cubicBezTo>
                <a:cubicBezTo>
                  <a:pt x="1559575" y="51187"/>
                  <a:pt x="1905425" y="97428"/>
                  <a:pt x="2251656" y="138318"/>
                </a:cubicBezTo>
                <a:cubicBezTo>
                  <a:pt x="2575343" y="176534"/>
                  <a:pt x="2901320" y="185322"/>
                  <a:pt x="3226534" y="205194"/>
                </a:cubicBezTo>
                <a:cubicBezTo>
                  <a:pt x="3620153" y="229271"/>
                  <a:pt x="4013008" y="263284"/>
                  <a:pt x="4404335" y="316784"/>
                </a:cubicBezTo>
                <a:cubicBezTo>
                  <a:pt x="4676048" y="354236"/>
                  <a:pt x="4950435" y="380221"/>
                  <a:pt x="5225968" y="350415"/>
                </a:cubicBezTo>
                <a:cubicBezTo>
                  <a:pt x="5239725" y="348884"/>
                  <a:pt x="5255394" y="343918"/>
                  <a:pt x="5266859" y="348884"/>
                </a:cubicBezTo>
                <a:cubicBezTo>
                  <a:pt x="5400614" y="404680"/>
                  <a:pt x="5546596" y="364553"/>
                  <a:pt x="5685318" y="399712"/>
                </a:cubicBezTo>
                <a:cubicBezTo>
                  <a:pt x="5649777" y="535377"/>
                  <a:pt x="5497299" y="524293"/>
                  <a:pt x="5411315" y="618305"/>
                </a:cubicBezTo>
                <a:cubicBezTo>
                  <a:pt x="5551565" y="655755"/>
                  <a:pt x="5677676" y="693589"/>
                  <a:pt x="5805698" y="721868"/>
                </a:cubicBezTo>
                <a:cubicBezTo>
                  <a:pt x="5941363" y="751677"/>
                  <a:pt x="6056391" y="832311"/>
                  <a:pt x="6188997" y="868233"/>
                </a:cubicBezTo>
                <a:cubicBezTo>
                  <a:pt x="6217279" y="875876"/>
                  <a:pt x="6251291" y="902627"/>
                  <a:pt x="6261225" y="928614"/>
                </a:cubicBezTo>
                <a:cubicBezTo>
                  <a:pt x="6293326" y="1012688"/>
                  <a:pt x="6934199" y="1248479"/>
                  <a:pt x="6858533" y="1323379"/>
                </a:cubicBezTo>
                <a:cubicBezTo>
                  <a:pt x="6827197" y="1354335"/>
                  <a:pt x="6786687" y="1376500"/>
                  <a:pt x="6744269" y="1407072"/>
                </a:cubicBezTo>
                <a:cubicBezTo>
                  <a:pt x="6808090" y="1464778"/>
                  <a:pt x="6879934" y="1490000"/>
                  <a:pt x="6956365" y="1507197"/>
                </a:cubicBezTo>
                <a:cubicBezTo>
                  <a:pt x="6979295" y="1512547"/>
                  <a:pt x="7001843" y="1523247"/>
                  <a:pt x="7004134" y="1549234"/>
                </a:cubicBezTo>
                <a:cubicBezTo>
                  <a:pt x="7006427" y="1576366"/>
                  <a:pt x="6983115" y="1587066"/>
                  <a:pt x="6963627" y="1599678"/>
                </a:cubicBezTo>
                <a:cubicBezTo>
                  <a:pt x="6936493" y="1617256"/>
                  <a:pt x="6910125" y="1632543"/>
                  <a:pt x="6875731" y="1634837"/>
                </a:cubicBezTo>
                <a:cubicBezTo>
                  <a:pt x="6819171" y="1638275"/>
                  <a:pt x="6792040" y="1687191"/>
                  <a:pt x="6759175" y="1723878"/>
                </a:cubicBezTo>
                <a:cubicBezTo>
                  <a:pt x="6740831" y="1744515"/>
                  <a:pt x="6731659" y="1786169"/>
                  <a:pt x="6763759" y="1793431"/>
                </a:cubicBezTo>
                <a:cubicBezTo>
                  <a:pt x="6840955" y="1811009"/>
                  <a:pt x="6834840" y="1861837"/>
                  <a:pt x="6832931" y="1919543"/>
                </a:cubicBezTo>
                <a:cubicBezTo>
                  <a:pt x="6830255" y="1991005"/>
                  <a:pt x="6784777" y="2023871"/>
                  <a:pt x="6728984" y="2051386"/>
                </a:cubicBezTo>
                <a:cubicBezTo>
                  <a:pt x="6709875" y="2060939"/>
                  <a:pt x="6682743" y="2060556"/>
                  <a:pt x="6675481" y="2090365"/>
                </a:cubicBezTo>
                <a:cubicBezTo>
                  <a:pt x="6706819" y="2118645"/>
                  <a:pt x="6745034" y="2095715"/>
                  <a:pt x="6778665" y="2103740"/>
                </a:cubicBezTo>
                <a:cubicBezTo>
                  <a:pt x="6806561" y="2110237"/>
                  <a:pt x="6852802" y="2106799"/>
                  <a:pt x="6814587" y="2158771"/>
                </a:cubicBezTo>
                <a:cubicBezTo>
                  <a:pt x="6803503" y="2173674"/>
                  <a:pt x="6816497" y="2185139"/>
                  <a:pt x="6830637" y="2186286"/>
                </a:cubicBezTo>
                <a:cubicBezTo>
                  <a:pt x="6943755" y="2198133"/>
                  <a:pt x="6891781" y="2303226"/>
                  <a:pt x="6928087" y="2358639"/>
                </a:cubicBezTo>
                <a:cubicBezTo>
                  <a:pt x="6938021" y="2373923"/>
                  <a:pt x="6927321" y="2400292"/>
                  <a:pt x="6911653" y="2406789"/>
                </a:cubicBezTo>
                <a:cubicBezTo>
                  <a:pt x="6811528" y="2449592"/>
                  <a:pt x="6797771" y="2551626"/>
                  <a:pt x="6749237" y="2639522"/>
                </a:cubicBezTo>
                <a:cubicBezTo>
                  <a:pt x="6801975" y="2674298"/>
                  <a:pt x="6865031" y="2681941"/>
                  <a:pt x="6921971" y="2704488"/>
                </a:cubicBezTo>
                <a:cubicBezTo>
                  <a:pt x="6981205" y="2728182"/>
                  <a:pt x="6981205" y="2745760"/>
                  <a:pt x="6932290" y="2814548"/>
                </a:cubicBezTo>
                <a:cubicBezTo>
                  <a:pt x="7059546" y="2829453"/>
                  <a:pt x="7059546" y="2829453"/>
                  <a:pt x="7020186" y="2937603"/>
                </a:cubicBezTo>
                <a:cubicBezTo>
                  <a:pt x="7126808" y="2947538"/>
                  <a:pt x="7197123" y="2998747"/>
                  <a:pt x="7213555" y="3110719"/>
                </a:cubicBezTo>
                <a:cubicBezTo>
                  <a:pt x="7221580" y="3164984"/>
                  <a:pt x="7269733" y="3190588"/>
                  <a:pt x="7323233" y="3226893"/>
                </a:cubicBezTo>
                <a:cubicBezTo>
                  <a:pt x="7256739" y="3262053"/>
                  <a:pt x="7211645" y="3335425"/>
                  <a:pt x="7134067" y="3257847"/>
                </a:cubicBezTo>
                <a:cubicBezTo>
                  <a:pt x="7105789" y="3229569"/>
                  <a:pt x="7108462" y="3265491"/>
                  <a:pt x="7104643" y="3275809"/>
                </a:cubicBezTo>
                <a:cubicBezTo>
                  <a:pt x="7095471" y="3301031"/>
                  <a:pt x="7114577" y="3317846"/>
                  <a:pt x="7127189" y="3336953"/>
                </a:cubicBezTo>
                <a:cubicBezTo>
                  <a:pt x="7139417" y="3356062"/>
                  <a:pt x="7153939" y="3376315"/>
                  <a:pt x="7157379" y="3397718"/>
                </a:cubicBezTo>
                <a:cubicBezTo>
                  <a:pt x="7159671" y="3412621"/>
                  <a:pt x="7148589" y="3434403"/>
                  <a:pt x="7136361" y="3445487"/>
                </a:cubicBezTo>
                <a:cubicBezTo>
                  <a:pt x="7072159" y="3503956"/>
                  <a:pt x="7110374" y="3635418"/>
                  <a:pt x="6988849" y="3652233"/>
                </a:cubicBezTo>
                <a:cubicBezTo>
                  <a:pt x="6934199" y="3659874"/>
                  <a:pt x="6907831" y="3708027"/>
                  <a:pt x="6867705" y="3734395"/>
                </a:cubicBezTo>
                <a:cubicBezTo>
                  <a:pt x="6728219" y="3826495"/>
                  <a:pt x="6634972" y="3944964"/>
                  <a:pt x="6591791" y="4107760"/>
                </a:cubicBezTo>
                <a:cubicBezTo>
                  <a:pt x="6579943" y="4152854"/>
                  <a:pt x="6534466" y="4189160"/>
                  <a:pt x="6505041" y="4228904"/>
                </a:cubicBezTo>
                <a:cubicBezTo>
                  <a:pt x="6519181" y="4257948"/>
                  <a:pt x="6596375" y="4195273"/>
                  <a:pt x="6569243" y="4271704"/>
                </a:cubicBezTo>
                <a:cubicBezTo>
                  <a:pt x="6548606" y="4329029"/>
                  <a:pt x="6495869" y="4364569"/>
                  <a:pt x="6446188" y="4398582"/>
                </a:cubicBezTo>
                <a:cubicBezTo>
                  <a:pt x="6389629" y="4437179"/>
                  <a:pt x="6326957" y="4468132"/>
                  <a:pt x="6301351" y="4539595"/>
                </a:cubicBezTo>
                <a:cubicBezTo>
                  <a:pt x="6296001" y="4554882"/>
                  <a:pt x="6278804" y="4570932"/>
                  <a:pt x="6263519" y="4577047"/>
                </a:cubicBezTo>
                <a:cubicBezTo>
                  <a:pt x="5466343" y="5834719"/>
                  <a:pt x="3503978" y="5843126"/>
                  <a:pt x="3277744" y="5834336"/>
                </a:cubicBezTo>
                <a:cubicBezTo>
                  <a:pt x="3003739" y="5823254"/>
                  <a:pt x="2744636" y="5745676"/>
                  <a:pt x="2490505" y="5648992"/>
                </a:cubicBezTo>
                <a:cubicBezTo>
                  <a:pt x="2383118" y="5608101"/>
                  <a:pt x="2283377" y="5550014"/>
                  <a:pt x="2179046" y="5504920"/>
                </a:cubicBezTo>
                <a:cubicBezTo>
                  <a:pt x="2034975" y="5442627"/>
                  <a:pt x="1923768" y="5323777"/>
                  <a:pt x="1780078" y="5273715"/>
                </a:cubicBezTo>
                <a:cubicBezTo>
                  <a:pt x="1632184" y="5222124"/>
                  <a:pt x="1505691" y="5127731"/>
                  <a:pt x="1353592" y="5087606"/>
                </a:cubicBezTo>
                <a:cubicBezTo>
                  <a:pt x="1273341" y="5066205"/>
                  <a:pt x="1195763" y="5027608"/>
                  <a:pt x="1208373" y="4917165"/>
                </a:cubicBezTo>
                <a:cubicBezTo>
                  <a:pt x="1211813" y="4885828"/>
                  <a:pt x="1190795" y="4860224"/>
                  <a:pt x="1157548" y="4869396"/>
                </a:cubicBezTo>
                <a:cubicBezTo>
                  <a:pt x="1094110" y="4886593"/>
                  <a:pt x="1065448" y="4841115"/>
                  <a:pt x="1030289" y="4807103"/>
                </a:cubicBezTo>
                <a:cubicBezTo>
                  <a:pt x="967617" y="4746725"/>
                  <a:pt x="908001" y="4682522"/>
                  <a:pt x="808258" y="4672585"/>
                </a:cubicBezTo>
                <a:cubicBezTo>
                  <a:pt x="827365" y="4625197"/>
                  <a:pt x="859849" y="4632078"/>
                  <a:pt x="889658" y="4642013"/>
                </a:cubicBezTo>
                <a:cubicBezTo>
                  <a:pt x="967998" y="4668000"/>
                  <a:pt x="1045576" y="4697425"/>
                  <a:pt x="1123917" y="4723412"/>
                </a:cubicBezTo>
                <a:cubicBezTo>
                  <a:pt x="1175126" y="4740228"/>
                  <a:pt x="1225954" y="4763921"/>
                  <a:pt x="1294360" y="4745194"/>
                </a:cubicBezTo>
                <a:cubicBezTo>
                  <a:pt x="1235507" y="4649656"/>
                  <a:pt x="1135383" y="4632459"/>
                  <a:pt x="1054367" y="4603034"/>
                </a:cubicBezTo>
                <a:cubicBezTo>
                  <a:pt x="953095" y="4565966"/>
                  <a:pt x="893480" y="4496029"/>
                  <a:pt x="822015" y="4418070"/>
                </a:cubicBezTo>
                <a:cubicBezTo>
                  <a:pt x="896536" y="4399344"/>
                  <a:pt x="942777" y="4456669"/>
                  <a:pt x="1001246" y="4453610"/>
                </a:cubicBezTo>
                <a:cubicBezTo>
                  <a:pt x="1004304" y="4443675"/>
                  <a:pt x="1009654" y="4429153"/>
                  <a:pt x="1008889" y="4428770"/>
                </a:cubicBezTo>
                <a:cubicBezTo>
                  <a:pt x="913351" y="4385969"/>
                  <a:pt x="868639" y="4305717"/>
                  <a:pt x="853733" y="4208648"/>
                </a:cubicBezTo>
                <a:cubicBezTo>
                  <a:pt x="846092" y="4158588"/>
                  <a:pt x="811315" y="4142920"/>
                  <a:pt x="776921" y="4119989"/>
                </a:cubicBezTo>
                <a:cubicBezTo>
                  <a:pt x="656924" y="4038591"/>
                  <a:pt x="530049" y="3964835"/>
                  <a:pt x="431453" y="3852864"/>
                </a:cubicBezTo>
                <a:cubicBezTo>
                  <a:pt x="545336" y="3867767"/>
                  <a:pt x="636671" y="3940758"/>
                  <a:pt x="759342" y="3972095"/>
                </a:cubicBezTo>
                <a:cubicBezTo>
                  <a:pt x="661893" y="3849042"/>
                  <a:pt x="535781" y="3786751"/>
                  <a:pt x="420753" y="3712230"/>
                </a:cubicBezTo>
                <a:cubicBezTo>
                  <a:pt x="368397" y="3678218"/>
                  <a:pt x="319865" y="3634652"/>
                  <a:pt x="256425" y="3616309"/>
                </a:cubicBezTo>
                <a:cubicBezTo>
                  <a:pt x="233878" y="3609812"/>
                  <a:pt x="196810" y="3596055"/>
                  <a:pt x="214772" y="3559749"/>
                </a:cubicBezTo>
                <a:cubicBezTo>
                  <a:pt x="230057" y="3529561"/>
                  <a:pt x="260247" y="3538731"/>
                  <a:pt x="287762" y="3547521"/>
                </a:cubicBezTo>
                <a:cubicBezTo>
                  <a:pt x="353875" y="3569305"/>
                  <a:pt x="422281" y="3569687"/>
                  <a:pt x="511706" y="3569305"/>
                </a:cubicBezTo>
                <a:cubicBezTo>
                  <a:pt x="436803" y="3469562"/>
                  <a:pt x="299609" y="3499371"/>
                  <a:pt x="235409" y="3394659"/>
                </a:cubicBezTo>
                <a:cubicBezTo>
                  <a:pt x="315659" y="3376315"/>
                  <a:pt x="377569" y="3414149"/>
                  <a:pt x="442537" y="3421409"/>
                </a:cubicBezTo>
                <a:cubicBezTo>
                  <a:pt x="501387" y="3427906"/>
                  <a:pt x="515909" y="3410328"/>
                  <a:pt x="502152" y="3352622"/>
                </a:cubicBezTo>
                <a:cubicBezTo>
                  <a:pt x="480752" y="3262815"/>
                  <a:pt x="512852" y="3216956"/>
                  <a:pt x="598455" y="3241415"/>
                </a:cubicBezTo>
                <a:cubicBezTo>
                  <a:pt x="677943" y="3264344"/>
                  <a:pt x="686349" y="3230715"/>
                  <a:pt x="664949" y="3179506"/>
                </a:cubicBezTo>
                <a:cubicBezTo>
                  <a:pt x="634377" y="3104987"/>
                  <a:pt x="669153" y="3047281"/>
                  <a:pt x="692846" y="2984607"/>
                </a:cubicBezTo>
                <a:cubicBezTo>
                  <a:pt x="729152" y="2889069"/>
                  <a:pt x="713865" y="2842445"/>
                  <a:pt x="635524" y="2771366"/>
                </a:cubicBezTo>
                <a:cubicBezTo>
                  <a:pt x="591577" y="2731620"/>
                  <a:pt x="544190" y="2697991"/>
                  <a:pt x="480368" y="2663598"/>
                </a:cubicBezTo>
                <a:cubicBezTo>
                  <a:pt x="627499" y="2644872"/>
                  <a:pt x="473109" y="2581817"/>
                  <a:pt x="525081" y="2542454"/>
                </a:cubicBezTo>
                <a:cubicBezTo>
                  <a:pt x="629027" y="2526404"/>
                  <a:pt x="713865" y="2651751"/>
                  <a:pt x="855264" y="2615829"/>
                </a:cubicBezTo>
                <a:cubicBezTo>
                  <a:pt x="680618" y="2507295"/>
                  <a:pt x="487630" y="2471755"/>
                  <a:pt x="361137" y="2327301"/>
                </a:cubicBezTo>
                <a:cubicBezTo>
                  <a:pt x="390181" y="2294436"/>
                  <a:pt x="419224" y="2325008"/>
                  <a:pt x="444065" y="2312780"/>
                </a:cubicBezTo>
                <a:cubicBezTo>
                  <a:pt x="443300" y="2305136"/>
                  <a:pt x="445212" y="2293671"/>
                  <a:pt x="440625" y="2290233"/>
                </a:cubicBezTo>
                <a:cubicBezTo>
                  <a:pt x="346234" y="2211508"/>
                  <a:pt x="344703" y="2209598"/>
                  <a:pt x="445975" y="2151509"/>
                </a:cubicBezTo>
                <a:cubicBezTo>
                  <a:pt x="481515" y="2131255"/>
                  <a:pt x="478459" y="2113293"/>
                  <a:pt x="459734" y="2087690"/>
                </a:cubicBezTo>
                <a:cubicBezTo>
                  <a:pt x="446356" y="2069728"/>
                  <a:pt x="430306" y="2053677"/>
                  <a:pt x="437950" y="2014315"/>
                </a:cubicBezTo>
                <a:cubicBezTo>
                  <a:pt x="493362" y="2064761"/>
                  <a:pt x="761252" y="2048327"/>
                  <a:pt x="808640" y="2042977"/>
                </a:cubicBezTo>
                <a:cubicBezTo>
                  <a:pt x="861758" y="2037246"/>
                  <a:pt x="914114" y="2012787"/>
                  <a:pt x="969908" y="2026162"/>
                </a:cubicBezTo>
                <a:cubicBezTo>
                  <a:pt x="1014621" y="2036864"/>
                  <a:pt x="1221748" y="2140427"/>
                  <a:pt x="1251176" y="2021577"/>
                </a:cubicBezTo>
                <a:cubicBezTo>
                  <a:pt x="1252704" y="2015846"/>
                  <a:pt x="1336395" y="2029221"/>
                  <a:pt x="1381491" y="2035718"/>
                </a:cubicBezTo>
                <a:cubicBezTo>
                  <a:pt x="1421235" y="2041068"/>
                  <a:pt x="1465947" y="2064761"/>
                  <a:pt x="1492697" y="2017374"/>
                </a:cubicBezTo>
                <a:cubicBezTo>
                  <a:pt x="1508366" y="1989477"/>
                  <a:pt x="1443782" y="1935593"/>
                  <a:pt x="1386076" y="1931006"/>
                </a:cubicBezTo>
                <a:cubicBezTo>
                  <a:pt x="1336013" y="1926802"/>
                  <a:pt x="1283658" y="1920687"/>
                  <a:pt x="1235889" y="1932153"/>
                </a:cubicBezTo>
                <a:cubicBezTo>
                  <a:pt x="1177038" y="1945911"/>
                  <a:pt x="1145320" y="1923746"/>
                  <a:pt x="1128886" y="1875977"/>
                </a:cubicBezTo>
                <a:cubicBezTo>
                  <a:pt x="1110542" y="1823240"/>
                  <a:pt x="1075383" y="1798781"/>
                  <a:pt x="1026851" y="1774322"/>
                </a:cubicBezTo>
                <a:cubicBezTo>
                  <a:pt x="909146" y="1715090"/>
                  <a:pt x="796030" y="1646684"/>
                  <a:pt x="666861" y="1612290"/>
                </a:cubicBezTo>
                <a:cubicBezTo>
                  <a:pt x="641255" y="1605409"/>
                  <a:pt x="612977" y="1596238"/>
                  <a:pt x="601130" y="1550762"/>
                </a:cubicBezTo>
                <a:cubicBezTo>
                  <a:pt x="950802" y="1618785"/>
                  <a:pt x="1269520" y="1796106"/>
                  <a:pt x="1630272" y="1785787"/>
                </a:cubicBezTo>
                <a:cubicBezTo>
                  <a:pt x="1531678" y="1729610"/>
                  <a:pt x="1417413" y="1726553"/>
                  <a:pt x="1312320" y="1687191"/>
                </a:cubicBezTo>
                <a:cubicBezTo>
                  <a:pt x="1386841" y="1657765"/>
                  <a:pt x="1456775" y="1688337"/>
                  <a:pt x="1527473" y="1705153"/>
                </a:cubicBezTo>
                <a:cubicBezTo>
                  <a:pt x="1586707" y="1718909"/>
                  <a:pt x="1640210" y="1721203"/>
                  <a:pt x="1646706" y="1639040"/>
                </a:cubicBezTo>
                <a:cubicBezTo>
                  <a:pt x="1644413" y="1633690"/>
                  <a:pt x="1644794" y="1626812"/>
                  <a:pt x="1645178" y="1620315"/>
                </a:cubicBezTo>
                <a:cubicBezTo>
                  <a:pt x="1625304" y="1586303"/>
                  <a:pt x="1594350" y="1568725"/>
                  <a:pt x="1557663" y="1558787"/>
                </a:cubicBezTo>
                <a:cubicBezTo>
                  <a:pt x="1535498" y="1552672"/>
                  <a:pt x="1506073" y="1543500"/>
                  <a:pt x="1506454" y="1519044"/>
                </a:cubicBezTo>
                <a:cubicBezTo>
                  <a:pt x="1507601" y="1428472"/>
                  <a:pt x="1436904" y="1402104"/>
                  <a:pt x="1366204" y="1375735"/>
                </a:cubicBezTo>
                <a:cubicBezTo>
                  <a:pt x="1405566" y="1330641"/>
                  <a:pt x="1436520" y="1363888"/>
                  <a:pt x="1466329" y="1360450"/>
                </a:cubicBezTo>
                <a:cubicBezTo>
                  <a:pt x="1485819" y="1358157"/>
                  <a:pt x="1503397" y="1353953"/>
                  <a:pt x="1503397" y="1330641"/>
                </a:cubicBezTo>
                <a:cubicBezTo>
                  <a:pt x="1503779" y="1311151"/>
                  <a:pt x="1494607" y="1288985"/>
                  <a:pt x="1475501" y="1288604"/>
                </a:cubicBezTo>
                <a:cubicBezTo>
                  <a:pt x="1355885" y="1285163"/>
                  <a:pt x="1289773" y="1159817"/>
                  <a:pt x="1165573" y="1159435"/>
                </a:cubicBezTo>
                <a:cubicBezTo>
                  <a:pt x="1091435" y="1159435"/>
                  <a:pt x="1204170" y="1088738"/>
                  <a:pt x="1141498" y="1059311"/>
                </a:cubicBezTo>
                <a:cubicBezTo>
                  <a:pt x="1127739" y="1052814"/>
                  <a:pt x="1177420" y="1042879"/>
                  <a:pt x="1199585" y="1044407"/>
                </a:cubicBezTo>
                <a:cubicBezTo>
                  <a:pt x="1221367" y="1045935"/>
                  <a:pt x="1240857" y="1064661"/>
                  <a:pt x="1267226" y="1051286"/>
                </a:cubicBezTo>
                <a:cubicBezTo>
                  <a:pt x="1281748" y="1003517"/>
                  <a:pt x="1244298" y="985938"/>
                  <a:pt x="1213342" y="972561"/>
                </a:cubicBezTo>
                <a:cubicBezTo>
                  <a:pt x="1141879" y="941607"/>
                  <a:pt x="1072327" y="904157"/>
                  <a:pt x="993986" y="893073"/>
                </a:cubicBezTo>
                <a:cubicBezTo>
                  <a:pt x="966089" y="889252"/>
                  <a:pt x="1034111" y="838042"/>
                  <a:pt x="1047486" y="820083"/>
                </a:cubicBezTo>
                <a:cubicBezTo>
                  <a:pt x="732209" y="631299"/>
                  <a:pt x="353112" y="640852"/>
                  <a:pt x="0" y="488371"/>
                </a:cubicBezTo>
                <a:cubicBezTo>
                  <a:pt x="77960" y="458564"/>
                  <a:pt x="135284" y="480346"/>
                  <a:pt x="188403" y="484933"/>
                </a:cubicBezTo>
                <a:cubicBezTo>
                  <a:pt x="321009" y="496396"/>
                  <a:pt x="452090" y="520090"/>
                  <a:pt x="584315" y="534230"/>
                </a:cubicBezTo>
                <a:cubicBezTo>
                  <a:pt x="649281" y="541108"/>
                  <a:pt x="709662" y="567096"/>
                  <a:pt x="782271" y="525824"/>
                </a:cubicBezTo>
                <a:cubicBezTo>
                  <a:pt x="830805" y="498308"/>
                  <a:pt x="908383" y="528115"/>
                  <a:pt x="967998" y="552574"/>
                </a:cubicBezTo>
                <a:cubicBezTo>
                  <a:pt x="1017296" y="572827"/>
                  <a:pt x="1064301" y="578177"/>
                  <a:pt x="1129651" y="552574"/>
                </a:cubicBezTo>
                <a:cubicBezTo>
                  <a:pt x="1070417" y="536905"/>
                  <a:pt x="1024939" y="523149"/>
                  <a:pt x="978317" y="513593"/>
                </a:cubicBezTo>
                <a:cubicBezTo>
                  <a:pt x="941248" y="505952"/>
                  <a:pt x="1029526" y="474996"/>
                  <a:pt x="1074620" y="478818"/>
                </a:cubicBezTo>
                <a:cubicBezTo>
                  <a:pt x="1137676" y="484168"/>
                  <a:pt x="1102136" y="464296"/>
                  <a:pt x="1091435" y="436781"/>
                </a:cubicBezTo>
                <a:cubicBezTo>
                  <a:pt x="1079970" y="407355"/>
                  <a:pt x="1113982" y="398184"/>
                  <a:pt x="1135383" y="404296"/>
                </a:cubicBezTo>
                <a:cubicBezTo>
                  <a:pt x="1217545" y="428374"/>
                  <a:pt x="1299326" y="385955"/>
                  <a:pt x="1384166" y="420349"/>
                </a:cubicBezTo>
                <a:cubicBezTo>
                  <a:pt x="1362764" y="335509"/>
                  <a:pt x="1316523" y="298440"/>
                  <a:pt x="1219839" y="286593"/>
                </a:cubicBezTo>
                <a:cubicBezTo>
                  <a:pt x="1183533" y="282009"/>
                  <a:pt x="1145701" y="288887"/>
                  <a:pt x="1114364" y="264428"/>
                </a:cubicBezTo>
                <a:cubicBezTo>
                  <a:pt x="1096402" y="250290"/>
                  <a:pt x="1076148" y="233474"/>
                  <a:pt x="1090289" y="207487"/>
                </a:cubicBezTo>
                <a:cubicBezTo>
                  <a:pt x="1100223" y="189144"/>
                  <a:pt x="1121626" y="189144"/>
                  <a:pt x="1139204" y="195259"/>
                </a:cubicBezTo>
                <a:cubicBezTo>
                  <a:pt x="1217929" y="222393"/>
                  <a:pt x="1300091" y="232328"/>
                  <a:pt x="1382254" y="242265"/>
                </a:cubicBezTo>
                <a:cubicBezTo>
                  <a:pt x="1394866" y="243793"/>
                  <a:pt x="1409004" y="248762"/>
                  <a:pt x="1423145" y="223537"/>
                </a:cubicBezTo>
                <a:cubicBezTo>
                  <a:pt x="1269520" y="182647"/>
                  <a:pt x="1123536" y="124559"/>
                  <a:pt x="965705" y="102013"/>
                </a:cubicBezTo>
                <a:cubicBezTo>
                  <a:pt x="967998" y="91312"/>
                  <a:pt x="970292" y="80612"/>
                  <a:pt x="972586" y="69912"/>
                </a:cubicBezTo>
                <a:cubicBezTo>
                  <a:pt x="1096020" y="85197"/>
                  <a:pt x="1219457" y="100484"/>
                  <a:pt x="1375376" y="119593"/>
                </a:cubicBezTo>
                <a:cubicBezTo>
                  <a:pt x="1279454" y="58828"/>
                  <a:pt x="1188885" y="79084"/>
                  <a:pt x="1117804" y="25200"/>
                </a:cubicBezTo>
                <a:cubicBezTo>
                  <a:pt x="1131179" y="4755"/>
                  <a:pt x="1147325" y="-405"/>
                  <a:pt x="1164045" y="25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312AA28-550E-6077-0396-D8C293BF7B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9770" y="697832"/>
            <a:ext cx="6683829" cy="168613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Bennent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eure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größten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AHA-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Momente</a:t>
            </a:r>
            <a:endParaRPr lang="en-US" sz="32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07578CD-DE5C-6B2E-2B77-F476F9589A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85457" y="2819399"/>
            <a:ext cx="6008914" cy="2673307"/>
          </a:xfrm>
        </p:spPr>
        <p:txBody>
          <a:bodyPr vert="horz" lIns="91440" tIns="45720" rIns="91440" bIns="45720" rtlCol="0">
            <a:norm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Unterschätzung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des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Probanden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95884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5" name="Rectangle 234">
            <a:extLst>
              <a:ext uri="{FF2B5EF4-FFF2-40B4-BE49-F238E27FC236}">
                <a16:creationId xmlns:a16="http://schemas.microsoft.com/office/drawing/2014/main" id="{80E21785-62D8-430F-9521-90166EF7C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Freeform: Shape 236">
            <a:extLst>
              <a:ext uri="{FF2B5EF4-FFF2-40B4-BE49-F238E27FC236}">
                <a16:creationId xmlns:a16="http://schemas.microsoft.com/office/drawing/2014/main" id="{ED7CF8A0-D3E4-4A16-87D3-1D973AC61B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13296" y="697832"/>
            <a:ext cx="8189484" cy="5541981"/>
          </a:xfrm>
          <a:custGeom>
            <a:avLst/>
            <a:gdLst>
              <a:gd name="connsiteX0" fmla="*/ 1164045 w 7323233"/>
              <a:gd name="connsiteY0" fmla="*/ 25 h 5835507"/>
              <a:gd name="connsiteX1" fmla="*/ 1213723 w 7323233"/>
              <a:gd name="connsiteY1" fmla="*/ 8385 h 5835507"/>
              <a:gd name="connsiteX2" fmla="*/ 2251656 w 7323233"/>
              <a:gd name="connsiteY2" fmla="*/ 138318 h 5835507"/>
              <a:gd name="connsiteX3" fmla="*/ 3226534 w 7323233"/>
              <a:gd name="connsiteY3" fmla="*/ 205194 h 5835507"/>
              <a:gd name="connsiteX4" fmla="*/ 4404335 w 7323233"/>
              <a:gd name="connsiteY4" fmla="*/ 316784 h 5835507"/>
              <a:gd name="connsiteX5" fmla="*/ 5225968 w 7323233"/>
              <a:gd name="connsiteY5" fmla="*/ 350415 h 5835507"/>
              <a:gd name="connsiteX6" fmla="*/ 5266859 w 7323233"/>
              <a:gd name="connsiteY6" fmla="*/ 348884 h 5835507"/>
              <a:gd name="connsiteX7" fmla="*/ 5685318 w 7323233"/>
              <a:gd name="connsiteY7" fmla="*/ 399712 h 5835507"/>
              <a:gd name="connsiteX8" fmla="*/ 5411315 w 7323233"/>
              <a:gd name="connsiteY8" fmla="*/ 618305 h 5835507"/>
              <a:gd name="connsiteX9" fmla="*/ 5805698 w 7323233"/>
              <a:gd name="connsiteY9" fmla="*/ 721868 h 5835507"/>
              <a:gd name="connsiteX10" fmla="*/ 6188997 w 7323233"/>
              <a:gd name="connsiteY10" fmla="*/ 868233 h 5835507"/>
              <a:gd name="connsiteX11" fmla="*/ 6261225 w 7323233"/>
              <a:gd name="connsiteY11" fmla="*/ 928614 h 5835507"/>
              <a:gd name="connsiteX12" fmla="*/ 6858533 w 7323233"/>
              <a:gd name="connsiteY12" fmla="*/ 1323379 h 5835507"/>
              <a:gd name="connsiteX13" fmla="*/ 6744269 w 7323233"/>
              <a:gd name="connsiteY13" fmla="*/ 1407072 h 5835507"/>
              <a:gd name="connsiteX14" fmla="*/ 6956365 w 7323233"/>
              <a:gd name="connsiteY14" fmla="*/ 1507197 h 5835507"/>
              <a:gd name="connsiteX15" fmla="*/ 7004134 w 7323233"/>
              <a:gd name="connsiteY15" fmla="*/ 1549234 h 5835507"/>
              <a:gd name="connsiteX16" fmla="*/ 6963627 w 7323233"/>
              <a:gd name="connsiteY16" fmla="*/ 1599678 h 5835507"/>
              <a:gd name="connsiteX17" fmla="*/ 6875731 w 7323233"/>
              <a:gd name="connsiteY17" fmla="*/ 1634837 h 5835507"/>
              <a:gd name="connsiteX18" fmla="*/ 6759175 w 7323233"/>
              <a:gd name="connsiteY18" fmla="*/ 1723878 h 5835507"/>
              <a:gd name="connsiteX19" fmla="*/ 6763759 w 7323233"/>
              <a:gd name="connsiteY19" fmla="*/ 1793431 h 5835507"/>
              <a:gd name="connsiteX20" fmla="*/ 6832931 w 7323233"/>
              <a:gd name="connsiteY20" fmla="*/ 1919543 h 5835507"/>
              <a:gd name="connsiteX21" fmla="*/ 6728984 w 7323233"/>
              <a:gd name="connsiteY21" fmla="*/ 2051386 h 5835507"/>
              <a:gd name="connsiteX22" fmla="*/ 6675481 w 7323233"/>
              <a:gd name="connsiteY22" fmla="*/ 2090365 h 5835507"/>
              <a:gd name="connsiteX23" fmla="*/ 6778665 w 7323233"/>
              <a:gd name="connsiteY23" fmla="*/ 2103740 h 5835507"/>
              <a:gd name="connsiteX24" fmla="*/ 6814587 w 7323233"/>
              <a:gd name="connsiteY24" fmla="*/ 2158771 h 5835507"/>
              <a:gd name="connsiteX25" fmla="*/ 6830637 w 7323233"/>
              <a:gd name="connsiteY25" fmla="*/ 2186286 h 5835507"/>
              <a:gd name="connsiteX26" fmla="*/ 6928087 w 7323233"/>
              <a:gd name="connsiteY26" fmla="*/ 2358639 h 5835507"/>
              <a:gd name="connsiteX27" fmla="*/ 6911653 w 7323233"/>
              <a:gd name="connsiteY27" fmla="*/ 2406789 h 5835507"/>
              <a:gd name="connsiteX28" fmla="*/ 6749237 w 7323233"/>
              <a:gd name="connsiteY28" fmla="*/ 2639522 h 5835507"/>
              <a:gd name="connsiteX29" fmla="*/ 6921971 w 7323233"/>
              <a:gd name="connsiteY29" fmla="*/ 2704488 h 5835507"/>
              <a:gd name="connsiteX30" fmla="*/ 6932290 w 7323233"/>
              <a:gd name="connsiteY30" fmla="*/ 2814548 h 5835507"/>
              <a:gd name="connsiteX31" fmla="*/ 7020186 w 7323233"/>
              <a:gd name="connsiteY31" fmla="*/ 2937603 h 5835507"/>
              <a:gd name="connsiteX32" fmla="*/ 7213555 w 7323233"/>
              <a:gd name="connsiteY32" fmla="*/ 3110719 h 5835507"/>
              <a:gd name="connsiteX33" fmla="*/ 7323233 w 7323233"/>
              <a:gd name="connsiteY33" fmla="*/ 3226893 h 5835507"/>
              <a:gd name="connsiteX34" fmla="*/ 7134067 w 7323233"/>
              <a:gd name="connsiteY34" fmla="*/ 3257847 h 5835507"/>
              <a:gd name="connsiteX35" fmla="*/ 7104643 w 7323233"/>
              <a:gd name="connsiteY35" fmla="*/ 3275809 h 5835507"/>
              <a:gd name="connsiteX36" fmla="*/ 7127189 w 7323233"/>
              <a:gd name="connsiteY36" fmla="*/ 3336953 h 5835507"/>
              <a:gd name="connsiteX37" fmla="*/ 7157379 w 7323233"/>
              <a:gd name="connsiteY37" fmla="*/ 3397718 h 5835507"/>
              <a:gd name="connsiteX38" fmla="*/ 7136361 w 7323233"/>
              <a:gd name="connsiteY38" fmla="*/ 3445487 h 5835507"/>
              <a:gd name="connsiteX39" fmla="*/ 6988849 w 7323233"/>
              <a:gd name="connsiteY39" fmla="*/ 3652233 h 5835507"/>
              <a:gd name="connsiteX40" fmla="*/ 6867705 w 7323233"/>
              <a:gd name="connsiteY40" fmla="*/ 3734395 h 5835507"/>
              <a:gd name="connsiteX41" fmla="*/ 6591791 w 7323233"/>
              <a:gd name="connsiteY41" fmla="*/ 4107760 h 5835507"/>
              <a:gd name="connsiteX42" fmla="*/ 6505041 w 7323233"/>
              <a:gd name="connsiteY42" fmla="*/ 4228904 h 5835507"/>
              <a:gd name="connsiteX43" fmla="*/ 6569243 w 7323233"/>
              <a:gd name="connsiteY43" fmla="*/ 4271704 h 5835507"/>
              <a:gd name="connsiteX44" fmla="*/ 6446188 w 7323233"/>
              <a:gd name="connsiteY44" fmla="*/ 4398582 h 5835507"/>
              <a:gd name="connsiteX45" fmla="*/ 6301351 w 7323233"/>
              <a:gd name="connsiteY45" fmla="*/ 4539595 h 5835507"/>
              <a:gd name="connsiteX46" fmla="*/ 6263519 w 7323233"/>
              <a:gd name="connsiteY46" fmla="*/ 4577047 h 5835507"/>
              <a:gd name="connsiteX47" fmla="*/ 3277744 w 7323233"/>
              <a:gd name="connsiteY47" fmla="*/ 5834336 h 5835507"/>
              <a:gd name="connsiteX48" fmla="*/ 2490505 w 7323233"/>
              <a:gd name="connsiteY48" fmla="*/ 5648992 h 5835507"/>
              <a:gd name="connsiteX49" fmla="*/ 2179046 w 7323233"/>
              <a:gd name="connsiteY49" fmla="*/ 5504920 h 5835507"/>
              <a:gd name="connsiteX50" fmla="*/ 1780078 w 7323233"/>
              <a:gd name="connsiteY50" fmla="*/ 5273715 h 5835507"/>
              <a:gd name="connsiteX51" fmla="*/ 1353592 w 7323233"/>
              <a:gd name="connsiteY51" fmla="*/ 5087606 h 5835507"/>
              <a:gd name="connsiteX52" fmla="*/ 1208373 w 7323233"/>
              <a:gd name="connsiteY52" fmla="*/ 4917165 h 5835507"/>
              <a:gd name="connsiteX53" fmla="*/ 1157548 w 7323233"/>
              <a:gd name="connsiteY53" fmla="*/ 4869396 h 5835507"/>
              <a:gd name="connsiteX54" fmla="*/ 1030289 w 7323233"/>
              <a:gd name="connsiteY54" fmla="*/ 4807103 h 5835507"/>
              <a:gd name="connsiteX55" fmla="*/ 808258 w 7323233"/>
              <a:gd name="connsiteY55" fmla="*/ 4672585 h 5835507"/>
              <a:gd name="connsiteX56" fmla="*/ 889658 w 7323233"/>
              <a:gd name="connsiteY56" fmla="*/ 4642013 h 5835507"/>
              <a:gd name="connsiteX57" fmla="*/ 1123917 w 7323233"/>
              <a:gd name="connsiteY57" fmla="*/ 4723412 h 5835507"/>
              <a:gd name="connsiteX58" fmla="*/ 1294360 w 7323233"/>
              <a:gd name="connsiteY58" fmla="*/ 4745194 h 5835507"/>
              <a:gd name="connsiteX59" fmla="*/ 1054367 w 7323233"/>
              <a:gd name="connsiteY59" fmla="*/ 4603034 h 5835507"/>
              <a:gd name="connsiteX60" fmla="*/ 822015 w 7323233"/>
              <a:gd name="connsiteY60" fmla="*/ 4418070 h 5835507"/>
              <a:gd name="connsiteX61" fmla="*/ 1001246 w 7323233"/>
              <a:gd name="connsiteY61" fmla="*/ 4453610 h 5835507"/>
              <a:gd name="connsiteX62" fmla="*/ 1008889 w 7323233"/>
              <a:gd name="connsiteY62" fmla="*/ 4428770 h 5835507"/>
              <a:gd name="connsiteX63" fmla="*/ 853733 w 7323233"/>
              <a:gd name="connsiteY63" fmla="*/ 4208648 h 5835507"/>
              <a:gd name="connsiteX64" fmla="*/ 776921 w 7323233"/>
              <a:gd name="connsiteY64" fmla="*/ 4119989 h 5835507"/>
              <a:gd name="connsiteX65" fmla="*/ 431453 w 7323233"/>
              <a:gd name="connsiteY65" fmla="*/ 3852864 h 5835507"/>
              <a:gd name="connsiteX66" fmla="*/ 759342 w 7323233"/>
              <a:gd name="connsiteY66" fmla="*/ 3972095 h 5835507"/>
              <a:gd name="connsiteX67" fmla="*/ 420753 w 7323233"/>
              <a:gd name="connsiteY67" fmla="*/ 3712230 h 5835507"/>
              <a:gd name="connsiteX68" fmla="*/ 256425 w 7323233"/>
              <a:gd name="connsiteY68" fmla="*/ 3616309 h 5835507"/>
              <a:gd name="connsiteX69" fmla="*/ 214772 w 7323233"/>
              <a:gd name="connsiteY69" fmla="*/ 3559749 h 5835507"/>
              <a:gd name="connsiteX70" fmla="*/ 287762 w 7323233"/>
              <a:gd name="connsiteY70" fmla="*/ 3547521 h 5835507"/>
              <a:gd name="connsiteX71" fmla="*/ 511706 w 7323233"/>
              <a:gd name="connsiteY71" fmla="*/ 3569305 h 5835507"/>
              <a:gd name="connsiteX72" fmla="*/ 235409 w 7323233"/>
              <a:gd name="connsiteY72" fmla="*/ 3394659 h 5835507"/>
              <a:gd name="connsiteX73" fmla="*/ 442537 w 7323233"/>
              <a:gd name="connsiteY73" fmla="*/ 3421409 h 5835507"/>
              <a:gd name="connsiteX74" fmla="*/ 502152 w 7323233"/>
              <a:gd name="connsiteY74" fmla="*/ 3352622 h 5835507"/>
              <a:gd name="connsiteX75" fmla="*/ 598455 w 7323233"/>
              <a:gd name="connsiteY75" fmla="*/ 3241415 h 5835507"/>
              <a:gd name="connsiteX76" fmla="*/ 664949 w 7323233"/>
              <a:gd name="connsiteY76" fmla="*/ 3179506 h 5835507"/>
              <a:gd name="connsiteX77" fmla="*/ 692846 w 7323233"/>
              <a:gd name="connsiteY77" fmla="*/ 2984607 h 5835507"/>
              <a:gd name="connsiteX78" fmla="*/ 635524 w 7323233"/>
              <a:gd name="connsiteY78" fmla="*/ 2771366 h 5835507"/>
              <a:gd name="connsiteX79" fmla="*/ 480368 w 7323233"/>
              <a:gd name="connsiteY79" fmla="*/ 2663598 h 5835507"/>
              <a:gd name="connsiteX80" fmla="*/ 525081 w 7323233"/>
              <a:gd name="connsiteY80" fmla="*/ 2542454 h 5835507"/>
              <a:gd name="connsiteX81" fmla="*/ 855264 w 7323233"/>
              <a:gd name="connsiteY81" fmla="*/ 2615829 h 5835507"/>
              <a:gd name="connsiteX82" fmla="*/ 361137 w 7323233"/>
              <a:gd name="connsiteY82" fmla="*/ 2327301 h 5835507"/>
              <a:gd name="connsiteX83" fmla="*/ 444065 w 7323233"/>
              <a:gd name="connsiteY83" fmla="*/ 2312780 h 5835507"/>
              <a:gd name="connsiteX84" fmla="*/ 440625 w 7323233"/>
              <a:gd name="connsiteY84" fmla="*/ 2290233 h 5835507"/>
              <a:gd name="connsiteX85" fmla="*/ 445975 w 7323233"/>
              <a:gd name="connsiteY85" fmla="*/ 2151509 h 5835507"/>
              <a:gd name="connsiteX86" fmla="*/ 459734 w 7323233"/>
              <a:gd name="connsiteY86" fmla="*/ 2087690 h 5835507"/>
              <a:gd name="connsiteX87" fmla="*/ 437950 w 7323233"/>
              <a:gd name="connsiteY87" fmla="*/ 2014315 h 5835507"/>
              <a:gd name="connsiteX88" fmla="*/ 808640 w 7323233"/>
              <a:gd name="connsiteY88" fmla="*/ 2042977 h 5835507"/>
              <a:gd name="connsiteX89" fmla="*/ 969908 w 7323233"/>
              <a:gd name="connsiteY89" fmla="*/ 2026162 h 5835507"/>
              <a:gd name="connsiteX90" fmla="*/ 1251176 w 7323233"/>
              <a:gd name="connsiteY90" fmla="*/ 2021577 h 5835507"/>
              <a:gd name="connsiteX91" fmla="*/ 1381491 w 7323233"/>
              <a:gd name="connsiteY91" fmla="*/ 2035718 h 5835507"/>
              <a:gd name="connsiteX92" fmla="*/ 1492697 w 7323233"/>
              <a:gd name="connsiteY92" fmla="*/ 2017374 h 5835507"/>
              <a:gd name="connsiteX93" fmla="*/ 1386076 w 7323233"/>
              <a:gd name="connsiteY93" fmla="*/ 1931006 h 5835507"/>
              <a:gd name="connsiteX94" fmla="*/ 1235889 w 7323233"/>
              <a:gd name="connsiteY94" fmla="*/ 1932153 h 5835507"/>
              <a:gd name="connsiteX95" fmla="*/ 1128886 w 7323233"/>
              <a:gd name="connsiteY95" fmla="*/ 1875977 h 5835507"/>
              <a:gd name="connsiteX96" fmla="*/ 1026851 w 7323233"/>
              <a:gd name="connsiteY96" fmla="*/ 1774322 h 5835507"/>
              <a:gd name="connsiteX97" fmla="*/ 666861 w 7323233"/>
              <a:gd name="connsiteY97" fmla="*/ 1612290 h 5835507"/>
              <a:gd name="connsiteX98" fmla="*/ 601130 w 7323233"/>
              <a:gd name="connsiteY98" fmla="*/ 1550762 h 5835507"/>
              <a:gd name="connsiteX99" fmla="*/ 1630272 w 7323233"/>
              <a:gd name="connsiteY99" fmla="*/ 1785787 h 5835507"/>
              <a:gd name="connsiteX100" fmla="*/ 1312320 w 7323233"/>
              <a:gd name="connsiteY100" fmla="*/ 1687191 h 5835507"/>
              <a:gd name="connsiteX101" fmla="*/ 1527473 w 7323233"/>
              <a:gd name="connsiteY101" fmla="*/ 1705153 h 5835507"/>
              <a:gd name="connsiteX102" fmla="*/ 1646706 w 7323233"/>
              <a:gd name="connsiteY102" fmla="*/ 1639040 h 5835507"/>
              <a:gd name="connsiteX103" fmla="*/ 1645178 w 7323233"/>
              <a:gd name="connsiteY103" fmla="*/ 1620315 h 5835507"/>
              <a:gd name="connsiteX104" fmla="*/ 1557663 w 7323233"/>
              <a:gd name="connsiteY104" fmla="*/ 1558787 h 5835507"/>
              <a:gd name="connsiteX105" fmla="*/ 1506454 w 7323233"/>
              <a:gd name="connsiteY105" fmla="*/ 1519044 h 5835507"/>
              <a:gd name="connsiteX106" fmla="*/ 1366204 w 7323233"/>
              <a:gd name="connsiteY106" fmla="*/ 1375735 h 5835507"/>
              <a:gd name="connsiteX107" fmla="*/ 1466329 w 7323233"/>
              <a:gd name="connsiteY107" fmla="*/ 1360450 h 5835507"/>
              <a:gd name="connsiteX108" fmla="*/ 1503397 w 7323233"/>
              <a:gd name="connsiteY108" fmla="*/ 1330641 h 5835507"/>
              <a:gd name="connsiteX109" fmla="*/ 1475501 w 7323233"/>
              <a:gd name="connsiteY109" fmla="*/ 1288604 h 5835507"/>
              <a:gd name="connsiteX110" fmla="*/ 1165573 w 7323233"/>
              <a:gd name="connsiteY110" fmla="*/ 1159435 h 5835507"/>
              <a:gd name="connsiteX111" fmla="*/ 1141498 w 7323233"/>
              <a:gd name="connsiteY111" fmla="*/ 1059311 h 5835507"/>
              <a:gd name="connsiteX112" fmla="*/ 1199585 w 7323233"/>
              <a:gd name="connsiteY112" fmla="*/ 1044407 h 5835507"/>
              <a:gd name="connsiteX113" fmla="*/ 1267226 w 7323233"/>
              <a:gd name="connsiteY113" fmla="*/ 1051286 h 5835507"/>
              <a:gd name="connsiteX114" fmla="*/ 1213342 w 7323233"/>
              <a:gd name="connsiteY114" fmla="*/ 972561 h 5835507"/>
              <a:gd name="connsiteX115" fmla="*/ 993986 w 7323233"/>
              <a:gd name="connsiteY115" fmla="*/ 893073 h 5835507"/>
              <a:gd name="connsiteX116" fmla="*/ 1047486 w 7323233"/>
              <a:gd name="connsiteY116" fmla="*/ 820083 h 5835507"/>
              <a:gd name="connsiteX117" fmla="*/ 0 w 7323233"/>
              <a:gd name="connsiteY117" fmla="*/ 488371 h 5835507"/>
              <a:gd name="connsiteX118" fmla="*/ 188403 w 7323233"/>
              <a:gd name="connsiteY118" fmla="*/ 484933 h 5835507"/>
              <a:gd name="connsiteX119" fmla="*/ 584315 w 7323233"/>
              <a:gd name="connsiteY119" fmla="*/ 534230 h 5835507"/>
              <a:gd name="connsiteX120" fmla="*/ 782271 w 7323233"/>
              <a:gd name="connsiteY120" fmla="*/ 525824 h 5835507"/>
              <a:gd name="connsiteX121" fmla="*/ 967998 w 7323233"/>
              <a:gd name="connsiteY121" fmla="*/ 552574 h 5835507"/>
              <a:gd name="connsiteX122" fmla="*/ 1129651 w 7323233"/>
              <a:gd name="connsiteY122" fmla="*/ 552574 h 5835507"/>
              <a:gd name="connsiteX123" fmla="*/ 978317 w 7323233"/>
              <a:gd name="connsiteY123" fmla="*/ 513593 h 5835507"/>
              <a:gd name="connsiteX124" fmla="*/ 1074620 w 7323233"/>
              <a:gd name="connsiteY124" fmla="*/ 478818 h 5835507"/>
              <a:gd name="connsiteX125" fmla="*/ 1091435 w 7323233"/>
              <a:gd name="connsiteY125" fmla="*/ 436781 h 5835507"/>
              <a:gd name="connsiteX126" fmla="*/ 1135383 w 7323233"/>
              <a:gd name="connsiteY126" fmla="*/ 404296 h 5835507"/>
              <a:gd name="connsiteX127" fmla="*/ 1384166 w 7323233"/>
              <a:gd name="connsiteY127" fmla="*/ 420349 h 5835507"/>
              <a:gd name="connsiteX128" fmla="*/ 1219839 w 7323233"/>
              <a:gd name="connsiteY128" fmla="*/ 286593 h 5835507"/>
              <a:gd name="connsiteX129" fmla="*/ 1114364 w 7323233"/>
              <a:gd name="connsiteY129" fmla="*/ 264428 h 5835507"/>
              <a:gd name="connsiteX130" fmla="*/ 1090289 w 7323233"/>
              <a:gd name="connsiteY130" fmla="*/ 207487 h 5835507"/>
              <a:gd name="connsiteX131" fmla="*/ 1139204 w 7323233"/>
              <a:gd name="connsiteY131" fmla="*/ 195259 h 5835507"/>
              <a:gd name="connsiteX132" fmla="*/ 1382254 w 7323233"/>
              <a:gd name="connsiteY132" fmla="*/ 242265 h 5835507"/>
              <a:gd name="connsiteX133" fmla="*/ 1423145 w 7323233"/>
              <a:gd name="connsiteY133" fmla="*/ 223537 h 5835507"/>
              <a:gd name="connsiteX134" fmla="*/ 965705 w 7323233"/>
              <a:gd name="connsiteY134" fmla="*/ 102013 h 5835507"/>
              <a:gd name="connsiteX135" fmla="*/ 972586 w 7323233"/>
              <a:gd name="connsiteY135" fmla="*/ 69912 h 5835507"/>
              <a:gd name="connsiteX136" fmla="*/ 1375376 w 7323233"/>
              <a:gd name="connsiteY136" fmla="*/ 119593 h 5835507"/>
              <a:gd name="connsiteX137" fmla="*/ 1117804 w 7323233"/>
              <a:gd name="connsiteY137" fmla="*/ 25200 h 5835507"/>
              <a:gd name="connsiteX138" fmla="*/ 1164045 w 7323233"/>
              <a:gd name="connsiteY138" fmla="*/ 25 h 5835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</a:cxnLst>
            <a:rect l="l" t="t" r="r" b="b"/>
            <a:pathLst>
              <a:path w="7323233" h="5835507">
                <a:moveTo>
                  <a:pt x="1164045" y="25"/>
                </a:moveTo>
                <a:cubicBezTo>
                  <a:pt x="1180764" y="455"/>
                  <a:pt x="1198056" y="6474"/>
                  <a:pt x="1213723" y="8385"/>
                </a:cubicBezTo>
                <a:cubicBezTo>
                  <a:pt x="1559575" y="51187"/>
                  <a:pt x="1905425" y="97428"/>
                  <a:pt x="2251656" y="138318"/>
                </a:cubicBezTo>
                <a:cubicBezTo>
                  <a:pt x="2575343" y="176534"/>
                  <a:pt x="2901320" y="185322"/>
                  <a:pt x="3226534" y="205194"/>
                </a:cubicBezTo>
                <a:cubicBezTo>
                  <a:pt x="3620153" y="229271"/>
                  <a:pt x="4013008" y="263284"/>
                  <a:pt x="4404335" y="316784"/>
                </a:cubicBezTo>
                <a:cubicBezTo>
                  <a:pt x="4676048" y="354236"/>
                  <a:pt x="4950435" y="380221"/>
                  <a:pt x="5225968" y="350415"/>
                </a:cubicBezTo>
                <a:cubicBezTo>
                  <a:pt x="5239725" y="348884"/>
                  <a:pt x="5255394" y="343918"/>
                  <a:pt x="5266859" y="348884"/>
                </a:cubicBezTo>
                <a:cubicBezTo>
                  <a:pt x="5400614" y="404680"/>
                  <a:pt x="5546596" y="364553"/>
                  <a:pt x="5685318" y="399712"/>
                </a:cubicBezTo>
                <a:cubicBezTo>
                  <a:pt x="5649777" y="535377"/>
                  <a:pt x="5497299" y="524293"/>
                  <a:pt x="5411315" y="618305"/>
                </a:cubicBezTo>
                <a:cubicBezTo>
                  <a:pt x="5551565" y="655755"/>
                  <a:pt x="5677676" y="693589"/>
                  <a:pt x="5805698" y="721868"/>
                </a:cubicBezTo>
                <a:cubicBezTo>
                  <a:pt x="5941363" y="751677"/>
                  <a:pt x="6056391" y="832311"/>
                  <a:pt x="6188997" y="868233"/>
                </a:cubicBezTo>
                <a:cubicBezTo>
                  <a:pt x="6217279" y="875876"/>
                  <a:pt x="6251291" y="902627"/>
                  <a:pt x="6261225" y="928614"/>
                </a:cubicBezTo>
                <a:cubicBezTo>
                  <a:pt x="6293326" y="1012688"/>
                  <a:pt x="6934199" y="1248479"/>
                  <a:pt x="6858533" y="1323379"/>
                </a:cubicBezTo>
                <a:cubicBezTo>
                  <a:pt x="6827197" y="1354335"/>
                  <a:pt x="6786687" y="1376500"/>
                  <a:pt x="6744269" y="1407072"/>
                </a:cubicBezTo>
                <a:cubicBezTo>
                  <a:pt x="6808090" y="1464778"/>
                  <a:pt x="6879934" y="1490000"/>
                  <a:pt x="6956365" y="1507197"/>
                </a:cubicBezTo>
                <a:cubicBezTo>
                  <a:pt x="6979295" y="1512547"/>
                  <a:pt x="7001843" y="1523247"/>
                  <a:pt x="7004134" y="1549234"/>
                </a:cubicBezTo>
                <a:cubicBezTo>
                  <a:pt x="7006427" y="1576366"/>
                  <a:pt x="6983115" y="1587066"/>
                  <a:pt x="6963627" y="1599678"/>
                </a:cubicBezTo>
                <a:cubicBezTo>
                  <a:pt x="6936493" y="1617256"/>
                  <a:pt x="6910125" y="1632543"/>
                  <a:pt x="6875731" y="1634837"/>
                </a:cubicBezTo>
                <a:cubicBezTo>
                  <a:pt x="6819171" y="1638275"/>
                  <a:pt x="6792040" y="1687191"/>
                  <a:pt x="6759175" y="1723878"/>
                </a:cubicBezTo>
                <a:cubicBezTo>
                  <a:pt x="6740831" y="1744515"/>
                  <a:pt x="6731659" y="1786169"/>
                  <a:pt x="6763759" y="1793431"/>
                </a:cubicBezTo>
                <a:cubicBezTo>
                  <a:pt x="6840955" y="1811009"/>
                  <a:pt x="6834840" y="1861837"/>
                  <a:pt x="6832931" y="1919543"/>
                </a:cubicBezTo>
                <a:cubicBezTo>
                  <a:pt x="6830255" y="1991005"/>
                  <a:pt x="6784777" y="2023871"/>
                  <a:pt x="6728984" y="2051386"/>
                </a:cubicBezTo>
                <a:cubicBezTo>
                  <a:pt x="6709875" y="2060939"/>
                  <a:pt x="6682743" y="2060556"/>
                  <a:pt x="6675481" y="2090365"/>
                </a:cubicBezTo>
                <a:cubicBezTo>
                  <a:pt x="6706819" y="2118645"/>
                  <a:pt x="6745034" y="2095715"/>
                  <a:pt x="6778665" y="2103740"/>
                </a:cubicBezTo>
                <a:cubicBezTo>
                  <a:pt x="6806561" y="2110237"/>
                  <a:pt x="6852802" y="2106799"/>
                  <a:pt x="6814587" y="2158771"/>
                </a:cubicBezTo>
                <a:cubicBezTo>
                  <a:pt x="6803503" y="2173674"/>
                  <a:pt x="6816497" y="2185139"/>
                  <a:pt x="6830637" y="2186286"/>
                </a:cubicBezTo>
                <a:cubicBezTo>
                  <a:pt x="6943755" y="2198133"/>
                  <a:pt x="6891781" y="2303226"/>
                  <a:pt x="6928087" y="2358639"/>
                </a:cubicBezTo>
                <a:cubicBezTo>
                  <a:pt x="6938021" y="2373923"/>
                  <a:pt x="6927321" y="2400292"/>
                  <a:pt x="6911653" y="2406789"/>
                </a:cubicBezTo>
                <a:cubicBezTo>
                  <a:pt x="6811528" y="2449592"/>
                  <a:pt x="6797771" y="2551626"/>
                  <a:pt x="6749237" y="2639522"/>
                </a:cubicBezTo>
                <a:cubicBezTo>
                  <a:pt x="6801975" y="2674298"/>
                  <a:pt x="6865031" y="2681941"/>
                  <a:pt x="6921971" y="2704488"/>
                </a:cubicBezTo>
                <a:cubicBezTo>
                  <a:pt x="6981205" y="2728182"/>
                  <a:pt x="6981205" y="2745760"/>
                  <a:pt x="6932290" y="2814548"/>
                </a:cubicBezTo>
                <a:cubicBezTo>
                  <a:pt x="7059546" y="2829453"/>
                  <a:pt x="7059546" y="2829453"/>
                  <a:pt x="7020186" y="2937603"/>
                </a:cubicBezTo>
                <a:cubicBezTo>
                  <a:pt x="7126808" y="2947538"/>
                  <a:pt x="7197123" y="2998747"/>
                  <a:pt x="7213555" y="3110719"/>
                </a:cubicBezTo>
                <a:cubicBezTo>
                  <a:pt x="7221580" y="3164984"/>
                  <a:pt x="7269733" y="3190588"/>
                  <a:pt x="7323233" y="3226893"/>
                </a:cubicBezTo>
                <a:cubicBezTo>
                  <a:pt x="7256739" y="3262053"/>
                  <a:pt x="7211645" y="3335425"/>
                  <a:pt x="7134067" y="3257847"/>
                </a:cubicBezTo>
                <a:cubicBezTo>
                  <a:pt x="7105789" y="3229569"/>
                  <a:pt x="7108462" y="3265491"/>
                  <a:pt x="7104643" y="3275809"/>
                </a:cubicBezTo>
                <a:cubicBezTo>
                  <a:pt x="7095471" y="3301031"/>
                  <a:pt x="7114577" y="3317846"/>
                  <a:pt x="7127189" y="3336953"/>
                </a:cubicBezTo>
                <a:cubicBezTo>
                  <a:pt x="7139417" y="3356062"/>
                  <a:pt x="7153939" y="3376315"/>
                  <a:pt x="7157379" y="3397718"/>
                </a:cubicBezTo>
                <a:cubicBezTo>
                  <a:pt x="7159671" y="3412621"/>
                  <a:pt x="7148589" y="3434403"/>
                  <a:pt x="7136361" y="3445487"/>
                </a:cubicBezTo>
                <a:cubicBezTo>
                  <a:pt x="7072159" y="3503956"/>
                  <a:pt x="7110374" y="3635418"/>
                  <a:pt x="6988849" y="3652233"/>
                </a:cubicBezTo>
                <a:cubicBezTo>
                  <a:pt x="6934199" y="3659874"/>
                  <a:pt x="6907831" y="3708027"/>
                  <a:pt x="6867705" y="3734395"/>
                </a:cubicBezTo>
                <a:cubicBezTo>
                  <a:pt x="6728219" y="3826495"/>
                  <a:pt x="6634972" y="3944964"/>
                  <a:pt x="6591791" y="4107760"/>
                </a:cubicBezTo>
                <a:cubicBezTo>
                  <a:pt x="6579943" y="4152854"/>
                  <a:pt x="6534466" y="4189160"/>
                  <a:pt x="6505041" y="4228904"/>
                </a:cubicBezTo>
                <a:cubicBezTo>
                  <a:pt x="6519181" y="4257948"/>
                  <a:pt x="6596375" y="4195273"/>
                  <a:pt x="6569243" y="4271704"/>
                </a:cubicBezTo>
                <a:cubicBezTo>
                  <a:pt x="6548606" y="4329029"/>
                  <a:pt x="6495869" y="4364569"/>
                  <a:pt x="6446188" y="4398582"/>
                </a:cubicBezTo>
                <a:cubicBezTo>
                  <a:pt x="6389629" y="4437179"/>
                  <a:pt x="6326957" y="4468132"/>
                  <a:pt x="6301351" y="4539595"/>
                </a:cubicBezTo>
                <a:cubicBezTo>
                  <a:pt x="6296001" y="4554882"/>
                  <a:pt x="6278804" y="4570932"/>
                  <a:pt x="6263519" y="4577047"/>
                </a:cubicBezTo>
                <a:cubicBezTo>
                  <a:pt x="5466343" y="5834719"/>
                  <a:pt x="3503978" y="5843126"/>
                  <a:pt x="3277744" y="5834336"/>
                </a:cubicBezTo>
                <a:cubicBezTo>
                  <a:pt x="3003739" y="5823254"/>
                  <a:pt x="2744636" y="5745676"/>
                  <a:pt x="2490505" y="5648992"/>
                </a:cubicBezTo>
                <a:cubicBezTo>
                  <a:pt x="2383118" y="5608101"/>
                  <a:pt x="2283377" y="5550014"/>
                  <a:pt x="2179046" y="5504920"/>
                </a:cubicBezTo>
                <a:cubicBezTo>
                  <a:pt x="2034975" y="5442627"/>
                  <a:pt x="1923768" y="5323777"/>
                  <a:pt x="1780078" y="5273715"/>
                </a:cubicBezTo>
                <a:cubicBezTo>
                  <a:pt x="1632184" y="5222124"/>
                  <a:pt x="1505691" y="5127731"/>
                  <a:pt x="1353592" y="5087606"/>
                </a:cubicBezTo>
                <a:cubicBezTo>
                  <a:pt x="1273341" y="5066205"/>
                  <a:pt x="1195763" y="5027608"/>
                  <a:pt x="1208373" y="4917165"/>
                </a:cubicBezTo>
                <a:cubicBezTo>
                  <a:pt x="1211813" y="4885828"/>
                  <a:pt x="1190795" y="4860224"/>
                  <a:pt x="1157548" y="4869396"/>
                </a:cubicBezTo>
                <a:cubicBezTo>
                  <a:pt x="1094110" y="4886593"/>
                  <a:pt x="1065448" y="4841115"/>
                  <a:pt x="1030289" y="4807103"/>
                </a:cubicBezTo>
                <a:cubicBezTo>
                  <a:pt x="967617" y="4746725"/>
                  <a:pt x="908001" y="4682522"/>
                  <a:pt x="808258" y="4672585"/>
                </a:cubicBezTo>
                <a:cubicBezTo>
                  <a:pt x="827365" y="4625197"/>
                  <a:pt x="859849" y="4632078"/>
                  <a:pt x="889658" y="4642013"/>
                </a:cubicBezTo>
                <a:cubicBezTo>
                  <a:pt x="967998" y="4668000"/>
                  <a:pt x="1045576" y="4697425"/>
                  <a:pt x="1123917" y="4723412"/>
                </a:cubicBezTo>
                <a:cubicBezTo>
                  <a:pt x="1175126" y="4740228"/>
                  <a:pt x="1225954" y="4763921"/>
                  <a:pt x="1294360" y="4745194"/>
                </a:cubicBezTo>
                <a:cubicBezTo>
                  <a:pt x="1235507" y="4649656"/>
                  <a:pt x="1135383" y="4632459"/>
                  <a:pt x="1054367" y="4603034"/>
                </a:cubicBezTo>
                <a:cubicBezTo>
                  <a:pt x="953095" y="4565966"/>
                  <a:pt x="893480" y="4496029"/>
                  <a:pt x="822015" y="4418070"/>
                </a:cubicBezTo>
                <a:cubicBezTo>
                  <a:pt x="896536" y="4399344"/>
                  <a:pt x="942777" y="4456669"/>
                  <a:pt x="1001246" y="4453610"/>
                </a:cubicBezTo>
                <a:cubicBezTo>
                  <a:pt x="1004304" y="4443675"/>
                  <a:pt x="1009654" y="4429153"/>
                  <a:pt x="1008889" y="4428770"/>
                </a:cubicBezTo>
                <a:cubicBezTo>
                  <a:pt x="913351" y="4385969"/>
                  <a:pt x="868639" y="4305717"/>
                  <a:pt x="853733" y="4208648"/>
                </a:cubicBezTo>
                <a:cubicBezTo>
                  <a:pt x="846092" y="4158588"/>
                  <a:pt x="811315" y="4142920"/>
                  <a:pt x="776921" y="4119989"/>
                </a:cubicBezTo>
                <a:cubicBezTo>
                  <a:pt x="656924" y="4038591"/>
                  <a:pt x="530049" y="3964835"/>
                  <a:pt x="431453" y="3852864"/>
                </a:cubicBezTo>
                <a:cubicBezTo>
                  <a:pt x="545336" y="3867767"/>
                  <a:pt x="636671" y="3940758"/>
                  <a:pt x="759342" y="3972095"/>
                </a:cubicBezTo>
                <a:cubicBezTo>
                  <a:pt x="661893" y="3849042"/>
                  <a:pt x="535781" y="3786751"/>
                  <a:pt x="420753" y="3712230"/>
                </a:cubicBezTo>
                <a:cubicBezTo>
                  <a:pt x="368397" y="3678218"/>
                  <a:pt x="319865" y="3634652"/>
                  <a:pt x="256425" y="3616309"/>
                </a:cubicBezTo>
                <a:cubicBezTo>
                  <a:pt x="233878" y="3609812"/>
                  <a:pt x="196810" y="3596055"/>
                  <a:pt x="214772" y="3559749"/>
                </a:cubicBezTo>
                <a:cubicBezTo>
                  <a:pt x="230057" y="3529561"/>
                  <a:pt x="260247" y="3538731"/>
                  <a:pt x="287762" y="3547521"/>
                </a:cubicBezTo>
                <a:cubicBezTo>
                  <a:pt x="353875" y="3569305"/>
                  <a:pt x="422281" y="3569687"/>
                  <a:pt x="511706" y="3569305"/>
                </a:cubicBezTo>
                <a:cubicBezTo>
                  <a:pt x="436803" y="3469562"/>
                  <a:pt x="299609" y="3499371"/>
                  <a:pt x="235409" y="3394659"/>
                </a:cubicBezTo>
                <a:cubicBezTo>
                  <a:pt x="315659" y="3376315"/>
                  <a:pt x="377569" y="3414149"/>
                  <a:pt x="442537" y="3421409"/>
                </a:cubicBezTo>
                <a:cubicBezTo>
                  <a:pt x="501387" y="3427906"/>
                  <a:pt x="515909" y="3410328"/>
                  <a:pt x="502152" y="3352622"/>
                </a:cubicBezTo>
                <a:cubicBezTo>
                  <a:pt x="480752" y="3262815"/>
                  <a:pt x="512852" y="3216956"/>
                  <a:pt x="598455" y="3241415"/>
                </a:cubicBezTo>
                <a:cubicBezTo>
                  <a:pt x="677943" y="3264344"/>
                  <a:pt x="686349" y="3230715"/>
                  <a:pt x="664949" y="3179506"/>
                </a:cubicBezTo>
                <a:cubicBezTo>
                  <a:pt x="634377" y="3104987"/>
                  <a:pt x="669153" y="3047281"/>
                  <a:pt x="692846" y="2984607"/>
                </a:cubicBezTo>
                <a:cubicBezTo>
                  <a:pt x="729152" y="2889069"/>
                  <a:pt x="713865" y="2842445"/>
                  <a:pt x="635524" y="2771366"/>
                </a:cubicBezTo>
                <a:cubicBezTo>
                  <a:pt x="591577" y="2731620"/>
                  <a:pt x="544190" y="2697991"/>
                  <a:pt x="480368" y="2663598"/>
                </a:cubicBezTo>
                <a:cubicBezTo>
                  <a:pt x="627499" y="2644872"/>
                  <a:pt x="473109" y="2581817"/>
                  <a:pt x="525081" y="2542454"/>
                </a:cubicBezTo>
                <a:cubicBezTo>
                  <a:pt x="629027" y="2526404"/>
                  <a:pt x="713865" y="2651751"/>
                  <a:pt x="855264" y="2615829"/>
                </a:cubicBezTo>
                <a:cubicBezTo>
                  <a:pt x="680618" y="2507295"/>
                  <a:pt x="487630" y="2471755"/>
                  <a:pt x="361137" y="2327301"/>
                </a:cubicBezTo>
                <a:cubicBezTo>
                  <a:pt x="390181" y="2294436"/>
                  <a:pt x="419224" y="2325008"/>
                  <a:pt x="444065" y="2312780"/>
                </a:cubicBezTo>
                <a:cubicBezTo>
                  <a:pt x="443300" y="2305136"/>
                  <a:pt x="445212" y="2293671"/>
                  <a:pt x="440625" y="2290233"/>
                </a:cubicBezTo>
                <a:cubicBezTo>
                  <a:pt x="346234" y="2211508"/>
                  <a:pt x="344703" y="2209598"/>
                  <a:pt x="445975" y="2151509"/>
                </a:cubicBezTo>
                <a:cubicBezTo>
                  <a:pt x="481515" y="2131255"/>
                  <a:pt x="478459" y="2113293"/>
                  <a:pt x="459734" y="2087690"/>
                </a:cubicBezTo>
                <a:cubicBezTo>
                  <a:pt x="446356" y="2069728"/>
                  <a:pt x="430306" y="2053677"/>
                  <a:pt x="437950" y="2014315"/>
                </a:cubicBezTo>
                <a:cubicBezTo>
                  <a:pt x="493362" y="2064761"/>
                  <a:pt x="761252" y="2048327"/>
                  <a:pt x="808640" y="2042977"/>
                </a:cubicBezTo>
                <a:cubicBezTo>
                  <a:pt x="861758" y="2037246"/>
                  <a:pt x="914114" y="2012787"/>
                  <a:pt x="969908" y="2026162"/>
                </a:cubicBezTo>
                <a:cubicBezTo>
                  <a:pt x="1014621" y="2036864"/>
                  <a:pt x="1221748" y="2140427"/>
                  <a:pt x="1251176" y="2021577"/>
                </a:cubicBezTo>
                <a:cubicBezTo>
                  <a:pt x="1252704" y="2015846"/>
                  <a:pt x="1336395" y="2029221"/>
                  <a:pt x="1381491" y="2035718"/>
                </a:cubicBezTo>
                <a:cubicBezTo>
                  <a:pt x="1421235" y="2041068"/>
                  <a:pt x="1465947" y="2064761"/>
                  <a:pt x="1492697" y="2017374"/>
                </a:cubicBezTo>
                <a:cubicBezTo>
                  <a:pt x="1508366" y="1989477"/>
                  <a:pt x="1443782" y="1935593"/>
                  <a:pt x="1386076" y="1931006"/>
                </a:cubicBezTo>
                <a:cubicBezTo>
                  <a:pt x="1336013" y="1926802"/>
                  <a:pt x="1283658" y="1920687"/>
                  <a:pt x="1235889" y="1932153"/>
                </a:cubicBezTo>
                <a:cubicBezTo>
                  <a:pt x="1177038" y="1945911"/>
                  <a:pt x="1145320" y="1923746"/>
                  <a:pt x="1128886" y="1875977"/>
                </a:cubicBezTo>
                <a:cubicBezTo>
                  <a:pt x="1110542" y="1823240"/>
                  <a:pt x="1075383" y="1798781"/>
                  <a:pt x="1026851" y="1774322"/>
                </a:cubicBezTo>
                <a:cubicBezTo>
                  <a:pt x="909146" y="1715090"/>
                  <a:pt x="796030" y="1646684"/>
                  <a:pt x="666861" y="1612290"/>
                </a:cubicBezTo>
                <a:cubicBezTo>
                  <a:pt x="641255" y="1605409"/>
                  <a:pt x="612977" y="1596238"/>
                  <a:pt x="601130" y="1550762"/>
                </a:cubicBezTo>
                <a:cubicBezTo>
                  <a:pt x="950802" y="1618785"/>
                  <a:pt x="1269520" y="1796106"/>
                  <a:pt x="1630272" y="1785787"/>
                </a:cubicBezTo>
                <a:cubicBezTo>
                  <a:pt x="1531678" y="1729610"/>
                  <a:pt x="1417413" y="1726553"/>
                  <a:pt x="1312320" y="1687191"/>
                </a:cubicBezTo>
                <a:cubicBezTo>
                  <a:pt x="1386841" y="1657765"/>
                  <a:pt x="1456775" y="1688337"/>
                  <a:pt x="1527473" y="1705153"/>
                </a:cubicBezTo>
                <a:cubicBezTo>
                  <a:pt x="1586707" y="1718909"/>
                  <a:pt x="1640210" y="1721203"/>
                  <a:pt x="1646706" y="1639040"/>
                </a:cubicBezTo>
                <a:cubicBezTo>
                  <a:pt x="1644413" y="1633690"/>
                  <a:pt x="1644794" y="1626812"/>
                  <a:pt x="1645178" y="1620315"/>
                </a:cubicBezTo>
                <a:cubicBezTo>
                  <a:pt x="1625304" y="1586303"/>
                  <a:pt x="1594350" y="1568725"/>
                  <a:pt x="1557663" y="1558787"/>
                </a:cubicBezTo>
                <a:cubicBezTo>
                  <a:pt x="1535498" y="1552672"/>
                  <a:pt x="1506073" y="1543500"/>
                  <a:pt x="1506454" y="1519044"/>
                </a:cubicBezTo>
                <a:cubicBezTo>
                  <a:pt x="1507601" y="1428472"/>
                  <a:pt x="1436904" y="1402104"/>
                  <a:pt x="1366204" y="1375735"/>
                </a:cubicBezTo>
                <a:cubicBezTo>
                  <a:pt x="1405566" y="1330641"/>
                  <a:pt x="1436520" y="1363888"/>
                  <a:pt x="1466329" y="1360450"/>
                </a:cubicBezTo>
                <a:cubicBezTo>
                  <a:pt x="1485819" y="1358157"/>
                  <a:pt x="1503397" y="1353953"/>
                  <a:pt x="1503397" y="1330641"/>
                </a:cubicBezTo>
                <a:cubicBezTo>
                  <a:pt x="1503779" y="1311151"/>
                  <a:pt x="1494607" y="1288985"/>
                  <a:pt x="1475501" y="1288604"/>
                </a:cubicBezTo>
                <a:cubicBezTo>
                  <a:pt x="1355885" y="1285163"/>
                  <a:pt x="1289773" y="1159817"/>
                  <a:pt x="1165573" y="1159435"/>
                </a:cubicBezTo>
                <a:cubicBezTo>
                  <a:pt x="1091435" y="1159435"/>
                  <a:pt x="1204170" y="1088738"/>
                  <a:pt x="1141498" y="1059311"/>
                </a:cubicBezTo>
                <a:cubicBezTo>
                  <a:pt x="1127739" y="1052814"/>
                  <a:pt x="1177420" y="1042879"/>
                  <a:pt x="1199585" y="1044407"/>
                </a:cubicBezTo>
                <a:cubicBezTo>
                  <a:pt x="1221367" y="1045935"/>
                  <a:pt x="1240857" y="1064661"/>
                  <a:pt x="1267226" y="1051286"/>
                </a:cubicBezTo>
                <a:cubicBezTo>
                  <a:pt x="1281748" y="1003517"/>
                  <a:pt x="1244298" y="985938"/>
                  <a:pt x="1213342" y="972561"/>
                </a:cubicBezTo>
                <a:cubicBezTo>
                  <a:pt x="1141879" y="941607"/>
                  <a:pt x="1072327" y="904157"/>
                  <a:pt x="993986" y="893073"/>
                </a:cubicBezTo>
                <a:cubicBezTo>
                  <a:pt x="966089" y="889252"/>
                  <a:pt x="1034111" y="838042"/>
                  <a:pt x="1047486" y="820083"/>
                </a:cubicBezTo>
                <a:cubicBezTo>
                  <a:pt x="732209" y="631299"/>
                  <a:pt x="353112" y="640852"/>
                  <a:pt x="0" y="488371"/>
                </a:cubicBezTo>
                <a:cubicBezTo>
                  <a:pt x="77960" y="458564"/>
                  <a:pt x="135284" y="480346"/>
                  <a:pt x="188403" y="484933"/>
                </a:cubicBezTo>
                <a:cubicBezTo>
                  <a:pt x="321009" y="496396"/>
                  <a:pt x="452090" y="520090"/>
                  <a:pt x="584315" y="534230"/>
                </a:cubicBezTo>
                <a:cubicBezTo>
                  <a:pt x="649281" y="541108"/>
                  <a:pt x="709662" y="567096"/>
                  <a:pt x="782271" y="525824"/>
                </a:cubicBezTo>
                <a:cubicBezTo>
                  <a:pt x="830805" y="498308"/>
                  <a:pt x="908383" y="528115"/>
                  <a:pt x="967998" y="552574"/>
                </a:cubicBezTo>
                <a:cubicBezTo>
                  <a:pt x="1017296" y="572827"/>
                  <a:pt x="1064301" y="578177"/>
                  <a:pt x="1129651" y="552574"/>
                </a:cubicBezTo>
                <a:cubicBezTo>
                  <a:pt x="1070417" y="536905"/>
                  <a:pt x="1024939" y="523149"/>
                  <a:pt x="978317" y="513593"/>
                </a:cubicBezTo>
                <a:cubicBezTo>
                  <a:pt x="941248" y="505952"/>
                  <a:pt x="1029526" y="474996"/>
                  <a:pt x="1074620" y="478818"/>
                </a:cubicBezTo>
                <a:cubicBezTo>
                  <a:pt x="1137676" y="484168"/>
                  <a:pt x="1102136" y="464296"/>
                  <a:pt x="1091435" y="436781"/>
                </a:cubicBezTo>
                <a:cubicBezTo>
                  <a:pt x="1079970" y="407355"/>
                  <a:pt x="1113982" y="398184"/>
                  <a:pt x="1135383" y="404296"/>
                </a:cubicBezTo>
                <a:cubicBezTo>
                  <a:pt x="1217545" y="428374"/>
                  <a:pt x="1299326" y="385955"/>
                  <a:pt x="1384166" y="420349"/>
                </a:cubicBezTo>
                <a:cubicBezTo>
                  <a:pt x="1362764" y="335509"/>
                  <a:pt x="1316523" y="298440"/>
                  <a:pt x="1219839" y="286593"/>
                </a:cubicBezTo>
                <a:cubicBezTo>
                  <a:pt x="1183533" y="282009"/>
                  <a:pt x="1145701" y="288887"/>
                  <a:pt x="1114364" y="264428"/>
                </a:cubicBezTo>
                <a:cubicBezTo>
                  <a:pt x="1096402" y="250290"/>
                  <a:pt x="1076148" y="233474"/>
                  <a:pt x="1090289" y="207487"/>
                </a:cubicBezTo>
                <a:cubicBezTo>
                  <a:pt x="1100223" y="189144"/>
                  <a:pt x="1121626" y="189144"/>
                  <a:pt x="1139204" y="195259"/>
                </a:cubicBezTo>
                <a:cubicBezTo>
                  <a:pt x="1217929" y="222393"/>
                  <a:pt x="1300091" y="232328"/>
                  <a:pt x="1382254" y="242265"/>
                </a:cubicBezTo>
                <a:cubicBezTo>
                  <a:pt x="1394866" y="243793"/>
                  <a:pt x="1409004" y="248762"/>
                  <a:pt x="1423145" y="223537"/>
                </a:cubicBezTo>
                <a:cubicBezTo>
                  <a:pt x="1269520" y="182647"/>
                  <a:pt x="1123536" y="124559"/>
                  <a:pt x="965705" y="102013"/>
                </a:cubicBezTo>
                <a:cubicBezTo>
                  <a:pt x="967998" y="91312"/>
                  <a:pt x="970292" y="80612"/>
                  <a:pt x="972586" y="69912"/>
                </a:cubicBezTo>
                <a:cubicBezTo>
                  <a:pt x="1096020" y="85197"/>
                  <a:pt x="1219457" y="100484"/>
                  <a:pt x="1375376" y="119593"/>
                </a:cubicBezTo>
                <a:cubicBezTo>
                  <a:pt x="1279454" y="58828"/>
                  <a:pt x="1188885" y="79084"/>
                  <a:pt x="1117804" y="25200"/>
                </a:cubicBezTo>
                <a:cubicBezTo>
                  <a:pt x="1131179" y="4755"/>
                  <a:pt x="1147325" y="-405"/>
                  <a:pt x="1164045" y="25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28D4B44-FBD1-5E4B-8B17-BCDE9EA03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2572" y="1262744"/>
            <a:ext cx="7467600" cy="132003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Stellt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Eure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Lernaufgabe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und die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Durchführung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der Gruppe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anschaulich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vor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.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EB79E8A-5F11-7415-E091-C82302A5E9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90057" y="3329885"/>
            <a:ext cx="8643257" cy="2162822"/>
          </a:xfrm>
        </p:spPr>
        <p:txBody>
          <a:bodyPr vert="horz" lIns="91440" tIns="45720" rIns="91440" bIns="45720" rtlCol="0">
            <a:noAutofit/>
          </a:bodyPr>
          <a:lstStyle/>
          <a:p>
            <a:pPr algn="ctr"/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Die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Auszubildende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berät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einen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zu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dirty="0" err="1">
                <a:solidFill>
                  <a:schemeClr val="accent1"/>
                </a:solidFill>
              </a:rPr>
              <a:t>p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flegenden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Menschen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zur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dirty="0" err="1">
                <a:solidFill>
                  <a:schemeClr val="accent1"/>
                </a:solidFill>
              </a:rPr>
              <a:t>h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ygienischen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dirty="0" err="1">
                <a:solidFill>
                  <a:schemeClr val="accent1"/>
                </a:solidFill>
              </a:rPr>
              <a:t>D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urchführung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der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Nasenpflege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am 2.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postoperativen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Tag und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benennt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die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Indikation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sowie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Kontraindikation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88682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0E21785-62D8-430F-9521-90166EF7C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ED7CF8A0-D3E4-4A16-87D3-1D973AC61B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13296" y="697832"/>
            <a:ext cx="8189484" cy="5541981"/>
          </a:xfrm>
          <a:custGeom>
            <a:avLst/>
            <a:gdLst>
              <a:gd name="connsiteX0" fmla="*/ 1164045 w 7323233"/>
              <a:gd name="connsiteY0" fmla="*/ 25 h 5835507"/>
              <a:gd name="connsiteX1" fmla="*/ 1213723 w 7323233"/>
              <a:gd name="connsiteY1" fmla="*/ 8385 h 5835507"/>
              <a:gd name="connsiteX2" fmla="*/ 2251656 w 7323233"/>
              <a:gd name="connsiteY2" fmla="*/ 138318 h 5835507"/>
              <a:gd name="connsiteX3" fmla="*/ 3226534 w 7323233"/>
              <a:gd name="connsiteY3" fmla="*/ 205194 h 5835507"/>
              <a:gd name="connsiteX4" fmla="*/ 4404335 w 7323233"/>
              <a:gd name="connsiteY4" fmla="*/ 316784 h 5835507"/>
              <a:gd name="connsiteX5" fmla="*/ 5225968 w 7323233"/>
              <a:gd name="connsiteY5" fmla="*/ 350415 h 5835507"/>
              <a:gd name="connsiteX6" fmla="*/ 5266859 w 7323233"/>
              <a:gd name="connsiteY6" fmla="*/ 348884 h 5835507"/>
              <a:gd name="connsiteX7" fmla="*/ 5685318 w 7323233"/>
              <a:gd name="connsiteY7" fmla="*/ 399712 h 5835507"/>
              <a:gd name="connsiteX8" fmla="*/ 5411315 w 7323233"/>
              <a:gd name="connsiteY8" fmla="*/ 618305 h 5835507"/>
              <a:gd name="connsiteX9" fmla="*/ 5805698 w 7323233"/>
              <a:gd name="connsiteY9" fmla="*/ 721868 h 5835507"/>
              <a:gd name="connsiteX10" fmla="*/ 6188997 w 7323233"/>
              <a:gd name="connsiteY10" fmla="*/ 868233 h 5835507"/>
              <a:gd name="connsiteX11" fmla="*/ 6261225 w 7323233"/>
              <a:gd name="connsiteY11" fmla="*/ 928614 h 5835507"/>
              <a:gd name="connsiteX12" fmla="*/ 6858533 w 7323233"/>
              <a:gd name="connsiteY12" fmla="*/ 1323379 h 5835507"/>
              <a:gd name="connsiteX13" fmla="*/ 6744269 w 7323233"/>
              <a:gd name="connsiteY13" fmla="*/ 1407072 h 5835507"/>
              <a:gd name="connsiteX14" fmla="*/ 6956365 w 7323233"/>
              <a:gd name="connsiteY14" fmla="*/ 1507197 h 5835507"/>
              <a:gd name="connsiteX15" fmla="*/ 7004134 w 7323233"/>
              <a:gd name="connsiteY15" fmla="*/ 1549234 h 5835507"/>
              <a:gd name="connsiteX16" fmla="*/ 6963627 w 7323233"/>
              <a:gd name="connsiteY16" fmla="*/ 1599678 h 5835507"/>
              <a:gd name="connsiteX17" fmla="*/ 6875731 w 7323233"/>
              <a:gd name="connsiteY17" fmla="*/ 1634837 h 5835507"/>
              <a:gd name="connsiteX18" fmla="*/ 6759175 w 7323233"/>
              <a:gd name="connsiteY18" fmla="*/ 1723878 h 5835507"/>
              <a:gd name="connsiteX19" fmla="*/ 6763759 w 7323233"/>
              <a:gd name="connsiteY19" fmla="*/ 1793431 h 5835507"/>
              <a:gd name="connsiteX20" fmla="*/ 6832931 w 7323233"/>
              <a:gd name="connsiteY20" fmla="*/ 1919543 h 5835507"/>
              <a:gd name="connsiteX21" fmla="*/ 6728984 w 7323233"/>
              <a:gd name="connsiteY21" fmla="*/ 2051386 h 5835507"/>
              <a:gd name="connsiteX22" fmla="*/ 6675481 w 7323233"/>
              <a:gd name="connsiteY22" fmla="*/ 2090365 h 5835507"/>
              <a:gd name="connsiteX23" fmla="*/ 6778665 w 7323233"/>
              <a:gd name="connsiteY23" fmla="*/ 2103740 h 5835507"/>
              <a:gd name="connsiteX24" fmla="*/ 6814587 w 7323233"/>
              <a:gd name="connsiteY24" fmla="*/ 2158771 h 5835507"/>
              <a:gd name="connsiteX25" fmla="*/ 6830637 w 7323233"/>
              <a:gd name="connsiteY25" fmla="*/ 2186286 h 5835507"/>
              <a:gd name="connsiteX26" fmla="*/ 6928087 w 7323233"/>
              <a:gd name="connsiteY26" fmla="*/ 2358639 h 5835507"/>
              <a:gd name="connsiteX27" fmla="*/ 6911653 w 7323233"/>
              <a:gd name="connsiteY27" fmla="*/ 2406789 h 5835507"/>
              <a:gd name="connsiteX28" fmla="*/ 6749237 w 7323233"/>
              <a:gd name="connsiteY28" fmla="*/ 2639522 h 5835507"/>
              <a:gd name="connsiteX29" fmla="*/ 6921971 w 7323233"/>
              <a:gd name="connsiteY29" fmla="*/ 2704488 h 5835507"/>
              <a:gd name="connsiteX30" fmla="*/ 6932290 w 7323233"/>
              <a:gd name="connsiteY30" fmla="*/ 2814548 h 5835507"/>
              <a:gd name="connsiteX31" fmla="*/ 7020186 w 7323233"/>
              <a:gd name="connsiteY31" fmla="*/ 2937603 h 5835507"/>
              <a:gd name="connsiteX32" fmla="*/ 7213555 w 7323233"/>
              <a:gd name="connsiteY32" fmla="*/ 3110719 h 5835507"/>
              <a:gd name="connsiteX33" fmla="*/ 7323233 w 7323233"/>
              <a:gd name="connsiteY33" fmla="*/ 3226893 h 5835507"/>
              <a:gd name="connsiteX34" fmla="*/ 7134067 w 7323233"/>
              <a:gd name="connsiteY34" fmla="*/ 3257847 h 5835507"/>
              <a:gd name="connsiteX35" fmla="*/ 7104643 w 7323233"/>
              <a:gd name="connsiteY35" fmla="*/ 3275809 h 5835507"/>
              <a:gd name="connsiteX36" fmla="*/ 7127189 w 7323233"/>
              <a:gd name="connsiteY36" fmla="*/ 3336953 h 5835507"/>
              <a:gd name="connsiteX37" fmla="*/ 7157379 w 7323233"/>
              <a:gd name="connsiteY37" fmla="*/ 3397718 h 5835507"/>
              <a:gd name="connsiteX38" fmla="*/ 7136361 w 7323233"/>
              <a:gd name="connsiteY38" fmla="*/ 3445487 h 5835507"/>
              <a:gd name="connsiteX39" fmla="*/ 6988849 w 7323233"/>
              <a:gd name="connsiteY39" fmla="*/ 3652233 h 5835507"/>
              <a:gd name="connsiteX40" fmla="*/ 6867705 w 7323233"/>
              <a:gd name="connsiteY40" fmla="*/ 3734395 h 5835507"/>
              <a:gd name="connsiteX41" fmla="*/ 6591791 w 7323233"/>
              <a:gd name="connsiteY41" fmla="*/ 4107760 h 5835507"/>
              <a:gd name="connsiteX42" fmla="*/ 6505041 w 7323233"/>
              <a:gd name="connsiteY42" fmla="*/ 4228904 h 5835507"/>
              <a:gd name="connsiteX43" fmla="*/ 6569243 w 7323233"/>
              <a:gd name="connsiteY43" fmla="*/ 4271704 h 5835507"/>
              <a:gd name="connsiteX44" fmla="*/ 6446188 w 7323233"/>
              <a:gd name="connsiteY44" fmla="*/ 4398582 h 5835507"/>
              <a:gd name="connsiteX45" fmla="*/ 6301351 w 7323233"/>
              <a:gd name="connsiteY45" fmla="*/ 4539595 h 5835507"/>
              <a:gd name="connsiteX46" fmla="*/ 6263519 w 7323233"/>
              <a:gd name="connsiteY46" fmla="*/ 4577047 h 5835507"/>
              <a:gd name="connsiteX47" fmla="*/ 3277744 w 7323233"/>
              <a:gd name="connsiteY47" fmla="*/ 5834336 h 5835507"/>
              <a:gd name="connsiteX48" fmla="*/ 2490505 w 7323233"/>
              <a:gd name="connsiteY48" fmla="*/ 5648992 h 5835507"/>
              <a:gd name="connsiteX49" fmla="*/ 2179046 w 7323233"/>
              <a:gd name="connsiteY49" fmla="*/ 5504920 h 5835507"/>
              <a:gd name="connsiteX50" fmla="*/ 1780078 w 7323233"/>
              <a:gd name="connsiteY50" fmla="*/ 5273715 h 5835507"/>
              <a:gd name="connsiteX51" fmla="*/ 1353592 w 7323233"/>
              <a:gd name="connsiteY51" fmla="*/ 5087606 h 5835507"/>
              <a:gd name="connsiteX52" fmla="*/ 1208373 w 7323233"/>
              <a:gd name="connsiteY52" fmla="*/ 4917165 h 5835507"/>
              <a:gd name="connsiteX53" fmla="*/ 1157548 w 7323233"/>
              <a:gd name="connsiteY53" fmla="*/ 4869396 h 5835507"/>
              <a:gd name="connsiteX54" fmla="*/ 1030289 w 7323233"/>
              <a:gd name="connsiteY54" fmla="*/ 4807103 h 5835507"/>
              <a:gd name="connsiteX55" fmla="*/ 808258 w 7323233"/>
              <a:gd name="connsiteY55" fmla="*/ 4672585 h 5835507"/>
              <a:gd name="connsiteX56" fmla="*/ 889658 w 7323233"/>
              <a:gd name="connsiteY56" fmla="*/ 4642013 h 5835507"/>
              <a:gd name="connsiteX57" fmla="*/ 1123917 w 7323233"/>
              <a:gd name="connsiteY57" fmla="*/ 4723412 h 5835507"/>
              <a:gd name="connsiteX58" fmla="*/ 1294360 w 7323233"/>
              <a:gd name="connsiteY58" fmla="*/ 4745194 h 5835507"/>
              <a:gd name="connsiteX59" fmla="*/ 1054367 w 7323233"/>
              <a:gd name="connsiteY59" fmla="*/ 4603034 h 5835507"/>
              <a:gd name="connsiteX60" fmla="*/ 822015 w 7323233"/>
              <a:gd name="connsiteY60" fmla="*/ 4418070 h 5835507"/>
              <a:gd name="connsiteX61" fmla="*/ 1001246 w 7323233"/>
              <a:gd name="connsiteY61" fmla="*/ 4453610 h 5835507"/>
              <a:gd name="connsiteX62" fmla="*/ 1008889 w 7323233"/>
              <a:gd name="connsiteY62" fmla="*/ 4428770 h 5835507"/>
              <a:gd name="connsiteX63" fmla="*/ 853733 w 7323233"/>
              <a:gd name="connsiteY63" fmla="*/ 4208648 h 5835507"/>
              <a:gd name="connsiteX64" fmla="*/ 776921 w 7323233"/>
              <a:gd name="connsiteY64" fmla="*/ 4119989 h 5835507"/>
              <a:gd name="connsiteX65" fmla="*/ 431453 w 7323233"/>
              <a:gd name="connsiteY65" fmla="*/ 3852864 h 5835507"/>
              <a:gd name="connsiteX66" fmla="*/ 759342 w 7323233"/>
              <a:gd name="connsiteY66" fmla="*/ 3972095 h 5835507"/>
              <a:gd name="connsiteX67" fmla="*/ 420753 w 7323233"/>
              <a:gd name="connsiteY67" fmla="*/ 3712230 h 5835507"/>
              <a:gd name="connsiteX68" fmla="*/ 256425 w 7323233"/>
              <a:gd name="connsiteY68" fmla="*/ 3616309 h 5835507"/>
              <a:gd name="connsiteX69" fmla="*/ 214772 w 7323233"/>
              <a:gd name="connsiteY69" fmla="*/ 3559749 h 5835507"/>
              <a:gd name="connsiteX70" fmla="*/ 287762 w 7323233"/>
              <a:gd name="connsiteY70" fmla="*/ 3547521 h 5835507"/>
              <a:gd name="connsiteX71" fmla="*/ 511706 w 7323233"/>
              <a:gd name="connsiteY71" fmla="*/ 3569305 h 5835507"/>
              <a:gd name="connsiteX72" fmla="*/ 235409 w 7323233"/>
              <a:gd name="connsiteY72" fmla="*/ 3394659 h 5835507"/>
              <a:gd name="connsiteX73" fmla="*/ 442537 w 7323233"/>
              <a:gd name="connsiteY73" fmla="*/ 3421409 h 5835507"/>
              <a:gd name="connsiteX74" fmla="*/ 502152 w 7323233"/>
              <a:gd name="connsiteY74" fmla="*/ 3352622 h 5835507"/>
              <a:gd name="connsiteX75" fmla="*/ 598455 w 7323233"/>
              <a:gd name="connsiteY75" fmla="*/ 3241415 h 5835507"/>
              <a:gd name="connsiteX76" fmla="*/ 664949 w 7323233"/>
              <a:gd name="connsiteY76" fmla="*/ 3179506 h 5835507"/>
              <a:gd name="connsiteX77" fmla="*/ 692846 w 7323233"/>
              <a:gd name="connsiteY77" fmla="*/ 2984607 h 5835507"/>
              <a:gd name="connsiteX78" fmla="*/ 635524 w 7323233"/>
              <a:gd name="connsiteY78" fmla="*/ 2771366 h 5835507"/>
              <a:gd name="connsiteX79" fmla="*/ 480368 w 7323233"/>
              <a:gd name="connsiteY79" fmla="*/ 2663598 h 5835507"/>
              <a:gd name="connsiteX80" fmla="*/ 525081 w 7323233"/>
              <a:gd name="connsiteY80" fmla="*/ 2542454 h 5835507"/>
              <a:gd name="connsiteX81" fmla="*/ 855264 w 7323233"/>
              <a:gd name="connsiteY81" fmla="*/ 2615829 h 5835507"/>
              <a:gd name="connsiteX82" fmla="*/ 361137 w 7323233"/>
              <a:gd name="connsiteY82" fmla="*/ 2327301 h 5835507"/>
              <a:gd name="connsiteX83" fmla="*/ 444065 w 7323233"/>
              <a:gd name="connsiteY83" fmla="*/ 2312780 h 5835507"/>
              <a:gd name="connsiteX84" fmla="*/ 440625 w 7323233"/>
              <a:gd name="connsiteY84" fmla="*/ 2290233 h 5835507"/>
              <a:gd name="connsiteX85" fmla="*/ 445975 w 7323233"/>
              <a:gd name="connsiteY85" fmla="*/ 2151509 h 5835507"/>
              <a:gd name="connsiteX86" fmla="*/ 459734 w 7323233"/>
              <a:gd name="connsiteY86" fmla="*/ 2087690 h 5835507"/>
              <a:gd name="connsiteX87" fmla="*/ 437950 w 7323233"/>
              <a:gd name="connsiteY87" fmla="*/ 2014315 h 5835507"/>
              <a:gd name="connsiteX88" fmla="*/ 808640 w 7323233"/>
              <a:gd name="connsiteY88" fmla="*/ 2042977 h 5835507"/>
              <a:gd name="connsiteX89" fmla="*/ 969908 w 7323233"/>
              <a:gd name="connsiteY89" fmla="*/ 2026162 h 5835507"/>
              <a:gd name="connsiteX90" fmla="*/ 1251176 w 7323233"/>
              <a:gd name="connsiteY90" fmla="*/ 2021577 h 5835507"/>
              <a:gd name="connsiteX91" fmla="*/ 1381491 w 7323233"/>
              <a:gd name="connsiteY91" fmla="*/ 2035718 h 5835507"/>
              <a:gd name="connsiteX92" fmla="*/ 1492697 w 7323233"/>
              <a:gd name="connsiteY92" fmla="*/ 2017374 h 5835507"/>
              <a:gd name="connsiteX93" fmla="*/ 1386076 w 7323233"/>
              <a:gd name="connsiteY93" fmla="*/ 1931006 h 5835507"/>
              <a:gd name="connsiteX94" fmla="*/ 1235889 w 7323233"/>
              <a:gd name="connsiteY94" fmla="*/ 1932153 h 5835507"/>
              <a:gd name="connsiteX95" fmla="*/ 1128886 w 7323233"/>
              <a:gd name="connsiteY95" fmla="*/ 1875977 h 5835507"/>
              <a:gd name="connsiteX96" fmla="*/ 1026851 w 7323233"/>
              <a:gd name="connsiteY96" fmla="*/ 1774322 h 5835507"/>
              <a:gd name="connsiteX97" fmla="*/ 666861 w 7323233"/>
              <a:gd name="connsiteY97" fmla="*/ 1612290 h 5835507"/>
              <a:gd name="connsiteX98" fmla="*/ 601130 w 7323233"/>
              <a:gd name="connsiteY98" fmla="*/ 1550762 h 5835507"/>
              <a:gd name="connsiteX99" fmla="*/ 1630272 w 7323233"/>
              <a:gd name="connsiteY99" fmla="*/ 1785787 h 5835507"/>
              <a:gd name="connsiteX100" fmla="*/ 1312320 w 7323233"/>
              <a:gd name="connsiteY100" fmla="*/ 1687191 h 5835507"/>
              <a:gd name="connsiteX101" fmla="*/ 1527473 w 7323233"/>
              <a:gd name="connsiteY101" fmla="*/ 1705153 h 5835507"/>
              <a:gd name="connsiteX102" fmla="*/ 1646706 w 7323233"/>
              <a:gd name="connsiteY102" fmla="*/ 1639040 h 5835507"/>
              <a:gd name="connsiteX103" fmla="*/ 1645178 w 7323233"/>
              <a:gd name="connsiteY103" fmla="*/ 1620315 h 5835507"/>
              <a:gd name="connsiteX104" fmla="*/ 1557663 w 7323233"/>
              <a:gd name="connsiteY104" fmla="*/ 1558787 h 5835507"/>
              <a:gd name="connsiteX105" fmla="*/ 1506454 w 7323233"/>
              <a:gd name="connsiteY105" fmla="*/ 1519044 h 5835507"/>
              <a:gd name="connsiteX106" fmla="*/ 1366204 w 7323233"/>
              <a:gd name="connsiteY106" fmla="*/ 1375735 h 5835507"/>
              <a:gd name="connsiteX107" fmla="*/ 1466329 w 7323233"/>
              <a:gd name="connsiteY107" fmla="*/ 1360450 h 5835507"/>
              <a:gd name="connsiteX108" fmla="*/ 1503397 w 7323233"/>
              <a:gd name="connsiteY108" fmla="*/ 1330641 h 5835507"/>
              <a:gd name="connsiteX109" fmla="*/ 1475501 w 7323233"/>
              <a:gd name="connsiteY109" fmla="*/ 1288604 h 5835507"/>
              <a:gd name="connsiteX110" fmla="*/ 1165573 w 7323233"/>
              <a:gd name="connsiteY110" fmla="*/ 1159435 h 5835507"/>
              <a:gd name="connsiteX111" fmla="*/ 1141498 w 7323233"/>
              <a:gd name="connsiteY111" fmla="*/ 1059311 h 5835507"/>
              <a:gd name="connsiteX112" fmla="*/ 1199585 w 7323233"/>
              <a:gd name="connsiteY112" fmla="*/ 1044407 h 5835507"/>
              <a:gd name="connsiteX113" fmla="*/ 1267226 w 7323233"/>
              <a:gd name="connsiteY113" fmla="*/ 1051286 h 5835507"/>
              <a:gd name="connsiteX114" fmla="*/ 1213342 w 7323233"/>
              <a:gd name="connsiteY114" fmla="*/ 972561 h 5835507"/>
              <a:gd name="connsiteX115" fmla="*/ 993986 w 7323233"/>
              <a:gd name="connsiteY115" fmla="*/ 893073 h 5835507"/>
              <a:gd name="connsiteX116" fmla="*/ 1047486 w 7323233"/>
              <a:gd name="connsiteY116" fmla="*/ 820083 h 5835507"/>
              <a:gd name="connsiteX117" fmla="*/ 0 w 7323233"/>
              <a:gd name="connsiteY117" fmla="*/ 488371 h 5835507"/>
              <a:gd name="connsiteX118" fmla="*/ 188403 w 7323233"/>
              <a:gd name="connsiteY118" fmla="*/ 484933 h 5835507"/>
              <a:gd name="connsiteX119" fmla="*/ 584315 w 7323233"/>
              <a:gd name="connsiteY119" fmla="*/ 534230 h 5835507"/>
              <a:gd name="connsiteX120" fmla="*/ 782271 w 7323233"/>
              <a:gd name="connsiteY120" fmla="*/ 525824 h 5835507"/>
              <a:gd name="connsiteX121" fmla="*/ 967998 w 7323233"/>
              <a:gd name="connsiteY121" fmla="*/ 552574 h 5835507"/>
              <a:gd name="connsiteX122" fmla="*/ 1129651 w 7323233"/>
              <a:gd name="connsiteY122" fmla="*/ 552574 h 5835507"/>
              <a:gd name="connsiteX123" fmla="*/ 978317 w 7323233"/>
              <a:gd name="connsiteY123" fmla="*/ 513593 h 5835507"/>
              <a:gd name="connsiteX124" fmla="*/ 1074620 w 7323233"/>
              <a:gd name="connsiteY124" fmla="*/ 478818 h 5835507"/>
              <a:gd name="connsiteX125" fmla="*/ 1091435 w 7323233"/>
              <a:gd name="connsiteY125" fmla="*/ 436781 h 5835507"/>
              <a:gd name="connsiteX126" fmla="*/ 1135383 w 7323233"/>
              <a:gd name="connsiteY126" fmla="*/ 404296 h 5835507"/>
              <a:gd name="connsiteX127" fmla="*/ 1384166 w 7323233"/>
              <a:gd name="connsiteY127" fmla="*/ 420349 h 5835507"/>
              <a:gd name="connsiteX128" fmla="*/ 1219839 w 7323233"/>
              <a:gd name="connsiteY128" fmla="*/ 286593 h 5835507"/>
              <a:gd name="connsiteX129" fmla="*/ 1114364 w 7323233"/>
              <a:gd name="connsiteY129" fmla="*/ 264428 h 5835507"/>
              <a:gd name="connsiteX130" fmla="*/ 1090289 w 7323233"/>
              <a:gd name="connsiteY130" fmla="*/ 207487 h 5835507"/>
              <a:gd name="connsiteX131" fmla="*/ 1139204 w 7323233"/>
              <a:gd name="connsiteY131" fmla="*/ 195259 h 5835507"/>
              <a:gd name="connsiteX132" fmla="*/ 1382254 w 7323233"/>
              <a:gd name="connsiteY132" fmla="*/ 242265 h 5835507"/>
              <a:gd name="connsiteX133" fmla="*/ 1423145 w 7323233"/>
              <a:gd name="connsiteY133" fmla="*/ 223537 h 5835507"/>
              <a:gd name="connsiteX134" fmla="*/ 965705 w 7323233"/>
              <a:gd name="connsiteY134" fmla="*/ 102013 h 5835507"/>
              <a:gd name="connsiteX135" fmla="*/ 972586 w 7323233"/>
              <a:gd name="connsiteY135" fmla="*/ 69912 h 5835507"/>
              <a:gd name="connsiteX136" fmla="*/ 1375376 w 7323233"/>
              <a:gd name="connsiteY136" fmla="*/ 119593 h 5835507"/>
              <a:gd name="connsiteX137" fmla="*/ 1117804 w 7323233"/>
              <a:gd name="connsiteY137" fmla="*/ 25200 h 5835507"/>
              <a:gd name="connsiteX138" fmla="*/ 1164045 w 7323233"/>
              <a:gd name="connsiteY138" fmla="*/ 25 h 5835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</a:cxnLst>
            <a:rect l="l" t="t" r="r" b="b"/>
            <a:pathLst>
              <a:path w="7323233" h="5835507">
                <a:moveTo>
                  <a:pt x="1164045" y="25"/>
                </a:moveTo>
                <a:cubicBezTo>
                  <a:pt x="1180764" y="455"/>
                  <a:pt x="1198056" y="6474"/>
                  <a:pt x="1213723" y="8385"/>
                </a:cubicBezTo>
                <a:cubicBezTo>
                  <a:pt x="1559575" y="51187"/>
                  <a:pt x="1905425" y="97428"/>
                  <a:pt x="2251656" y="138318"/>
                </a:cubicBezTo>
                <a:cubicBezTo>
                  <a:pt x="2575343" y="176534"/>
                  <a:pt x="2901320" y="185322"/>
                  <a:pt x="3226534" y="205194"/>
                </a:cubicBezTo>
                <a:cubicBezTo>
                  <a:pt x="3620153" y="229271"/>
                  <a:pt x="4013008" y="263284"/>
                  <a:pt x="4404335" y="316784"/>
                </a:cubicBezTo>
                <a:cubicBezTo>
                  <a:pt x="4676048" y="354236"/>
                  <a:pt x="4950435" y="380221"/>
                  <a:pt x="5225968" y="350415"/>
                </a:cubicBezTo>
                <a:cubicBezTo>
                  <a:pt x="5239725" y="348884"/>
                  <a:pt x="5255394" y="343918"/>
                  <a:pt x="5266859" y="348884"/>
                </a:cubicBezTo>
                <a:cubicBezTo>
                  <a:pt x="5400614" y="404680"/>
                  <a:pt x="5546596" y="364553"/>
                  <a:pt x="5685318" y="399712"/>
                </a:cubicBezTo>
                <a:cubicBezTo>
                  <a:pt x="5649777" y="535377"/>
                  <a:pt x="5497299" y="524293"/>
                  <a:pt x="5411315" y="618305"/>
                </a:cubicBezTo>
                <a:cubicBezTo>
                  <a:pt x="5551565" y="655755"/>
                  <a:pt x="5677676" y="693589"/>
                  <a:pt x="5805698" y="721868"/>
                </a:cubicBezTo>
                <a:cubicBezTo>
                  <a:pt x="5941363" y="751677"/>
                  <a:pt x="6056391" y="832311"/>
                  <a:pt x="6188997" y="868233"/>
                </a:cubicBezTo>
                <a:cubicBezTo>
                  <a:pt x="6217279" y="875876"/>
                  <a:pt x="6251291" y="902627"/>
                  <a:pt x="6261225" y="928614"/>
                </a:cubicBezTo>
                <a:cubicBezTo>
                  <a:pt x="6293326" y="1012688"/>
                  <a:pt x="6934199" y="1248479"/>
                  <a:pt x="6858533" y="1323379"/>
                </a:cubicBezTo>
                <a:cubicBezTo>
                  <a:pt x="6827197" y="1354335"/>
                  <a:pt x="6786687" y="1376500"/>
                  <a:pt x="6744269" y="1407072"/>
                </a:cubicBezTo>
                <a:cubicBezTo>
                  <a:pt x="6808090" y="1464778"/>
                  <a:pt x="6879934" y="1490000"/>
                  <a:pt x="6956365" y="1507197"/>
                </a:cubicBezTo>
                <a:cubicBezTo>
                  <a:pt x="6979295" y="1512547"/>
                  <a:pt x="7001843" y="1523247"/>
                  <a:pt x="7004134" y="1549234"/>
                </a:cubicBezTo>
                <a:cubicBezTo>
                  <a:pt x="7006427" y="1576366"/>
                  <a:pt x="6983115" y="1587066"/>
                  <a:pt x="6963627" y="1599678"/>
                </a:cubicBezTo>
                <a:cubicBezTo>
                  <a:pt x="6936493" y="1617256"/>
                  <a:pt x="6910125" y="1632543"/>
                  <a:pt x="6875731" y="1634837"/>
                </a:cubicBezTo>
                <a:cubicBezTo>
                  <a:pt x="6819171" y="1638275"/>
                  <a:pt x="6792040" y="1687191"/>
                  <a:pt x="6759175" y="1723878"/>
                </a:cubicBezTo>
                <a:cubicBezTo>
                  <a:pt x="6740831" y="1744515"/>
                  <a:pt x="6731659" y="1786169"/>
                  <a:pt x="6763759" y="1793431"/>
                </a:cubicBezTo>
                <a:cubicBezTo>
                  <a:pt x="6840955" y="1811009"/>
                  <a:pt x="6834840" y="1861837"/>
                  <a:pt x="6832931" y="1919543"/>
                </a:cubicBezTo>
                <a:cubicBezTo>
                  <a:pt x="6830255" y="1991005"/>
                  <a:pt x="6784777" y="2023871"/>
                  <a:pt x="6728984" y="2051386"/>
                </a:cubicBezTo>
                <a:cubicBezTo>
                  <a:pt x="6709875" y="2060939"/>
                  <a:pt x="6682743" y="2060556"/>
                  <a:pt x="6675481" y="2090365"/>
                </a:cubicBezTo>
                <a:cubicBezTo>
                  <a:pt x="6706819" y="2118645"/>
                  <a:pt x="6745034" y="2095715"/>
                  <a:pt x="6778665" y="2103740"/>
                </a:cubicBezTo>
                <a:cubicBezTo>
                  <a:pt x="6806561" y="2110237"/>
                  <a:pt x="6852802" y="2106799"/>
                  <a:pt x="6814587" y="2158771"/>
                </a:cubicBezTo>
                <a:cubicBezTo>
                  <a:pt x="6803503" y="2173674"/>
                  <a:pt x="6816497" y="2185139"/>
                  <a:pt x="6830637" y="2186286"/>
                </a:cubicBezTo>
                <a:cubicBezTo>
                  <a:pt x="6943755" y="2198133"/>
                  <a:pt x="6891781" y="2303226"/>
                  <a:pt x="6928087" y="2358639"/>
                </a:cubicBezTo>
                <a:cubicBezTo>
                  <a:pt x="6938021" y="2373923"/>
                  <a:pt x="6927321" y="2400292"/>
                  <a:pt x="6911653" y="2406789"/>
                </a:cubicBezTo>
                <a:cubicBezTo>
                  <a:pt x="6811528" y="2449592"/>
                  <a:pt x="6797771" y="2551626"/>
                  <a:pt x="6749237" y="2639522"/>
                </a:cubicBezTo>
                <a:cubicBezTo>
                  <a:pt x="6801975" y="2674298"/>
                  <a:pt x="6865031" y="2681941"/>
                  <a:pt x="6921971" y="2704488"/>
                </a:cubicBezTo>
                <a:cubicBezTo>
                  <a:pt x="6981205" y="2728182"/>
                  <a:pt x="6981205" y="2745760"/>
                  <a:pt x="6932290" y="2814548"/>
                </a:cubicBezTo>
                <a:cubicBezTo>
                  <a:pt x="7059546" y="2829453"/>
                  <a:pt x="7059546" y="2829453"/>
                  <a:pt x="7020186" y="2937603"/>
                </a:cubicBezTo>
                <a:cubicBezTo>
                  <a:pt x="7126808" y="2947538"/>
                  <a:pt x="7197123" y="2998747"/>
                  <a:pt x="7213555" y="3110719"/>
                </a:cubicBezTo>
                <a:cubicBezTo>
                  <a:pt x="7221580" y="3164984"/>
                  <a:pt x="7269733" y="3190588"/>
                  <a:pt x="7323233" y="3226893"/>
                </a:cubicBezTo>
                <a:cubicBezTo>
                  <a:pt x="7256739" y="3262053"/>
                  <a:pt x="7211645" y="3335425"/>
                  <a:pt x="7134067" y="3257847"/>
                </a:cubicBezTo>
                <a:cubicBezTo>
                  <a:pt x="7105789" y="3229569"/>
                  <a:pt x="7108462" y="3265491"/>
                  <a:pt x="7104643" y="3275809"/>
                </a:cubicBezTo>
                <a:cubicBezTo>
                  <a:pt x="7095471" y="3301031"/>
                  <a:pt x="7114577" y="3317846"/>
                  <a:pt x="7127189" y="3336953"/>
                </a:cubicBezTo>
                <a:cubicBezTo>
                  <a:pt x="7139417" y="3356062"/>
                  <a:pt x="7153939" y="3376315"/>
                  <a:pt x="7157379" y="3397718"/>
                </a:cubicBezTo>
                <a:cubicBezTo>
                  <a:pt x="7159671" y="3412621"/>
                  <a:pt x="7148589" y="3434403"/>
                  <a:pt x="7136361" y="3445487"/>
                </a:cubicBezTo>
                <a:cubicBezTo>
                  <a:pt x="7072159" y="3503956"/>
                  <a:pt x="7110374" y="3635418"/>
                  <a:pt x="6988849" y="3652233"/>
                </a:cubicBezTo>
                <a:cubicBezTo>
                  <a:pt x="6934199" y="3659874"/>
                  <a:pt x="6907831" y="3708027"/>
                  <a:pt x="6867705" y="3734395"/>
                </a:cubicBezTo>
                <a:cubicBezTo>
                  <a:pt x="6728219" y="3826495"/>
                  <a:pt x="6634972" y="3944964"/>
                  <a:pt x="6591791" y="4107760"/>
                </a:cubicBezTo>
                <a:cubicBezTo>
                  <a:pt x="6579943" y="4152854"/>
                  <a:pt x="6534466" y="4189160"/>
                  <a:pt x="6505041" y="4228904"/>
                </a:cubicBezTo>
                <a:cubicBezTo>
                  <a:pt x="6519181" y="4257948"/>
                  <a:pt x="6596375" y="4195273"/>
                  <a:pt x="6569243" y="4271704"/>
                </a:cubicBezTo>
                <a:cubicBezTo>
                  <a:pt x="6548606" y="4329029"/>
                  <a:pt x="6495869" y="4364569"/>
                  <a:pt x="6446188" y="4398582"/>
                </a:cubicBezTo>
                <a:cubicBezTo>
                  <a:pt x="6389629" y="4437179"/>
                  <a:pt x="6326957" y="4468132"/>
                  <a:pt x="6301351" y="4539595"/>
                </a:cubicBezTo>
                <a:cubicBezTo>
                  <a:pt x="6296001" y="4554882"/>
                  <a:pt x="6278804" y="4570932"/>
                  <a:pt x="6263519" y="4577047"/>
                </a:cubicBezTo>
                <a:cubicBezTo>
                  <a:pt x="5466343" y="5834719"/>
                  <a:pt x="3503978" y="5843126"/>
                  <a:pt x="3277744" y="5834336"/>
                </a:cubicBezTo>
                <a:cubicBezTo>
                  <a:pt x="3003739" y="5823254"/>
                  <a:pt x="2744636" y="5745676"/>
                  <a:pt x="2490505" y="5648992"/>
                </a:cubicBezTo>
                <a:cubicBezTo>
                  <a:pt x="2383118" y="5608101"/>
                  <a:pt x="2283377" y="5550014"/>
                  <a:pt x="2179046" y="5504920"/>
                </a:cubicBezTo>
                <a:cubicBezTo>
                  <a:pt x="2034975" y="5442627"/>
                  <a:pt x="1923768" y="5323777"/>
                  <a:pt x="1780078" y="5273715"/>
                </a:cubicBezTo>
                <a:cubicBezTo>
                  <a:pt x="1632184" y="5222124"/>
                  <a:pt x="1505691" y="5127731"/>
                  <a:pt x="1353592" y="5087606"/>
                </a:cubicBezTo>
                <a:cubicBezTo>
                  <a:pt x="1273341" y="5066205"/>
                  <a:pt x="1195763" y="5027608"/>
                  <a:pt x="1208373" y="4917165"/>
                </a:cubicBezTo>
                <a:cubicBezTo>
                  <a:pt x="1211813" y="4885828"/>
                  <a:pt x="1190795" y="4860224"/>
                  <a:pt x="1157548" y="4869396"/>
                </a:cubicBezTo>
                <a:cubicBezTo>
                  <a:pt x="1094110" y="4886593"/>
                  <a:pt x="1065448" y="4841115"/>
                  <a:pt x="1030289" y="4807103"/>
                </a:cubicBezTo>
                <a:cubicBezTo>
                  <a:pt x="967617" y="4746725"/>
                  <a:pt x="908001" y="4682522"/>
                  <a:pt x="808258" y="4672585"/>
                </a:cubicBezTo>
                <a:cubicBezTo>
                  <a:pt x="827365" y="4625197"/>
                  <a:pt x="859849" y="4632078"/>
                  <a:pt x="889658" y="4642013"/>
                </a:cubicBezTo>
                <a:cubicBezTo>
                  <a:pt x="967998" y="4668000"/>
                  <a:pt x="1045576" y="4697425"/>
                  <a:pt x="1123917" y="4723412"/>
                </a:cubicBezTo>
                <a:cubicBezTo>
                  <a:pt x="1175126" y="4740228"/>
                  <a:pt x="1225954" y="4763921"/>
                  <a:pt x="1294360" y="4745194"/>
                </a:cubicBezTo>
                <a:cubicBezTo>
                  <a:pt x="1235507" y="4649656"/>
                  <a:pt x="1135383" y="4632459"/>
                  <a:pt x="1054367" y="4603034"/>
                </a:cubicBezTo>
                <a:cubicBezTo>
                  <a:pt x="953095" y="4565966"/>
                  <a:pt x="893480" y="4496029"/>
                  <a:pt x="822015" y="4418070"/>
                </a:cubicBezTo>
                <a:cubicBezTo>
                  <a:pt x="896536" y="4399344"/>
                  <a:pt x="942777" y="4456669"/>
                  <a:pt x="1001246" y="4453610"/>
                </a:cubicBezTo>
                <a:cubicBezTo>
                  <a:pt x="1004304" y="4443675"/>
                  <a:pt x="1009654" y="4429153"/>
                  <a:pt x="1008889" y="4428770"/>
                </a:cubicBezTo>
                <a:cubicBezTo>
                  <a:pt x="913351" y="4385969"/>
                  <a:pt x="868639" y="4305717"/>
                  <a:pt x="853733" y="4208648"/>
                </a:cubicBezTo>
                <a:cubicBezTo>
                  <a:pt x="846092" y="4158588"/>
                  <a:pt x="811315" y="4142920"/>
                  <a:pt x="776921" y="4119989"/>
                </a:cubicBezTo>
                <a:cubicBezTo>
                  <a:pt x="656924" y="4038591"/>
                  <a:pt x="530049" y="3964835"/>
                  <a:pt x="431453" y="3852864"/>
                </a:cubicBezTo>
                <a:cubicBezTo>
                  <a:pt x="545336" y="3867767"/>
                  <a:pt x="636671" y="3940758"/>
                  <a:pt x="759342" y="3972095"/>
                </a:cubicBezTo>
                <a:cubicBezTo>
                  <a:pt x="661893" y="3849042"/>
                  <a:pt x="535781" y="3786751"/>
                  <a:pt x="420753" y="3712230"/>
                </a:cubicBezTo>
                <a:cubicBezTo>
                  <a:pt x="368397" y="3678218"/>
                  <a:pt x="319865" y="3634652"/>
                  <a:pt x="256425" y="3616309"/>
                </a:cubicBezTo>
                <a:cubicBezTo>
                  <a:pt x="233878" y="3609812"/>
                  <a:pt x="196810" y="3596055"/>
                  <a:pt x="214772" y="3559749"/>
                </a:cubicBezTo>
                <a:cubicBezTo>
                  <a:pt x="230057" y="3529561"/>
                  <a:pt x="260247" y="3538731"/>
                  <a:pt x="287762" y="3547521"/>
                </a:cubicBezTo>
                <a:cubicBezTo>
                  <a:pt x="353875" y="3569305"/>
                  <a:pt x="422281" y="3569687"/>
                  <a:pt x="511706" y="3569305"/>
                </a:cubicBezTo>
                <a:cubicBezTo>
                  <a:pt x="436803" y="3469562"/>
                  <a:pt x="299609" y="3499371"/>
                  <a:pt x="235409" y="3394659"/>
                </a:cubicBezTo>
                <a:cubicBezTo>
                  <a:pt x="315659" y="3376315"/>
                  <a:pt x="377569" y="3414149"/>
                  <a:pt x="442537" y="3421409"/>
                </a:cubicBezTo>
                <a:cubicBezTo>
                  <a:pt x="501387" y="3427906"/>
                  <a:pt x="515909" y="3410328"/>
                  <a:pt x="502152" y="3352622"/>
                </a:cubicBezTo>
                <a:cubicBezTo>
                  <a:pt x="480752" y="3262815"/>
                  <a:pt x="512852" y="3216956"/>
                  <a:pt x="598455" y="3241415"/>
                </a:cubicBezTo>
                <a:cubicBezTo>
                  <a:pt x="677943" y="3264344"/>
                  <a:pt x="686349" y="3230715"/>
                  <a:pt x="664949" y="3179506"/>
                </a:cubicBezTo>
                <a:cubicBezTo>
                  <a:pt x="634377" y="3104987"/>
                  <a:pt x="669153" y="3047281"/>
                  <a:pt x="692846" y="2984607"/>
                </a:cubicBezTo>
                <a:cubicBezTo>
                  <a:pt x="729152" y="2889069"/>
                  <a:pt x="713865" y="2842445"/>
                  <a:pt x="635524" y="2771366"/>
                </a:cubicBezTo>
                <a:cubicBezTo>
                  <a:pt x="591577" y="2731620"/>
                  <a:pt x="544190" y="2697991"/>
                  <a:pt x="480368" y="2663598"/>
                </a:cubicBezTo>
                <a:cubicBezTo>
                  <a:pt x="627499" y="2644872"/>
                  <a:pt x="473109" y="2581817"/>
                  <a:pt x="525081" y="2542454"/>
                </a:cubicBezTo>
                <a:cubicBezTo>
                  <a:pt x="629027" y="2526404"/>
                  <a:pt x="713865" y="2651751"/>
                  <a:pt x="855264" y="2615829"/>
                </a:cubicBezTo>
                <a:cubicBezTo>
                  <a:pt x="680618" y="2507295"/>
                  <a:pt x="487630" y="2471755"/>
                  <a:pt x="361137" y="2327301"/>
                </a:cubicBezTo>
                <a:cubicBezTo>
                  <a:pt x="390181" y="2294436"/>
                  <a:pt x="419224" y="2325008"/>
                  <a:pt x="444065" y="2312780"/>
                </a:cubicBezTo>
                <a:cubicBezTo>
                  <a:pt x="443300" y="2305136"/>
                  <a:pt x="445212" y="2293671"/>
                  <a:pt x="440625" y="2290233"/>
                </a:cubicBezTo>
                <a:cubicBezTo>
                  <a:pt x="346234" y="2211508"/>
                  <a:pt x="344703" y="2209598"/>
                  <a:pt x="445975" y="2151509"/>
                </a:cubicBezTo>
                <a:cubicBezTo>
                  <a:pt x="481515" y="2131255"/>
                  <a:pt x="478459" y="2113293"/>
                  <a:pt x="459734" y="2087690"/>
                </a:cubicBezTo>
                <a:cubicBezTo>
                  <a:pt x="446356" y="2069728"/>
                  <a:pt x="430306" y="2053677"/>
                  <a:pt x="437950" y="2014315"/>
                </a:cubicBezTo>
                <a:cubicBezTo>
                  <a:pt x="493362" y="2064761"/>
                  <a:pt x="761252" y="2048327"/>
                  <a:pt x="808640" y="2042977"/>
                </a:cubicBezTo>
                <a:cubicBezTo>
                  <a:pt x="861758" y="2037246"/>
                  <a:pt x="914114" y="2012787"/>
                  <a:pt x="969908" y="2026162"/>
                </a:cubicBezTo>
                <a:cubicBezTo>
                  <a:pt x="1014621" y="2036864"/>
                  <a:pt x="1221748" y="2140427"/>
                  <a:pt x="1251176" y="2021577"/>
                </a:cubicBezTo>
                <a:cubicBezTo>
                  <a:pt x="1252704" y="2015846"/>
                  <a:pt x="1336395" y="2029221"/>
                  <a:pt x="1381491" y="2035718"/>
                </a:cubicBezTo>
                <a:cubicBezTo>
                  <a:pt x="1421235" y="2041068"/>
                  <a:pt x="1465947" y="2064761"/>
                  <a:pt x="1492697" y="2017374"/>
                </a:cubicBezTo>
                <a:cubicBezTo>
                  <a:pt x="1508366" y="1989477"/>
                  <a:pt x="1443782" y="1935593"/>
                  <a:pt x="1386076" y="1931006"/>
                </a:cubicBezTo>
                <a:cubicBezTo>
                  <a:pt x="1336013" y="1926802"/>
                  <a:pt x="1283658" y="1920687"/>
                  <a:pt x="1235889" y="1932153"/>
                </a:cubicBezTo>
                <a:cubicBezTo>
                  <a:pt x="1177038" y="1945911"/>
                  <a:pt x="1145320" y="1923746"/>
                  <a:pt x="1128886" y="1875977"/>
                </a:cubicBezTo>
                <a:cubicBezTo>
                  <a:pt x="1110542" y="1823240"/>
                  <a:pt x="1075383" y="1798781"/>
                  <a:pt x="1026851" y="1774322"/>
                </a:cubicBezTo>
                <a:cubicBezTo>
                  <a:pt x="909146" y="1715090"/>
                  <a:pt x="796030" y="1646684"/>
                  <a:pt x="666861" y="1612290"/>
                </a:cubicBezTo>
                <a:cubicBezTo>
                  <a:pt x="641255" y="1605409"/>
                  <a:pt x="612977" y="1596238"/>
                  <a:pt x="601130" y="1550762"/>
                </a:cubicBezTo>
                <a:cubicBezTo>
                  <a:pt x="950802" y="1618785"/>
                  <a:pt x="1269520" y="1796106"/>
                  <a:pt x="1630272" y="1785787"/>
                </a:cubicBezTo>
                <a:cubicBezTo>
                  <a:pt x="1531678" y="1729610"/>
                  <a:pt x="1417413" y="1726553"/>
                  <a:pt x="1312320" y="1687191"/>
                </a:cubicBezTo>
                <a:cubicBezTo>
                  <a:pt x="1386841" y="1657765"/>
                  <a:pt x="1456775" y="1688337"/>
                  <a:pt x="1527473" y="1705153"/>
                </a:cubicBezTo>
                <a:cubicBezTo>
                  <a:pt x="1586707" y="1718909"/>
                  <a:pt x="1640210" y="1721203"/>
                  <a:pt x="1646706" y="1639040"/>
                </a:cubicBezTo>
                <a:cubicBezTo>
                  <a:pt x="1644413" y="1633690"/>
                  <a:pt x="1644794" y="1626812"/>
                  <a:pt x="1645178" y="1620315"/>
                </a:cubicBezTo>
                <a:cubicBezTo>
                  <a:pt x="1625304" y="1586303"/>
                  <a:pt x="1594350" y="1568725"/>
                  <a:pt x="1557663" y="1558787"/>
                </a:cubicBezTo>
                <a:cubicBezTo>
                  <a:pt x="1535498" y="1552672"/>
                  <a:pt x="1506073" y="1543500"/>
                  <a:pt x="1506454" y="1519044"/>
                </a:cubicBezTo>
                <a:cubicBezTo>
                  <a:pt x="1507601" y="1428472"/>
                  <a:pt x="1436904" y="1402104"/>
                  <a:pt x="1366204" y="1375735"/>
                </a:cubicBezTo>
                <a:cubicBezTo>
                  <a:pt x="1405566" y="1330641"/>
                  <a:pt x="1436520" y="1363888"/>
                  <a:pt x="1466329" y="1360450"/>
                </a:cubicBezTo>
                <a:cubicBezTo>
                  <a:pt x="1485819" y="1358157"/>
                  <a:pt x="1503397" y="1353953"/>
                  <a:pt x="1503397" y="1330641"/>
                </a:cubicBezTo>
                <a:cubicBezTo>
                  <a:pt x="1503779" y="1311151"/>
                  <a:pt x="1494607" y="1288985"/>
                  <a:pt x="1475501" y="1288604"/>
                </a:cubicBezTo>
                <a:cubicBezTo>
                  <a:pt x="1355885" y="1285163"/>
                  <a:pt x="1289773" y="1159817"/>
                  <a:pt x="1165573" y="1159435"/>
                </a:cubicBezTo>
                <a:cubicBezTo>
                  <a:pt x="1091435" y="1159435"/>
                  <a:pt x="1204170" y="1088738"/>
                  <a:pt x="1141498" y="1059311"/>
                </a:cubicBezTo>
                <a:cubicBezTo>
                  <a:pt x="1127739" y="1052814"/>
                  <a:pt x="1177420" y="1042879"/>
                  <a:pt x="1199585" y="1044407"/>
                </a:cubicBezTo>
                <a:cubicBezTo>
                  <a:pt x="1221367" y="1045935"/>
                  <a:pt x="1240857" y="1064661"/>
                  <a:pt x="1267226" y="1051286"/>
                </a:cubicBezTo>
                <a:cubicBezTo>
                  <a:pt x="1281748" y="1003517"/>
                  <a:pt x="1244298" y="985938"/>
                  <a:pt x="1213342" y="972561"/>
                </a:cubicBezTo>
                <a:cubicBezTo>
                  <a:pt x="1141879" y="941607"/>
                  <a:pt x="1072327" y="904157"/>
                  <a:pt x="993986" y="893073"/>
                </a:cubicBezTo>
                <a:cubicBezTo>
                  <a:pt x="966089" y="889252"/>
                  <a:pt x="1034111" y="838042"/>
                  <a:pt x="1047486" y="820083"/>
                </a:cubicBezTo>
                <a:cubicBezTo>
                  <a:pt x="732209" y="631299"/>
                  <a:pt x="353112" y="640852"/>
                  <a:pt x="0" y="488371"/>
                </a:cubicBezTo>
                <a:cubicBezTo>
                  <a:pt x="77960" y="458564"/>
                  <a:pt x="135284" y="480346"/>
                  <a:pt x="188403" y="484933"/>
                </a:cubicBezTo>
                <a:cubicBezTo>
                  <a:pt x="321009" y="496396"/>
                  <a:pt x="452090" y="520090"/>
                  <a:pt x="584315" y="534230"/>
                </a:cubicBezTo>
                <a:cubicBezTo>
                  <a:pt x="649281" y="541108"/>
                  <a:pt x="709662" y="567096"/>
                  <a:pt x="782271" y="525824"/>
                </a:cubicBezTo>
                <a:cubicBezTo>
                  <a:pt x="830805" y="498308"/>
                  <a:pt x="908383" y="528115"/>
                  <a:pt x="967998" y="552574"/>
                </a:cubicBezTo>
                <a:cubicBezTo>
                  <a:pt x="1017296" y="572827"/>
                  <a:pt x="1064301" y="578177"/>
                  <a:pt x="1129651" y="552574"/>
                </a:cubicBezTo>
                <a:cubicBezTo>
                  <a:pt x="1070417" y="536905"/>
                  <a:pt x="1024939" y="523149"/>
                  <a:pt x="978317" y="513593"/>
                </a:cubicBezTo>
                <a:cubicBezTo>
                  <a:pt x="941248" y="505952"/>
                  <a:pt x="1029526" y="474996"/>
                  <a:pt x="1074620" y="478818"/>
                </a:cubicBezTo>
                <a:cubicBezTo>
                  <a:pt x="1137676" y="484168"/>
                  <a:pt x="1102136" y="464296"/>
                  <a:pt x="1091435" y="436781"/>
                </a:cubicBezTo>
                <a:cubicBezTo>
                  <a:pt x="1079970" y="407355"/>
                  <a:pt x="1113982" y="398184"/>
                  <a:pt x="1135383" y="404296"/>
                </a:cubicBezTo>
                <a:cubicBezTo>
                  <a:pt x="1217545" y="428374"/>
                  <a:pt x="1299326" y="385955"/>
                  <a:pt x="1384166" y="420349"/>
                </a:cubicBezTo>
                <a:cubicBezTo>
                  <a:pt x="1362764" y="335509"/>
                  <a:pt x="1316523" y="298440"/>
                  <a:pt x="1219839" y="286593"/>
                </a:cubicBezTo>
                <a:cubicBezTo>
                  <a:pt x="1183533" y="282009"/>
                  <a:pt x="1145701" y="288887"/>
                  <a:pt x="1114364" y="264428"/>
                </a:cubicBezTo>
                <a:cubicBezTo>
                  <a:pt x="1096402" y="250290"/>
                  <a:pt x="1076148" y="233474"/>
                  <a:pt x="1090289" y="207487"/>
                </a:cubicBezTo>
                <a:cubicBezTo>
                  <a:pt x="1100223" y="189144"/>
                  <a:pt x="1121626" y="189144"/>
                  <a:pt x="1139204" y="195259"/>
                </a:cubicBezTo>
                <a:cubicBezTo>
                  <a:pt x="1217929" y="222393"/>
                  <a:pt x="1300091" y="232328"/>
                  <a:pt x="1382254" y="242265"/>
                </a:cubicBezTo>
                <a:cubicBezTo>
                  <a:pt x="1394866" y="243793"/>
                  <a:pt x="1409004" y="248762"/>
                  <a:pt x="1423145" y="223537"/>
                </a:cubicBezTo>
                <a:cubicBezTo>
                  <a:pt x="1269520" y="182647"/>
                  <a:pt x="1123536" y="124559"/>
                  <a:pt x="965705" y="102013"/>
                </a:cubicBezTo>
                <a:cubicBezTo>
                  <a:pt x="967998" y="91312"/>
                  <a:pt x="970292" y="80612"/>
                  <a:pt x="972586" y="69912"/>
                </a:cubicBezTo>
                <a:cubicBezTo>
                  <a:pt x="1096020" y="85197"/>
                  <a:pt x="1219457" y="100484"/>
                  <a:pt x="1375376" y="119593"/>
                </a:cubicBezTo>
                <a:cubicBezTo>
                  <a:pt x="1279454" y="58828"/>
                  <a:pt x="1188885" y="79084"/>
                  <a:pt x="1117804" y="25200"/>
                </a:cubicBezTo>
                <a:cubicBezTo>
                  <a:pt x="1131179" y="4755"/>
                  <a:pt x="1147325" y="-405"/>
                  <a:pt x="1164045" y="25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05DB953-33FF-CD00-B9BE-03511868C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1944" y="1001486"/>
            <a:ext cx="7696760" cy="104502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Beschreibt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den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Planungsprozess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was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fiel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leicht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oder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schwer</a:t>
            </a:r>
            <a:endParaRPr lang="en-US" sz="32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28CE88F-7122-C462-0E6C-3693623925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38943" y="2744345"/>
            <a:ext cx="10537371" cy="3253683"/>
          </a:xfrm>
        </p:spPr>
        <p:txBody>
          <a:bodyPr vert="horz" lIns="91440" tIns="45720" rIns="91440" bIns="45720" rtlCol="0">
            <a:normAutofit fontScale="25000" lnSpcReduction="20000"/>
          </a:bodyPr>
          <a:lstStyle/>
          <a:p>
            <a:pPr marL="1143000" indent="-1143000">
              <a:buFont typeface="Wingdings" panose="05000000000000000000" pitchFamily="2" charset="2"/>
              <a:buChar char="v"/>
            </a:pPr>
            <a:r>
              <a:rPr lang="en-US" sz="112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Am </a:t>
            </a:r>
            <a:r>
              <a:rPr lang="en-US" sz="112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Anfang</a:t>
            </a:r>
            <a:r>
              <a:rPr lang="en-US" sz="112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gab es </a:t>
            </a:r>
            <a:r>
              <a:rPr lang="en-US" sz="112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Unklarheiten</a:t>
            </a:r>
            <a:r>
              <a:rPr lang="en-US" sz="112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12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bei</a:t>
            </a:r>
            <a:r>
              <a:rPr lang="en-US" sz="112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der </a:t>
            </a:r>
            <a:r>
              <a:rPr lang="en-US" sz="112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Bearbeitung</a:t>
            </a:r>
            <a:r>
              <a:rPr lang="en-US" sz="112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der </a:t>
            </a:r>
            <a:r>
              <a:rPr lang="en-US" sz="112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Lernaufgabe</a:t>
            </a:r>
            <a:r>
              <a:rPr lang="en-US" sz="112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12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aufgrund</a:t>
            </a:r>
            <a:r>
              <a:rPr lang="en-US" sz="112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der </a:t>
            </a:r>
            <a:r>
              <a:rPr lang="en-US" sz="112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Tatsache</a:t>
            </a:r>
            <a:r>
              <a:rPr lang="en-US" sz="112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12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dass</a:t>
            </a:r>
            <a:r>
              <a:rPr lang="en-US" sz="112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12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eine</a:t>
            </a:r>
            <a:r>
              <a:rPr lang="en-US" sz="112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12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Kollegin</a:t>
            </a:r>
            <a:r>
              <a:rPr lang="en-US" sz="112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1200" dirty="0" err="1">
                <a:solidFill>
                  <a:schemeClr val="accent1"/>
                </a:solidFill>
              </a:rPr>
              <a:t>f</a:t>
            </a:r>
            <a:r>
              <a:rPr lang="en-US" sz="112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achfremd</a:t>
            </a:r>
            <a:r>
              <a:rPr lang="en-US" sz="112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12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ist</a:t>
            </a:r>
            <a:r>
              <a:rPr lang="en-US" sz="112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und den </a:t>
            </a:r>
            <a:r>
              <a:rPr lang="en-US" sz="112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Ablauf</a:t>
            </a:r>
            <a:r>
              <a:rPr lang="en-US" sz="112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12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nicht</a:t>
            </a:r>
            <a:r>
              <a:rPr lang="en-US" sz="112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von der Station </a:t>
            </a:r>
            <a:r>
              <a:rPr lang="en-US" sz="112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kennt</a:t>
            </a:r>
            <a:r>
              <a:rPr lang="en-US" sz="112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en-US" sz="112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Dadurch</a:t>
            </a:r>
            <a:r>
              <a:rPr lang="en-US" sz="112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gab es </a:t>
            </a:r>
            <a:r>
              <a:rPr lang="en-US" sz="112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Verständnis</a:t>
            </a:r>
            <a:r>
              <a:rPr lang="en-US" sz="11200" dirty="0" err="1">
                <a:solidFill>
                  <a:schemeClr val="accent1"/>
                </a:solidFill>
              </a:rPr>
              <a:t>s</a:t>
            </a:r>
            <a:r>
              <a:rPr lang="en-US" sz="112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chwierigkeiten</a:t>
            </a:r>
            <a:r>
              <a:rPr lang="en-US" sz="112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pPr marL="1143000" indent="-1143000">
              <a:buFont typeface="Wingdings" panose="05000000000000000000" pitchFamily="2" charset="2"/>
              <a:buChar char="v"/>
            </a:pPr>
            <a:endParaRPr lang="en-US" sz="11200" kern="1200" dirty="0">
              <a:solidFill>
                <a:schemeClr val="accent1"/>
              </a:solidFill>
              <a:latin typeface="+mn-lt"/>
              <a:ea typeface="+mn-ea"/>
              <a:cs typeface="+mn-cs"/>
            </a:endParaRPr>
          </a:p>
          <a:p>
            <a:pPr marL="1143000" indent="-1143000">
              <a:buFont typeface="Wingdings" panose="05000000000000000000" pitchFamily="2" charset="2"/>
              <a:buChar char="v"/>
            </a:pPr>
            <a:r>
              <a:rPr lang="en-US" sz="112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2 </a:t>
            </a:r>
            <a:r>
              <a:rPr lang="en-US" sz="112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Kolleginnen</a:t>
            </a:r>
            <a:r>
              <a:rPr lang="en-US" sz="112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12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kennen</a:t>
            </a:r>
            <a:r>
              <a:rPr lang="en-US" sz="112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den </a:t>
            </a:r>
            <a:r>
              <a:rPr lang="en-US" sz="112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Ablauf</a:t>
            </a:r>
            <a:r>
              <a:rPr lang="en-US" sz="112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der </a:t>
            </a:r>
            <a:r>
              <a:rPr lang="en-US" sz="112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Nasenpflege</a:t>
            </a:r>
            <a:r>
              <a:rPr lang="en-US" sz="112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pPr marL="1143000" indent="-1143000">
              <a:buFont typeface="Wingdings" panose="05000000000000000000" pitchFamily="2" charset="2"/>
              <a:buChar char="v"/>
            </a:pPr>
            <a:endParaRPr lang="en-US" sz="11200" kern="1200" dirty="0">
              <a:solidFill>
                <a:schemeClr val="accent1"/>
              </a:solidFill>
              <a:latin typeface="+mn-lt"/>
              <a:ea typeface="+mn-ea"/>
              <a:cs typeface="+mn-cs"/>
            </a:endParaRPr>
          </a:p>
          <a:p>
            <a:pPr marL="1143000" indent="-1143000">
              <a:buFont typeface="Wingdings" panose="05000000000000000000" pitchFamily="2" charset="2"/>
              <a:buChar char="v"/>
            </a:pPr>
            <a:r>
              <a:rPr lang="en-US" sz="112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Die </a:t>
            </a:r>
            <a:r>
              <a:rPr lang="en-US" sz="112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Verteilung</a:t>
            </a:r>
            <a:r>
              <a:rPr lang="en-US" sz="112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der </a:t>
            </a:r>
            <a:r>
              <a:rPr lang="en-US" sz="112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Aufgaben</a:t>
            </a:r>
            <a:r>
              <a:rPr lang="en-US" sz="112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12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verlief</a:t>
            </a:r>
            <a:r>
              <a:rPr lang="en-US" sz="112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12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problemlos</a:t>
            </a:r>
            <a:r>
              <a:rPr lang="en-US" sz="112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pPr algn="ctr"/>
            <a:endParaRPr lang="en-US" sz="11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9704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0E21785-62D8-430F-9521-90166EF7C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ED7CF8A0-D3E4-4A16-87D3-1D973AC61B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13296" y="697832"/>
            <a:ext cx="8189484" cy="5541981"/>
          </a:xfrm>
          <a:custGeom>
            <a:avLst/>
            <a:gdLst>
              <a:gd name="connsiteX0" fmla="*/ 1164045 w 7323233"/>
              <a:gd name="connsiteY0" fmla="*/ 25 h 5835507"/>
              <a:gd name="connsiteX1" fmla="*/ 1213723 w 7323233"/>
              <a:gd name="connsiteY1" fmla="*/ 8385 h 5835507"/>
              <a:gd name="connsiteX2" fmla="*/ 2251656 w 7323233"/>
              <a:gd name="connsiteY2" fmla="*/ 138318 h 5835507"/>
              <a:gd name="connsiteX3" fmla="*/ 3226534 w 7323233"/>
              <a:gd name="connsiteY3" fmla="*/ 205194 h 5835507"/>
              <a:gd name="connsiteX4" fmla="*/ 4404335 w 7323233"/>
              <a:gd name="connsiteY4" fmla="*/ 316784 h 5835507"/>
              <a:gd name="connsiteX5" fmla="*/ 5225968 w 7323233"/>
              <a:gd name="connsiteY5" fmla="*/ 350415 h 5835507"/>
              <a:gd name="connsiteX6" fmla="*/ 5266859 w 7323233"/>
              <a:gd name="connsiteY6" fmla="*/ 348884 h 5835507"/>
              <a:gd name="connsiteX7" fmla="*/ 5685318 w 7323233"/>
              <a:gd name="connsiteY7" fmla="*/ 399712 h 5835507"/>
              <a:gd name="connsiteX8" fmla="*/ 5411315 w 7323233"/>
              <a:gd name="connsiteY8" fmla="*/ 618305 h 5835507"/>
              <a:gd name="connsiteX9" fmla="*/ 5805698 w 7323233"/>
              <a:gd name="connsiteY9" fmla="*/ 721868 h 5835507"/>
              <a:gd name="connsiteX10" fmla="*/ 6188997 w 7323233"/>
              <a:gd name="connsiteY10" fmla="*/ 868233 h 5835507"/>
              <a:gd name="connsiteX11" fmla="*/ 6261225 w 7323233"/>
              <a:gd name="connsiteY11" fmla="*/ 928614 h 5835507"/>
              <a:gd name="connsiteX12" fmla="*/ 6858533 w 7323233"/>
              <a:gd name="connsiteY12" fmla="*/ 1323379 h 5835507"/>
              <a:gd name="connsiteX13" fmla="*/ 6744269 w 7323233"/>
              <a:gd name="connsiteY13" fmla="*/ 1407072 h 5835507"/>
              <a:gd name="connsiteX14" fmla="*/ 6956365 w 7323233"/>
              <a:gd name="connsiteY14" fmla="*/ 1507197 h 5835507"/>
              <a:gd name="connsiteX15" fmla="*/ 7004134 w 7323233"/>
              <a:gd name="connsiteY15" fmla="*/ 1549234 h 5835507"/>
              <a:gd name="connsiteX16" fmla="*/ 6963627 w 7323233"/>
              <a:gd name="connsiteY16" fmla="*/ 1599678 h 5835507"/>
              <a:gd name="connsiteX17" fmla="*/ 6875731 w 7323233"/>
              <a:gd name="connsiteY17" fmla="*/ 1634837 h 5835507"/>
              <a:gd name="connsiteX18" fmla="*/ 6759175 w 7323233"/>
              <a:gd name="connsiteY18" fmla="*/ 1723878 h 5835507"/>
              <a:gd name="connsiteX19" fmla="*/ 6763759 w 7323233"/>
              <a:gd name="connsiteY19" fmla="*/ 1793431 h 5835507"/>
              <a:gd name="connsiteX20" fmla="*/ 6832931 w 7323233"/>
              <a:gd name="connsiteY20" fmla="*/ 1919543 h 5835507"/>
              <a:gd name="connsiteX21" fmla="*/ 6728984 w 7323233"/>
              <a:gd name="connsiteY21" fmla="*/ 2051386 h 5835507"/>
              <a:gd name="connsiteX22" fmla="*/ 6675481 w 7323233"/>
              <a:gd name="connsiteY22" fmla="*/ 2090365 h 5835507"/>
              <a:gd name="connsiteX23" fmla="*/ 6778665 w 7323233"/>
              <a:gd name="connsiteY23" fmla="*/ 2103740 h 5835507"/>
              <a:gd name="connsiteX24" fmla="*/ 6814587 w 7323233"/>
              <a:gd name="connsiteY24" fmla="*/ 2158771 h 5835507"/>
              <a:gd name="connsiteX25" fmla="*/ 6830637 w 7323233"/>
              <a:gd name="connsiteY25" fmla="*/ 2186286 h 5835507"/>
              <a:gd name="connsiteX26" fmla="*/ 6928087 w 7323233"/>
              <a:gd name="connsiteY26" fmla="*/ 2358639 h 5835507"/>
              <a:gd name="connsiteX27" fmla="*/ 6911653 w 7323233"/>
              <a:gd name="connsiteY27" fmla="*/ 2406789 h 5835507"/>
              <a:gd name="connsiteX28" fmla="*/ 6749237 w 7323233"/>
              <a:gd name="connsiteY28" fmla="*/ 2639522 h 5835507"/>
              <a:gd name="connsiteX29" fmla="*/ 6921971 w 7323233"/>
              <a:gd name="connsiteY29" fmla="*/ 2704488 h 5835507"/>
              <a:gd name="connsiteX30" fmla="*/ 6932290 w 7323233"/>
              <a:gd name="connsiteY30" fmla="*/ 2814548 h 5835507"/>
              <a:gd name="connsiteX31" fmla="*/ 7020186 w 7323233"/>
              <a:gd name="connsiteY31" fmla="*/ 2937603 h 5835507"/>
              <a:gd name="connsiteX32" fmla="*/ 7213555 w 7323233"/>
              <a:gd name="connsiteY32" fmla="*/ 3110719 h 5835507"/>
              <a:gd name="connsiteX33" fmla="*/ 7323233 w 7323233"/>
              <a:gd name="connsiteY33" fmla="*/ 3226893 h 5835507"/>
              <a:gd name="connsiteX34" fmla="*/ 7134067 w 7323233"/>
              <a:gd name="connsiteY34" fmla="*/ 3257847 h 5835507"/>
              <a:gd name="connsiteX35" fmla="*/ 7104643 w 7323233"/>
              <a:gd name="connsiteY35" fmla="*/ 3275809 h 5835507"/>
              <a:gd name="connsiteX36" fmla="*/ 7127189 w 7323233"/>
              <a:gd name="connsiteY36" fmla="*/ 3336953 h 5835507"/>
              <a:gd name="connsiteX37" fmla="*/ 7157379 w 7323233"/>
              <a:gd name="connsiteY37" fmla="*/ 3397718 h 5835507"/>
              <a:gd name="connsiteX38" fmla="*/ 7136361 w 7323233"/>
              <a:gd name="connsiteY38" fmla="*/ 3445487 h 5835507"/>
              <a:gd name="connsiteX39" fmla="*/ 6988849 w 7323233"/>
              <a:gd name="connsiteY39" fmla="*/ 3652233 h 5835507"/>
              <a:gd name="connsiteX40" fmla="*/ 6867705 w 7323233"/>
              <a:gd name="connsiteY40" fmla="*/ 3734395 h 5835507"/>
              <a:gd name="connsiteX41" fmla="*/ 6591791 w 7323233"/>
              <a:gd name="connsiteY41" fmla="*/ 4107760 h 5835507"/>
              <a:gd name="connsiteX42" fmla="*/ 6505041 w 7323233"/>
              <a:gd name="connsiteY42" fmla="*/ 4228904 h 5835507"/>
              <a:gd name="connsiteX43" fmla="*/ 6569243 w 7323233"/>
              <a:gd name="connsiteY43" fmla="*/ 4271704 h 5835507"/>
              <a:gd name="connsiteX44" fmla="*/ 6446188 w 7323233"/>
              <a:gd name="connsiteY44" fmla="*/ 4398582 h 5835507"/>
              <a:gd name="connsiteX45" fmla="*/ 6301351 w 7323233"/>
              <a:gd name="connsiteY45" fmla="*/ 4539595 h 5835507"/>
              <a:gd name="connsiteX46" fmla="*/ 6263519 w 7323233"/>
              <a:gd name="connsiteY46" fmla="*/ 4577047 h 5835507"/>
              <a:gd name="connsiteX47" fmla="*/ 3277744 w 7323233"/>
              <a:gd name="connsiteY47" fmla="*/ 5834336 h 5835507"/>
              <a:gd name="connsiteX48" fmla="*/ 2490505 w 7323233"/>
              <a:gd name="connsiteY48" fmla="*/ 5648992 h 5835507"/>
              <a:gd name="connsiteX49" fmla="*/ 2179046 w 7323233"/>
              <a:gd name="connsiteY49" fmla="*/ 5504920 h 5835507"/>
              <a:gd name="connsiteX50" fmla="*/ 1780078 w 7323233"/>
              <a:gd name="connsiteY50" fmla="*/ 5273715 h 5835507"/>
              <a:gd name="connsiteX51" fmla="*/ 1353592 w 7323233"/>
              <a:gd name="connsiteY51" fmla="*/ 5087606 h 5835507"/>
              <a:gd name="connsiteX52" fmla="*/ 1208373 w 7323233"/>
              <a:gd name="connsiteY52" fmla="*/ 4917165 h 5835507"/>
              <a:gd name="connsiteX53" fmla="*/ 1157548 w 7323233"/>
              <a:gd name="connsiteY53" fmla="*/ 4869396 h 5835507"/>
              <a:gd name="connsiteX54" fmla="*/ 1030289 w 7323233"/>
              <a:gd name="connsiteY54" fmla="*/ 4807103 h 5835507"/>
              <a:gd name="connsiteX55" fmla="*/ 808258 w 7323233"/>
              <a:gd name="connsiteY55" fmla="*/ 4672585 h 5835507"/>
              <a:gd name="connsiteX56" fmla="*/ 889658 w 7323233"/>
              <a:gd name="connsiteY56" fmla="*/ 4642013 h 5835507"/>
              <a:gd name="connsiteX57" fmla="*/ 1123917 w 7323233"/>
              <a:gd name="connsiteY57" fmla="*/ 4723412 h 5835507"/>
              <a:gd name="connsiteX58" fmla="*/ 1294360 w 7323233"/>
              <a:gd name="connsiteY58" fmla="*/ 4745194 h 5835507"/>
              <a:gd name="connsiteX59" fmla="*/ 1054367 w 7323233"/>
              <a:gd name="connsiteY59" fmla="*/ 4603034 h 5835507"/>
              <a:gd name="connsiteX60" fmla="*/ 822015 w 7323233"/>
              <a:gd name="connsiteY60" fmla="*/ 4418070 h 5835507"/>
              <a:gd name="connsiteX61" fmla="*/ 1001246 w 7323233"/>
              <a:gd name="connsiteY61" fmla="*/ 4453610 h 5835507"/>
              <a:gd name="connsiteX62" fmla="*/ 1008889 w 7323233"/>
              <a:gd name="connsiteY62" fmla="*/ 4428770 h 5835507"/>
              <a:gd name="connsiteX63" fmla="*/ 853733 w 7323233"/>
              <a:gd name="connsiteY63" fmla="*/ 4208648 h 5835507"/>
              <a:gd name="connsiteX64" fmla="*/ 776921 w 7323233"/>
              <a:gd name="connsiteY64" fmla="*/ 4119989 h 5835507"/>
              <a:gd name="connsiteX65" fmla="*/ 431453 w 7323233"/>
              <a:gd name="connsiteY65" fmla="*/ 3852864 h 5835507"/>
              <a:gd name="connsiteX66" fmla="*/ 759342 w 7323233"/>
              <a:gd name="connsiteY66" fmla="*/ 3972095 h 5835507"/>
              <a:gd name="connsiteX67" fmla="*/ 420753 w 7323233"/>
              <a:gd name="connsiteY67" fmla="*/ 3712230 h 5835507"/>
              <a:gd name="connsiteX68" fmla="*/ 256425 w 7323233"/>
              <a:gd name="connsiteY68" fmla="*/ 3616309 h 5835507"/>
              <a:gd name="connsiteX69" fmla="*/ 214772 w 7323233"/>
              <a:gd name="connsiteY69" fmla="*/ 3559749 h 5835507"/>
              <a:gd name="connsiteX70" fmla="*/ 287762 w 7323233"/>
              <a:gd name="connsiteY70" fmla="*/ 3547521 h 5835507"/>
              <a:gd name="connsiteX71" fmla="*/ 511706 w 7323233"/>
              <a:gd name="connsiteY71" fmla="*/ 3569305 h 5835507"/>
              <a:gd name="connsiteX72" fmla="*/ 235409 w 7323233"/>
              <a:gd name="connsiteY72" fmla="*/ 3394659 h 5835507"/>
              <a:gd name="connsiteX73" fmla="*/ 442537 w 7323233"/>
              <a:gd name="connsiteY73" fmla="*/ 3421409 h 5835507"/>
              <a:gd name="connsiteX74" fmla="*/ 502152 w 7323233"/>
              <a:gd name="connsiteY74" fmla="*/ 3352622 h 5835507"/>
              <a:gd name="connsiteX75" fmla="*/ 598455 w 7323233"/>
              <a:gd name="connsiteY75" fmla="*/ 3241415 h 5835507"/>
              <a:gd name="connsiteX76" fmla="*/ 664949 w 7323233"/>
              <a:gd name="connsiteY76" fmla="*/ 3179506 h 5835507"/>
              <a:gd name="connsiteX77" fmla="*/ 692846 w 7323233"/>
              <a:gd name="connsiteY77" fmla="*/ 2984607 h 5835507"/>
              <a:gd name="connsiteX78" fmla="*/ 635524 w 7323233"/>
              <a:gd name="connsiteY78" fmla="*/ 2771366 h 5835507"/>
              <a:gd name="connsiteX79" fmla="*/ 480368 w 7323233"/>
              <a:gd name="connsiteY79" fmla="*/ 2663598 h 5835507"/>
              <a:gd name="connsiteX80" fmla="*/ 525081 w 7323233"/>
              <a:gd name="connsiteY80" fmla="*/ 2542454 h 5835507"/>
              <a:gd name="connsiteX81" fmla="*/ 855264 w 7323233"/>
              <a:gd name="connsiteY81" fmla="*/ 2615829 h 5835507"/>
              <a:gd name="connsiteX82" fmla="*/ 361137 w 7323233"/>
              <a:gd name="connsiteY82" fmla="*/ 2327301 h 5835507"/>
              <a:gd name="connsiteX83" fmla="*/ 444065 w 7323233"/>
              <a:gd name="connsiteY83" fmla="*/ 2312780 h 5835507"/>
              <a:gd name="connsiteX84" fmla="*/ 440625 w 7323233"/>
              <a:gd name="connsiteY84" fmla="*/ 2290233 h 5835507"/>
              <a:gd name="connsiteX85" fmla="*/ 445975 w 7323233"/>
              <a:gd name="connsiteY85" fmla="*/ 2151509 h 5835507"/>
              <a:gd name="connsiteX86" fmla="*/ 459734 w 7323233"/>
              <a:gd name="connsiteY86" fmla="*/ 2087690 h 5835507"/>
              <a:gd name="connsiteX87" fmla="*/ 437950 w 7323233"/>
              <a:gd name="connsiteY87" fmla="*/ 2014315 h 5835507"/>
              <a:gd name="connsiteX88" fmla="*/ 808640 w 7323233"/>
              <a:gd name="connsiteY88" fmla="*/ 2042977 h 5835507"/>
              <a:gd name="connsiteX89" fmla="*/ 969908 w 7323233"/>
              <a:gd name="connsiteY89" fmla="*/ 2026162 h 5835507"/>
              <a:gd name="connsiteX90" fmla="*/ 1251176 w 7323233"/>
              <a:gd name="connsiteY90" fmla="*/ 2021577 h 5835507"/>
              <a:gd name="connsiteX91" fmla="*/ 1381491 w 7323233"/>
              <a:gd name="connsiteY91" fmla="*/ 2035718 h 5835507"/>
              <a:gd name="connsiteX92" fmla="*/ 1492697 w 7323233"/>
              <a:gd name="connsiteY92" fmla="*/ 2017374 h 5835507"/>
              <a:gd name="connsiteX93" fmla="*/ 1386076 w 7323233"/>
              <a:gd name="connsiteY93" fmla="*/ 1931006 h 5835507"/>
              <a:gd name="connsiteX94" fmla="*/ 1235889 w 7323233"/>
              <a:gd name="connsiteY94" fmla="*/ 1932153 h 5835507"/>
              <a:gd name="connsiteX95" fmla="*/ 1128886 w 7323233"/>
              <a:gd name="connsiteY95" fmla="*/ 1875977 h 5835507"/>
              <a:gd name="connsiteX96" fmla="*/ 1026851 w 7323233"/>
              <a:gd name="connsiteY96" fmla="*/ 1774322 h 5835507"/>
              <a:gd name="connsiteX97" fmla="*/ 666861 w 7323233"/>
              <a:gd name="connsiteY97" fmla="*/ 1612290 h 5835507"/>
              <a:gd name="connsiteX98" fmla="*/ 601130 w 7323233"/>
              <a:gd name="connsiteY98" fmla="*/ 1550762 h 5835507"/>
              <a:gd name="connsiteX99" fmla="*/ 1630272 w 7323233"/>
              <a:gd name="connsiteY99" fmla="*/ 1785787 h 5835507"/>
              <a:gd name="connsiteX100" fmla="*/ 1312320 w 7323233"/>
              <a:gd name="connsiteY100" fmla="*/ 1687191 h 5835507"/>
              <a:gd name="connsiteX101" fmla="*/ 1527473 w 7323233"/>
              <a:gd name="connsiteY101" fmla="*/ 1705153 h 5835507"/>
              <a:gd name="connsiteX102" fmla="*/ 1646706 w 7323233"/>
              <a:gd name="connsiteY102" fmla="*/ 1639040 h 5835507"/>
              <a:gd name="connsiteX103" fmla="*/ 1645178 w 7323233"/>
              <a:gd name="connsiteY103" fmla="*/ 1620315 h 5835507"/>
              <a:gd name="connsiteX104" fmla="*/ 1557663 w 7323233"/>
              <a:gd name="connsiteY104" fmla="*/ 1558787 h 5835507"/>
              <a:gd name="connsiteX105" fmla="*/ 1506454 w 7323233"/>
              <a:gd name="connsiteY105" fmla="*/ 1519044 h 5835507"/>
              <a:gd name="connsiteX106" fmla="*/ 1366204 w 7323233"/>
              <a:gd name="connsiteY106" fmla="*/ 1375735 h 5835507"/>
              <a:gd name="connsiteX107" fmla="*/ 1466329 w 7323233"/>
              <a:gd name="connsiteY107" fmla="*/ 1360450 h 5835507"/>
              <a:gd name="connsiteX108" fmla="*/ 1503397 w 7323233"/>
              <a:gd name="connsiteY108" fmla="*/ 1330641 h 5835507"/>
              <a:gd name="connsiteX109" fmla="*/ 1475501 w 7323233"/>
              <a:gd name="connsiteY109" fmla="*/ 1288604 h 5835507"/>
              <a:gd name="connsiteX110" fmla="*/ 1165573 w 7323233"/>
              <a:gd name="connsiteY110" fmla="*/ 1159435 h 5835507"/>
              <a:gd name="connsiteX111" fmla="*/ 1141498 w 7323233"/>
              <a:gd name="connsiteY111" fmla="*/ 1059311 h 5835507"/>
              <a:gd name="connsiteX112" fmla="*/ 1199585 w 7323233"/>
              <a:gd name="connsiteY112" fmla="*/ 1044407 h 5835507"/>
              <a:gd name="connsiteX113" fmla="*/ 1267226 w 7323233"/>
              <a:gd name="connsiteY113" fmla="*/ 1051286 h 5835507"/>
              <a:gd name="connsiteX114" fmla="*/ 1213342 w 7323233"/>
              <a:gd name="connsiteY114" fmla="*/ 972561 h 5835507"/>
              <a:gd name="connsiteX115" fmla="*/ 993986 w 7323233"/>
              <a:gd name="connsiteY115" fmla="*/ 893073 h 5835507"/>
              <a:gd name="connsiteX116" fmla="*/ 1047486 w 7323233"/>
              <a:gd name="connsiteY116" fmla="*/ 820083 h 5835507"/>
              <a:gd name="connsiteX117" fmla="*/ 0 w 7323233"/>
              <a:gd name="connsiteY117" fmla="*/ 488371 h 5835507"/>
              <a:gd name="connsiteX118" fmla="*/ 188403 w 7323233"/>
              <a:gd name="connsiteY118" fmla="*/ 484933 h 5835507"/>
              <a:gd name="connsiteX119" fmla="*/ 584315 w 7323233"/>
              <a:gd name="connsiteY119" fmla="*/ 534230 h 5835507"/>
              <a:gd name="connsiteX120" fmla="*/ 782271 w 7323233"/>
              <a:gd name="connsiteY120" fmla="*/ 525824 h 5835507"/>
              <a:gd name="connsiteX121" fmla="*/ 967998 w 7323233"/>
              <a:gd name="connsiteY121" fmla="*/ 552574 h 5835507"/>
              <a:gd name="connsiteX122" fmla="*/ 1129651 w 7323233"/>
              <a:gd name="connsiteY122" fmla="*/ 552574 h 5835507"/>
              <a:gd name="connsiteX123" fmla="*/ 978317 w 7323233"/>
              <a:gd name="connsiteY123" fmla="*/ 513593 h 5835507"/>
              <a:gd name="connsiteX124" fmla="*/ 1074620 w 7323233"/>
              <a:gd name="connsiteY124" fmla="*/ 478818 h 5835507"/>
              <a:gd name="connsiteX125" fmla="*/ 1091435 w 7323233"/>
              <a:gd name="connsiteY125" fmla="*/ 436781 h 5835507"/>
              <a:gd name="connsiteX126" fmla="*/ 1135383 w 7323233"/>
              <a:gd name="connsiteY126" fmla="*/ 404296 h 5835507"/>
              <a:gd name="connsiteX127" fmla="*/ 1384166 w 7323233"/>
              <a:gd name="connsiteY127" fmla="*/ 420349 h 5835507"/>
              <a:gd name="connsiteX128" fmla="*/ 1219839 w 7323233"/>
              <a:gd name="connsiteY128" fmla="*/ 286593 h 5835507"/>
              <a:gd name="connsiteX129" fmla="*/ 1114364 w 7323233"/>
              <a:gd name="connsiteY129" fmla="*/ 264428 h 5835507"/>
              <a:gd name="connsiteX130" fmla="*/ 1090289 w 7323233"/>
              <a:gd name="connsiteY130" fmla="*/ 207487 h 5835507"/>
              <a:gd name="connsiteX131" fmla="*/ 1139204 w 7323233"/>
              <a:gd name="connsiteY131" fmla="*/ 195259 h 5835507"/>
              <a:gd name="connsiteX132" fmla="*/ 1382254 w 7323233"/>
              <a:gd name="connsiteY132" fmla="*/ 242265 h 5835507"/>
              <a:gd name="connsiteX133" fmla="*/ 1423145 w 7323233"/>
              <a:gd name="connsiteY133" fmla="*/ 223537 h 5835507"/>
              <a:gd name="connsiteX134" fmla="*/ 965705 w 7323233"/>
              <a:gd name="connsiteY134" fmla="*/ 102013 h 5835507"/>
              <a:gd name="connsiteX135" fmla="*/ 972586 w 7323233"/>
              <a:gd name="connsiteY135" fmla="*/ 69912 h 5835507"/>
              <a:gd name="connsiteX136" fmla="*/ 1375376 w 7323233"/>
              <a:gd name="connsiteY136" fmla="*/ 119593 h 5835507"/>
              <a:gd name="connsiteX137" fmla="*/ 1117804 w 7323233"/>
              <a:gd name="connsiteY137" fmla="*/ 25200 h 5835507"/>
              <a:gd name="connsiteX138" fmla="*/ 1164045 w 7323233"/>
              <a:gd name="connsiteY138" fmla="*/ 25 h 5835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</a:cxnLst>
            <a:rect l="l" t="t" r="r" b="b"/>
            <a:pathLst>
              <a:path w="7323233" h="5835507">
                <a:moveTo>
                  <a:pt x="1164045" y="25"/>
                </a:moveTo>
                <a:cubicBezTo>
                  <a:pt x="1180764" y="455"/>
                  <a:pt x="1198056" y="6474"/>
                  <a:pt x="1213723" y="8385"/>
                </a:cubicBezTo>
                <a:cubicBezTo>
                  <a:pt x="1559575" y="51187"/>
                  <a:pt x="1905425" y="97428"/>
                  <a:pt x="2251656" y="138318"/>
                </a:cubicBezTo>
                <a:cubicBezTo>
                  <a:pt x="2575343" y="176534"/>
                  <a:pt x="2901320" y="185322"/>
                  <a:pt x="3226534" y="205194"/>
                </a:cubicBezTo>
                <a:cubicBezTo>
                  <a:pt x="3620153" y="229271"/>
                  <a:pt x="4013008" y="263284"/>
                  <a:pt x="4404335" y="316784"/>
                </a:cubicBezTo>
                <a:cubicBezTo>
                  <a:pt x="4676048" y="354236"/>
                  <a:pt x="4950435" y="380221"/>
                  <a:pt x="5225968" y="350415"/>
                </a:cubicBezTo>
                <a:cubicBezTo>
                  <a:pt x="5239725" y="348884"/>
                  <a:pt x="5255394" y="343918"/>
                  <a:pt x="5266859" y="348884"/>
                </a:cubicBezTo>
                <a:cubicBezTo>
                  <a:pt x="5400614" y="404680"/>
                  <a:pt x="5546596" y="364553"/>
                  <a:pt x="5685318" y="399712"/>
                </a:cubicBezTo>
                <a:cubicBezTo>
                  <a:pt x="5649777" y="535377"/>
                  <a:pt x="5497299" y="524293"/>
                  <a:pt x="5411315" y="618305"/>
                </a:cubicBezTo>
                <a:cubicBezTo>
                  <a:pt x="5551565" y="655755"/>
                  <a:pt x="5677676" y="693589"/>
                  <a:pt x="5805698" y="721868"/>
                </a:cubicBezTo>
                <a:cubicBezTo>
                  <a:pt x="5941363" y="751677"/>
                  <a:pt x="6056391" y="832311"/>
                  <a:pt x="6188997" y="868233"/>
                </a:cubicBezTo>
                <a:cubicBezTo>
                  <a:pt x="6217279" y="875876"/>
                  <a:pt x="6251291" y="902627"/>
                  <a:pt x="6261225" y="928614"/>
                </a:cubicBezTo>
                <a:cubicBezTo>
                  <a:pt x="6293326" y="1012688"/>
                  <a:pt x="6934199" y="1248479"/>
                  <a:pt x="6858533" y="1323379"/>
                </a:cubicBezTo>
                <a:cubicBezTo>
                  <a:pt x="6827197" y="1354335"/>
                  <a:pt x="6786687" y="1376500"/>
                  <a:pt x="6744269" y="1407072"/>
                </a:cubicBezTo>
                <a:cubicBezTo>
                  <a:pt x="6808090" y="1464778"/>
                  <a:pt x="6879934" y="1490000"/>
                  <a:pt x="6956365" y="1507197"/>
                </a:cubicBezTo>
                <a:cubicBezTo>
                  <a:pt x="6979295" y="1512547"/>
                  <a:pt x="7001843" y="1523247"/>
                  <a:pt x="7004134" y="1549234"/>
                </a:cubicBezTo>
                <a:cubicBezTo>
                  <a:pt x="7006427" y="1576366"/>
                  <a:pt x="6983115" y="1587066"/>
                  <a:pt x="6963627" y="1599678"/>
                </a:cubicBezTo>
                <a:cubicBezTo>
                  <a:pt x="6936493" y="1617256"/>
                  <a:pt x="6910125" y="1632543"/>
                  <a:pt x="6875731" y="1634837"/>
                </a:cubicBezTo>
                <a:cubicBezTo>
                  <a:pt x="6819171" y="1638275"/>
                  <a:pt x="6792040" y="1687191"/>
                  <a:pt x="6759175" y="1723878"/>
                </a:cubicBezTo>
                <a:cubicBezTo>
                  <a:pt x="6740831" y="1744515"/>
                  <a:pt x="6731659" y="1786169"/>
                  <a:pt x="6763759" y="1793431"/>
                </a:cubicBezTo>
                <a:cubicBezTo>
                  <a:pt x="6840955" y="1811009"/>
                  <a:pt x="6834840" y="1861837"/>
                  <a:pt x="6832931" y="1919543"/>
                </a:cubicBezTo>
                <a:cubicBezTo>
                  <a:pt x="6830255" y="1991005"/>
                  <a:pt x="6784777" y="2023871"/>
                  <a:pt x="6728984" y="2051386"/>
                </a:cubicBezTo>
                <a:cubicBezTo>
                  <a:pt x="6709875" y="2060939"/>
                  <a:pt x="6682743" y="2060556"/>
                  <a:pt x="6675481" y="2090365"/>
                </a:cubicBezTo>
                <a:cubicBezTo>
                  <a:pt x="6706819" y="2118645"/>
                  <a:pt x="6745034" y="2095715"/>
                  <a:pt x="6778665" y="2103740"/>
                </a:cubicBezTo>
                <a:cubicBezTo>
                  <a:pt x="6806561" y="2110237"/>
                  <a:pt x="6852802" y="2106799"/>
                  <a:pt x="6814587" y="2158771"/>
                </a:cubicBezTo>
                <a:cubicBezTo>
                  <a:pt x="6803503" y="2173674"/>
                  <a:pt x="6816497" y="2185139"/>
                  <a:pt x="6830637" y="2186286"/>
                </a:cubicBezTo>
                <a:cubicBezTo>
                  <a:pt x="6943755" y="2198133"/>
                  <a:pt x="6891781" y="2303226"/>
                  <a:pt x="6928087" y="2358639"/>
                </a:cubicBezTo>
                <a:cubicBezTo>
                  <a:pt x="6938021" y="2373923"/>
                  <a:pt x="6927321" y="2400292"/>
                  <a:pt x="6911653" y="2406789"/>
                </a:cubicBezTo>
                <a:cubicBezTo>
                  <a:pt x="6811528" y="2449592"/>
                  <a:pt x="6797771" y="2551626"/>
                  <a:pt x="6749237" y="2639522"/>
                </a:cubicBezTo>
                <a:cubicBezTo>
                  <a:pt x="6801975" y="2674298"/>
                  <a:pt x="6865031" y="2681941"/>
                  <a:pt x="6921971" y="2704488"/>
                </a:cubicBezTo>
                <a:cubicBezTo>
                  <a:pt x="6981205" y="2728182"/>
                  <a:pt x="6981205" y="2745760"/>
                  <a:pt x="6932290" y="2814548"/>
                </a:cubicBezTo>
                <a:cubicBezTo>
                  <a:pt x="7059546" y="2829453"/>
                  <a:pt x="7059546" y="2829453"/>
                  <a:pt x="7020186" y="2937603"/>
                </a:cubicBezTo>
                <a:cubicBezTo>
                  <a:pt x="7126808" y="2947538"/>
                  <a:pt x="7197123" y="2998747"/>
                  <a:pt x="7213555" y="3110719"/>
                </a:cubicBezTo>
                <a:cubicBezTo>
                  <a:pt x="7221580" y="3164984"/>
                  <a:pt x="7269733" y="3190588"/>
                  <a:pt x="7323233" y="3226893"/>
                </a:cubicBezTo>
                <a:cubicBezTo>
                  <a:pt x="7256739" y="3262053"/>
                  <a:pt x="7211645" y="3335425"/>
                  <a:pt x="7134067" y="3257847"/>
                </a:cubicBezTo>
                <a:cubicBezTo>
                  <a:pt x="7105789" y="3229569"/>
                  <a:pt x="7108462" y="3265491"/>
                  <a:pt x="7104643" y="3275809"/>
                </a:cubicBezTo>
                <a:cubicBezTo>
                  <a:pt x="7095471" y="3301031"/>
                  <a:pt x="7114577" y="3317846"/>
                  <a:pt x="7127189" y="3336953"/>
                </a:cubicBezTo>
                <a:cubicBezTo>
                  <a:pt x="7139417" y="3356062"/>
                  <a:pt x="7153939" y="3376315"/>
                  <a:pt x="7157379" y="3397718"/>
                </a:cubicBezTo>
                <a:cubicBezTo>
                  <a:pt x="7159671" y="3412621"/>
                  <a:pt x="7148589" y="3434403"/>
                  <a:pt x="7136361" y="3445487"/>
                </a:cubicBezTo>
                <a:cubicBezTo>
                  <a:pt x="7072159" y="3503956"/>
                  <a:pt x="7110374" y="3635418"/>
                  <a:pt x="6988849" y="3652233"/>
                </a:cubicBezTo>
                <a:cubicBezTo>
                  <a:pt x="6934199" y="3659874"/>
                  <a:pt x="6907831" y="3708027"/>
                  <a:pt x="6867705" y="3734395"/>
                </a:cubicBezTo>
                <a:cubicBezTo>
                  <a:pt x="6728219" y="3826495"/>
                  <a:pt x="6634972" y="3944964"/>
                  <a:pt x="6591791" y="4107760"/>
                </a:cubicBezTo>
                <a:cubicBezTo>
                  <a:pt x="6579943" y="4152854"/>
                  <a:pt x="6534466" y="4189160"/>
                  <a:pt x="6505041" y="4228904"/>
                </a:cubicBezTo>
                <a:cubicBezTo>
                  <a:pt x="6519181" y="4257948"/>
                  <a:pt x="6596375" y="4195273"/>
                  <a:pt x="6569243" y="4271704"/>
                </a:cubicBezTo>
                <a:cubicBezTo>
                  <a:pt x="6548606" y="4329029"/>
                  <a:pt x="6495869" y="4364569"/>
                  <a:pt x="6446188" y="4398582"/>
                </a:cubicBezTo>
                <a:cubicBezTo>
                  <a:pt x="6389629" y="4437179"/>
                  <a:pt x="6326957" y="4468132"/>
                  <a:pt x="6301351" y="4539595"/>
                </a:cubicBezTo>
                <a:cubicBezTo>
                  <a:pt x="6296001" y="4554882"/>
                  <a:pt x="6278804" y="4570932"/>
                  <a:pt x="6263519" y="4577047"/>
                </a:cubicBezTo>
                <a:cubicBezTo>
                  <a:pt x="5466343" y="5834719"/>
                  <a:pt x="3503978" y="5843126"/>
                  <a:pt x="3277744" y="5834336"/>
                </a:cubicBezTo>
                <a:cubicBezTo>
                  <a:pt x="3003739" y="5823254"/>
                  <a:pt x="2744636" y="5745676"/>
                  <a:pt x="2490505" y="5648992"/>
                </a:cubicBezTo>
                <a:cubicBezTo>
                  <a:pt x="2383118" y="5608101"/>
                  <a:pt x="2283377" y="5550014"/>
                  <a:pt x="2179046" y="5504920"/>
                </a:cubicBezTo>
                <a:cubicBezTo>
                  <a:pt x="2034975" y="5442627"/>
                  <a:pt x="1923768" y="5323777"/>
                  <a:pt x="1780078" y="5273715"/>
                </a:cubicBezTo>
                <a:cubicBezTo>
                  <a:pt x="1632184" y="5222124"/>
                  <a:pt x="1505691" y="5127731"/>
                  <a:pt x="1353592" y="5087606"/>
                </a:cubicBezTo>
                <a:cubicBezTo>
                  <a:pt x="1273341" y="5066205"/>
                  <a:pt x="1195763" y="5027608"/>
                  <a:pt x="1208373" y="4917165"/>
                </a:cubicBezTo>
                <a:cubicBezTo>
                  <a:pt x="1211813" y="4885828"/>
                  <a:pt x="1190795" y="4860224"/>
                  <a:pt x="1157548" y="4869396"/>
                </a:cubicBezTo>
                <a:cubicBezTo>
                  <a:pt x="1094110" y="4886593"/>
                  <a:pt x="1065448" y="4841115"/>
                  <a:pt x="1030289" y="4807103"/>
                </a:cubicBezTo>
                <a:cubicBezTo>
                  <a:pt x="967617" y="4746725"/>
                  <a:pt x="908001" y="4682522"/>
                  <a:pt x="808258" y="4672585"/>
                </a:cubicBezTo>
                <a:cubicBezTo>
                  <a:pt x="827365" y="4625197"/>
                  <a:pt x="859849" y="4632078"/>
                  <a:pt x="889658" y="4642013"/>
                </a:cubicBezTo>
                <a:cubicBezTo>
                  <a:pt x="967998" y="4668000"/>
                  <a:pt x="1045576" y="4697425"/>
                  <a:pt x="1123917" y="4723412"/>
                </a:cubicBezTo>
                <a:cubicBezTo>
                  <a:pt x="1175126" y="4740228"/>
                  <a:pt x="1225954" y="4763921"/>
                  <a:pt x="1294360" y="4745194"/>
                </a:cubicBezTo>
                <a:cubicBezTo>
                  <a:pt x="1235507" y="4649656"/>
                  <a:pt x="1135383" y="4632459"/>
                  <a:pt x="1054367" y="4603034"/>
                </a:cubicBezTo>
                <a:cubicBezTo>
                  <a:pt x="953095" y="4565966"/>
                  <a:pt x="893480" y="4496029"/>
                  <a:pt x="822015" y="4418070"/>
                </a:cubicBezTo>
                <a:cubicBezTo>
                  <a:pt x="896536" y="4399344"/>
                  <a:pt x="942777" y="4456669"/>
                  <a:pt x="1001246" y="4453610"/>
                </a:cubicBezTo>
                <a:cubicBezTo>
                  <a:pt x="1004304" y="4443675"/>
                  <a:pt x="1009654" y="4429153"/>
                  <a:pt x="1008889" y="4428770"/>
                </a:cubicBezTo>
                <a:cubicBezTo>
                  <a:pt x="913351" y="4385969"/>
                  <a:pt x="868639" y="4305717"/>
                  <a:pt x="853733" y="4208648"/>
                </a:cubicBezTo>
                <a:cubicBezTo>
                  <a:pt x="846092" y="4158588"/>
                  <a:pt x="811315" y="4142920"/>
                  <a:pt x="776921" y="4119989"/>
                </a:cubicBezTo>
                <a:cubicBezTo>
                  <a:pt x="656924" y="4038591"/>
                  <a:pt x="530049" y="3964835"/>
                  <a:pt x="431453" y="3852864"/>
                </a:cubicBezTo>
                <a:cubicBezTo>
                  <a:pt x="545336" y="3867767"/>
                  <a:pt x="636671" y="3940758"/>
                  <a:pt x="759342" y="3972095"/>
                </a:cubicBezTo>
                <a:cubicBezTo>
                  <a:pt x="661893" y="3849042"/>
                  <a:pt x="535781" y="3786751"/>
                  <a:pt x="420753" y="3712230"/>
                </a:cubicBezTo>
                <a:cubicBezTo>
                  <a:pt x="368397" y="3678218"/>
                  <a:pt x="319865" y="3634652"/>
                  <a:pt x="256425" y="3616309"/>
                </a:cubicBezTo>
                <a:cubicBezTo>
                  <a:pt x="233878" y="3609812"/>
                  <a:pt x="196810" y="3596055"/>
                  <a:pt x="214772" y="3559749"/>
                </a:cubicBezTo>
                <a:cubicBezTo>
                  <a:pt x="230057" y="3529561"/>
                  <a:pt x="260247" y="3538731"/>
                  <a:pt x="287762" y="3547521"/>
                </a:cubicBezTo>
                <a:cubicBezTo>
                  <a:pt x="353875" y="3569305"/>
                  <a:pt x="422281" y="3569687"/>
                  <a:pt x="511706" y="3569305"/>
                </a:cubicBezTo>
                <a:cubicBezTo>
                  <a:pt x="436803" y="3469562"/>
                  <a:pt x="299609" y="3499371"/>
                  <a:pt x="235409" y="3394659"/>
                </a:cubicBezTo>
                <a:cubicBezTo>
                  <a:pt x="315659" y="3376315"/>
                  <a:pt x="377569" y="3414149"/>
                  <a:pt x="442537" y="3421409"/>
                </a:cubicBezTo>
                <a:cubicBezTo>
                  <a:pt x="501387" y="3427906"/>
                  <a:pt x="515909" y="3410328"/>
                  <a:pt x="502152" y="3352622"/>
                </a:cubicBezTo>
                <a:cubicBezTo>
                  <a:pt x="480752" y="3262815"/>
                  <a:pt x="512852" y="3216956"/>
                  <a:pt x="598455" y="3241415"/>
                </a:cubicBezTo>
                <a:cubicBezTo>
                  <a:pt x="677943" y="3264344"/>
                  <a:pt x="686349" y="3230715"/>
                  <a:pt x="664949" y="3179506"/>
                </a:cubicBezTo>
                <a:cubicBezTo>
                  <a:pt x="634377" y="3104987"/>
                  <a:pt x="669153" y="3047281"/>
                  <a:pt x="692846" y="2984607"/>
                </a:cubicBezTo>
                <a:cubicBezTo>
                  <a:pt x="729152" y="2889069"/>
                  <a:pt x="713865" y="2842445"/>
                  <a:pt x="635524" y="2771366"/>
                </a:cubicBezTo>
                <a:cubicBezTo>
                  <a:pt x="591577" y="2731620"/>
                  <a:pt x="544190" y="2697991"/>
                  <a:pt x="480368" y="2663598"/>
                </a:cubicBezTo>
                <a:cubicBezTo>
                  <a:pt x="627499" y="2644872"/>
                  <a:pt x="473109" y="2581817"/>
                  <a:pt x="525081" y="2542454"/>
                </a:cubicBezTo>
                <a:cubicBezTo>
                  <a:pt x="629027" y="2526404"/>
                  <a:pt x="713865" y="2651751"/>
                  <a:pt x="855264" y="2615829"/>
                </a:cubicBezTo>
                <a:cubicBezTo>
                  <a:pt x="680618" y="2507295"/>
                  <a:pt x="487630" y="2471755"/>
                  <a:pt x="361137" y="2327301"/>
                </a:cubicBezTo>
                <a:cubicBezTo>
                  <a:pt x="390181" y="2294436"/>
                  <a:pt x="419224" y="2325008"/>
                  <a:pt x="444065" y="2312780"/>
                </a:cubicBezTo>
                <a:cubicBezTo>
                  <a:pt x="443300" y="2305136"/>
                  <a:pt x="445212" y="2293671"/>
                  <a:pt x="440625" y="2290233"/>
                </a:cubicBezTo>
                <a:cubicBezTo>
                  <a:pt x="346234" y="2211508"/>
                  <a:pt x="344703" y="2209598"/>
                  <a:pt x="445975" y="2151509"/>
                </a:cubicBezTo>
                <a:cubicBezTo>
                  <a:pt x="481515" y="2131255"/>
                  <a:pt x="478459" y="2113293"/>
                  <a:pt x="459734" y="2087690"/>
                </a:cubicBezTo>
                <a:cubicBezTo>
                  <a:pt x="446356" y="2069728"/>
                  <a:pt x="430306" y="2053677"/>
                  <a:pt x="437950" y="2014315"/>
                </a:cubicBezTo>
                <a:cubicBezTo>
                  <a:pt x="493362" y="2064761"/>
                  <a:pt x="761252" y="2048327"/>
                  <a:pt x="808640" y="2042977"/>
                </a:cubicBezTo>
                <a:cubicBezTo>
                  <a:pt x="861758" y="2037246"/>
                  <a:pt x="914114" y="2012787"/>
                  <a:pt x="969908" y="2026162"/>
                </a:cubicBezTo>
                <a:cubicBezTo>
                  <a:pt x="1014621" y="2036864"/>
                  <a:pt x="1221748" y="2140427"/>
                  <a:pt x="1251176" y="2021577"/>
                </a:cubicBezTo>
                <a:cubicBezTo>
                  <a:pt x="1252704" y="2015846"/>
                  <a:pt x="1336395" y="2029221"/>
                  <a:pt x="1381491" y="2035718"/>
                </a:cubicBezTo>
                <a:cubicBezTo>
                  <a:pt x="1421235" y="2041068"/>
                  <a:pt x="1465947" y="2064761"/>
                  <a:pt x="1492697" y="2017374"/>
                </a:cubicBezTo>
                <a:cubicBezTo>
                  <a:pt x="1508366" y="1989477"/>
                  <a:pt x="1443782" y="1935593"/>
                  <a:pt x="1386076" y="1931006"/>
                </a:cubicBezTo>
                <a:cubicBezTo>
                  <a:pt x="1336013" y="1926802"/>
                  <a:pt x="1283658" y="1920687"/>
                  <a:pt x="1235889" y="1932153"/>
                </a:cubicBezTo>
                <a:cubicBezTo>
                  <a:pt x="1177038" y="1945911"/>
                  <a:pt x="1145320" y="1923746"/>
                  <a:pt x="1128886" y="1875977"/>
                </a:cubicBezTo>
                <a:cubicBezTo>
                  <a:pt x="1110542" y="1823240"/>
                  <a:pt x="1075383" y="1798781"/>
                  <a:pt x="1026851" y="1774322"/>
                </a:cubicBezTo>
                <a:cubicBezTo>
                  <a:pt x="909146" y="1715090"/>
                  <a:pt x="796030" y="1646684"/>
                  <a:pt x="666861" y="1612290"/>
                </a:cubicBezTo>
                <a:cubicBezTo>
                  <a:pt x="641255" y="1605409"/>
                  <a:pt x="612977" y="1596238"/>
                  <a:pt x="601130" y="1550762"/>
                </a:cubicBezTo>
                <a:cubicBezTo>
                  <a:pt x="950802" y="1618785"/>
                  <a:pt x="1269520" y="1796106"/>
                  <a:pt x="1630272" y="1785787"/>
                </a:cubicBezTo>
                <a:cubicBezTo>
                  <a:pt x="1531678" y="1729610"/>
                  <a:pt x="1417413" y="1726553"/>
                  <a:pt x="1312320" y="1687191"/>
                </a:cubicBezTo>
                <a:cubicBezTo>
                  <a:pt x="1386841" y="1657765"/>
                  <a:pt x="1456775" y="1688337"/>
                  <a:pt x="1527473" y="1705153"/>
                </a:cubicBezTo>
                <a:cubicBezTo>
                  <a:pt x="1586707" y="1718909"/>
                  <a:pt x="1640210" y="1721203"/>
                  <a:pt x="1646706" y="1639040"/>
                </a:cubicBezTo>
                <a:cubicBezTo>
                  <a:pt x="1644413" y="1633690"/>
                  <a:pt x="1644794" y="1626812"/>
                  <a:pt x="1645178" y="1620315"/>
                </a:cubicBezTo>
                <a:cubicBezTo>
                  <a:pt x="1625304" y="1586303"/>
                  <a:pt x="1594350" y="1568725"/>
                  <a:pt x="1557663" y="1558787"/>
                </a:cubicBezTo>
                <a:cubicBezTo>
                  <a:pt x="1535498" y="1552672"/>
                  <a:pt x="1506073" y="1543500"/>
                  <a:pt x="1506454" y="1519044"/>
                </a:cubicBezTo>
                <a:cubicBezTo>
                  <a:pt x="1507601" y="1428472"/>
                  <a:pt x="1436904" y="1402104"/>
                  <a:pt x="1366204" y="1375735"/>
                </a:cubicBezTo>
                <a:cubicBezTo>
                  <a:pt x="1405566" y="1330641"/>
                  <a:pt x="1436520" y="1363888"/>
                  <a:pt x="1466329" y="1360450"/>
                </a:cubicBezTo>
                <a:cubicBezTo>
                  <a:pt x="1485819" y="1358157"/>
                  <a:pt x="1503397" y="1353953"/>
                  <a:pt x="1503397" y="1330641"/>
                </a:cubicBezTo>
                <a:cubicBezTo>
                  <a:pt x="1503779" y="1311151"/>
                  <a:pt x="1494607" y="1288985"/>
                  <a:pt x="1475501" y="1288604"/>
                </a:cubicBezTo>
                <a:cubicBezTo>
                  <a:pt x="1355885" y="1285163"/>
                  <a:pt x="1289773" y="1159817"/>
                  <a:pt x="1165573" y="1159435"/>
                </a:cubicBezTo>
                <a:cubicBezTo>
                  <a:pt x="1091435" y="1159435"/>
                  <a:pt x="1204170" y="1088738"/>
                  <a:pt x="1141498" y="1059311"/>
                </a:cubicBezTo>
                <a:cubicBezTo>
                  <a:pt x="1127739" y="1052814"/>
                  <a:pt x="1177420" y="1042879"/>
                  <a:pt x="1199585" y="1044407"/>
                </a:cubicBezTo>
                <a:cubicBezTo>
                  <a:pt x="1221367" y="1045935"/>
                  <a:pt x="1240857" y="1064661"/>
                  <a:pt x="1267226" y="1051286"/>
                </a:cubicBezTo>
                <a:cubicBezTo>
                  <a:pt x="1281748" y="1003517"/>
                  <a:pt x="1244298" y="985938"/>
                  <a:pt x="1213342" y="972561"/>
                </a:cubicBezTo>
                <a:cubicBezTo>
                  <a:pt x="1141879" y="941607"/>
                  <a:pt x="1072327" y="904157"/>
                  <a:pt x="993986" y="893073"/>
                </a:cubicBezTo>
                <a:cubicBezTo>
                  <a:pt x="966089" y="889252"/>
                  <a:pt x="1034111" y="838042"/>
                  <a:pt x="1047486" y="820083"/>
                </a:cubicBezTo>
                <a:cubicBezTo>
                  <a:pt x="732209" y="631299"/>
                  <a:pt x="353112" y="640852"/>
                  <a:pt x="0" y="488371"/>
                </a:cubicBezTo>
                <a:cubicBezTo>
                  <a:pt x="77960" y="458564"/>
                  <a:pt x="135284" y="480346"/>
                  <a:pt x="188403" y="484933"/>
                </a:cubicBezTo>
                <a:cubicBezTo>
                  <a:pt x="321009" y="496396"/>
                  <a:pt x="452090" y="520090"/>
                  <a:pt x="584315" y="534230"/>
                </a:cubicBezTo>
                <a:cubicBezTo>
                  <a:pt x="649281" y="541108"/>
                  <a:pt x="709662" y="567096"/>
                  <a:pt x="782271" y="525824"/>
                </a:cubicBezTo>
                <a:cubicBezTo>
                  <a:pt x="830805" y="498308"/>
                  <a:pt x="908383" y="528115"/>
                  <a:pt x="967998" y="552574"/>
                </a:cubicBezTo>
                <a:cubicBezTo>
                  <a:pt x="1017296" y="572827"/>
                  <a:pt x="1064301" y="578177"/>
                  <a:pt x="1129651" y="552574"/>
                </a:cubicBezTo>
                <a:cubicBezTo>
                  <a:pt x="1070417" y="536905"/>
                  <a:pt x="1024939" y="523149"/>
                  <a:pt x="978317" y="513593"/>
                </a:cubicBezTo>
                <a:cubicBezTo>
                  <a:pt x="941248" y="505952"/>
                  <a:pt x="1029526" y="474996"/>
                  <a:pt x="1074620" y="478818"/>
                </a:cubicBezTo>
                <a:cubicBezTo>
                  <a:pt x="1137676" y="484168"/>
                  <a:pt x="1102136" y="464296"/>
                  <a:pt x="1091435" y="436781"/>
                </a:cubicBezTo>
                <a:cubicBezTo>
                  <a:pt x="1079970" y="407355"/>
                  <a:pt x="1113982" y="398184"/>
                  <a:pt x="1135383" y="404296"/>
                </a:cubicBezTo>
                <a:cubicBezTo>
                  <a:pt x="1217545" y="428374"/>
                  <a:pt x="1299326" y="385955"/>
                  <a:pt x="1384166" y="420349"/>
                </a:cubicBezTo>
                <a:cubicBezTo>
                  <a:pt x="1362764" y="335509"/>
                  <a:pt x="1316523" y="298440"/>
                  <a:pt x="1219839" y="286593"/>
                </a:cubicBezTo>
                <a:cubicBezTo>
                  <a:pt x="1183533" y="282009"/>
                  <a:pt x="1145701" y="288887"/>
                  <a:pt x="1114364" y="264428"/>
                </a:cubicBezTo>
                <a:cubicBezTo>
                  <a:pt x="1096402" y="250290"/>
                  <a:pt x="1076148" y="233474"/>
                  <a:pt x="1090289" y="207487"/>
                </a:cubicBezTo>
                <a:cubicBezTo>
                  <a:pt x="1100223" y="189144"/>
                  <a:pt x="1121626" y="189144"/>
                  <a:pt x="1139204" y="195259"/>
                </a:cubicBezTo>
                <a:cubicBezTo>
                  <a:pt x="1217929" y="222393"/>
                  <a:pt x="1300091" y="232328"/>
                  <a:pt x="1382254" y="242265"/>
                </a:cubicBezTo>
                <a:cubicBezTo>
                  <a:pt x="1394866" y="243793"/>
                  <a:pt x="1409004" y="248762"/>
                  <a:pt x="1423145" y="223537"/>
                </a:cubicBezTo>
                <a:cubicBezTo>
                  <a:pt x="1269520" y="182647"/>
                  <a:pt x="1123536" y="124559"/>
                  <a:pt x="965705" y="102013"/>
                </a:cubicBezTo>
                <a:cubicBezTo>
                  <a:pt x="967998" y="91312"/>
                  <a:pt x="970292" y="80612"/>
                  <a:pt x="972586" y="69912"/>
                </a:cubicBezTo>
                <a:cubicBezTo>
                  <a:pt x="1096020" y="85197"/>
                  <a:pt x="1219457" y="100484"/>
                  <a:pt x="1375376" y="119593"/>
                </a:cubicBezTo>
                <a:cubicBezTo>
                  <a:pt x="1279454" y="58828"/>
                  <a:pt x="1188885" y="79084"/>
                  <a:pt x="1117804" y="25200"/>
                </a:cubicBezTo>
                <a:cubicBezTo>
                  <a:pt x="1131179" y="4755"/>
                  <a:pt x="1147325" y="-405"/>
                  <a:pt x="1164045" y="25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4DF03D6-47F3-4BF6-1C17-90D332590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7114" y="957943"/>
            <a:ext cx="5671457" cy="1220347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Wie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verlief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der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Erstkontakt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mit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der/dem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Auszubildenden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?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2EFE4BD-3BAF-6541-74D8-7BB5FCBC4C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65513" y="2626904"/>
            <a:ext cx="9786257" cy="3164296"/>
          </a:xfrm>
        </p:spPr>
        <p:txBody>
          <a:bodyPr vert="horz" lIns="91440" tIns="45720" rIns="91440" bIns="45720" rtlCol="0">
            <a:no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Zeigt</a:t>
            </a:r>
            <a:r>
              <a:rPr lang="en-US" sz="2800" dirty="0">
                <a:solidFill>
                  <a:schemeClr val="accent1"/>
                </a:solidFill>
              </a:rPr>
              <a:t>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sofort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motiviert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zu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sein und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freut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sich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auf die Aufgabe.  </a:t>
            </a:r>
          </a:p>
          <a:p>
            <a:endParaRPr lang="en-US" sz="2800" kern="1200" dirty="0">
              <a:solidFill>
                <a:schemeClr val="accent1"/>
              </a:solidFill>
              <a:latin typeface="+mn-lt"/>
              <a:ea typeface="+mn-ea"/>
              <a:cs typeface="+mn-cs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Der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Auszubildende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ist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selbstbewusst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und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sehr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offen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.  </a:t>
            </a:r>
          </a:p>
          <a:p>
            <a:endParaRPr lang="en-US" sz="2800" kern="1200" dirty="0">
              <a:solidFill>
                <a:schemeClr val="accent1"/>
              </a:solidFill>
              <a:latin typeface="+mn-lt"/>
              <a:ea typeface="+mn-ea"/>
              <a:cs typeface="+mn-cs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Wirkte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entspannt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und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neugierig</a:t>
            </a:r>
            <a:endParaRPr lang="en-US" sz="2800" kern="1200" dirty="0">
              <a:solidFill>
                <a:schemeClr val="accent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25208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0E21785-62D8-430F-9521-90166EF7C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ED7CF8A0-D3E4-4A16-87D3-1D973AC61B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13296" y="697832"/>
            <a:ext cx="8189484" cy="5541981"/>
          </a:xfrm>
          <a:custGeom>
            <a:avLst/>
            <a:gdLst>
              <a:gd name="connsiteX0" fmla="*/ 1164045 w 7323233"/>
              <a:gd name="connsiteY0" fmla="*/ 25 h 5835507"/>
              <a:gd name="connsiteX1" fmla="*/ 1213723 w 7323233"/>
              <a:gd name="connsiteY1" fmla="*/ 8385 h 5835507"/>
              <a:gd name="connsiteX2" fmla="*/ 2251656 w 7323233"/>
              <a:gd name="connsiteY2" fmla="*/ 138318 h 5835507"/>
              <a:gd name="connsiteX3" fmla="*/ 3226534 w 7323233"/>
              <a:gd name="connsiteY3" fmla="*/ 205194 h 5835507"/>
              <a:gd name="connsiteX4" fmla="*/ 4404335 w 7323233"/>
              <a:gd name="connsiteY4" fmla="*/ 316784 h 5835507"/>
              <a:gd name="connsiteX5" fmla="*/ 5225968 w 7323233"/>
              <a:gd name="connsiteY5" fmla="*/ 350415 h 5835507"/>
              <a:gd name="connsiteX6" fmla="*/ 5266859 w 7323233"/>
              <a:gd name="connsiteY6" fmla="*/ 348884 h 5835507"/>
              <a:gd name="connsiteX7" fmla="*/ 5685318 w 7323233"/>
              <a:gd name="connsiteY7" fmla="*/ 399712 h 5835507"/>
              <a:gd name="connsiteX8" fmla="*/ 5411315 w 7323233"/>
              <a:gd name="connsiteY8" fmla="*/ 618305 h 5835507"/>
              <a:gd name="connsiteX9" fmla="*/ 5805698 w 7323233"/>
              <a:gd name="connsiteY9" fmla="*/ 721868 h 5835507"/>
              <a:gd name="connsiteX10" fmla="*/ 6188997 w 7323233"/>
              <a:gd name="connsiteY10" fmla="*/ 868233 h 5835507"/>
              <a:gd name="connsiteX11" fmla="*/ 6261225 w 7323233"/>
              <a:gd name="connsiteY11" fmla="*/ 928614 h 5835507"/>
              <a:gd name="connsiteX12" fmla="*/ 6858533 w 7323233"/>
              <a:gd name="connsiteY12" fmla="*/ 1323379 h 5835507"/>
              <a:gd name="connsiteX13" fmla="*/ 6744269 w 7323233"/>
              <a:gd name="connsiteY13" fmla="*/ 1407072 h 5835507"/>
              <a:gd name="connsiteX14" fmla="*/ 6956365 w 7323233"/>
              <a:gd name="connsiteY14" fmla="*/ 1507197 h 5835507"/>
              <a:gd name="connsiteX15" fmla="*/ 7004134 w 7323233"/>
              <a:gd name="connsiteY15" fmla="*/ 1549234 h 5835507"/>
              <a:gd name="connsiteX16" fmla="*/ 6963627 w 7323233"/>
              <a:gd name="connsiteY16" fmla="*/ 1599678 h 5835507"/>
              <a:gd name="connsiteX17" fmla="*/ 6875731 w 7323233"/>
              <a:gd name="connsiteY17" fmla="*/ 1634837 h 5835507"/>
              <a:gd name="connsiteX18" fmla="*/ 6759175 w 7323233"/>
              <a:gd name="connsiteY18" fmla="*/ 1723878 h 5835507"/>
              <a:gd name="connsiteX19" fmla="*/ 6763759 w 7323233"/>
              <a:gd name="connsiteY19" fmla="*/ 1793431 h 5835507"/>
              <a:gd name="connsiteX20" fmla="*/ 6832931 w 7323233"/>
              <a:gd name="connsiteY20" fmla="*/ 1919543 h 5835507"/>
              <a:gd name="connsiteX21" fmla="*/ 6728984 w 7323233"/>
              <a:gd name="connsiteY21" fmla="*/ 2051386 h 5835507"/>
              <a:gd name="connsiteX22" fmla="*/ 6675481 w 7323233"/>
              <a:gd name="connsiteY22" fmla="*/ 2090365 h 5835507"/>
              <a:gd name="connsiteX23" fmla="*/ 6778665 w 7323233"/>
              <a:gd name="connsiteY23" fmla="*/ 2103740 h 5835507"/>
              <a:gd name="connsiteX24" fmla="*/ 6814587 w 7323233"/>
              <a:gd name="connsiteY24" fmla="*/ 2158771 h 5835507"/>
              <a:gd name="connsiteX25" fmla="*/ 6830637 w 7323233"/>
              <a:gd name="connsiteY25" fmla="*/ 2186286 h 5835507"/>
              <a:gd name="connsiteX26" fmla="*/ 6928087 w 7323233"/>
              <a:gd name="connsiteY26" fmla="*/ 2358639 h 5835507"/>
              <a:gd name="connsiteX27" fmla="*/ 6911653 w 7323233"/>
              <a:gd name="connsiteY27" fmla="*/ 2406789 h 5835507"/>
              <a:gd name="connsiteX28" fmla="*/ 6749237 w 7323233"/>
              <a:gd name="connsiteY28" fmla="*/ 2639522 h 5835507"/>
              <a:gd name="connsiteX29" fmla="*/ 6921971 w 7323233"/>
              <a:gd name="connsiteY29" fmla="*/ 2704488 h 5835507"/>
              <a:gd name="connsiteX30" fmla="*/ 6932290 w 7323233"/>
              <a:gd name="connsiteY30" fmla="*/ 2814548 h 5835507"/>
              <a:gd name="connsiteX31" fmla="*/ 7020186 w 7323233"/>
              <a:gd name="connsiteY31" fmla="*/ 2937603 h 5835507"/>
              <a:gd name="connsiteX32" fmla="*/ 7213555 w 7323233"/>
              <a:gd name="connsiteY32" fmla="*/ 3110719 h 5835507"/>
              <a:gd name="connsiteX33" fmla="*/ 7323233 w 7323233"/>
              <a:gd name="connsiteY33" fmla="*/ 3226893 h 5835507"/>
              <a:gd name="connsiteX34" fmla="*/ 7134067 w 7323233"/>
              <a:gd name="connsiteY34" fmla="*/ 3257847 h 5835507"/>
              <a:gd name="connsiteX35" fmla="*/ 7104643 w 7323233"/>
              <a:gd name="connsiteY35" fmla="*/ 3275809 h 5835507"/>
              <a:gd name="connsiteX36" fmla="*/ 7127189 w 7323233"/>
              <a:gd name="connsiteY36" fmla="*/ 3336953 h 5835507"/>
              <a:gd name="connsiteX37" fmla="*/ 7157379 w 7323233"/>
              <a:gd name="connsiteY37" fmla="*/ 3397718 h 5835507"/>
              <a:gd name="connsiteX38" fmla="*/ 7136361 w 7323233"/>
              <a:gd name="connsiteY38" fmla="*/ 3445487 h 5835507"/>
              <a:gd name="connsiteX39" fmla="*/ 6988849 w 7323233"/>
              <a:gd name="connsiteY39" fmla="*/ 3652233 h 5835507"/>
              <a:gd name="connsiteX40" fmla="*/ 6867705 w 7323233"/>
              <a:gd name="connsiteY40" fmla="*/ 3734395 h 5835507"/>
              <a:gd name="connsiteX41" fmla="*/ 6591791 w 7323233"/>
              <a:gd name="connsiteY41" fmla="*/ 4107760 h 5835507"/>
              <a:gd name="connsiteX42" fmla="*/ 6505041 w 7323233"/>
              <a:gd name="connsiteY42" fmla="*/ 4228904 h 5835507"/>
              <a:gd name="connsiteX43" fmla="*/ 6569243 w 7323233"/>
              <a:gd name="connsiteY43" fmla="*/ 4271704 h 5835507"/>
              <a:gd name="connsiteX44" fmla="*/ 6446188 w 7323233"/>
              <a:gd name="connsiteY44" fmla="*/ 4398582 h 5835507"/>
              <a:gd name="connsiteX45" fmla="*/ 6301351 w 7323233"/>
              <a:gd name="connsiteY45" fmla="*/ 4539595 h 5835507"/>
              <a:gd name="connsiteX46" fmla="*/ 6263519 w 7323233"/>
              <a:gd name="connsiteY46" fmla="*/ 4577047 h 5835507"/>
              <a:gd name="connsiteX47" fmla="*/ 3277744 w 7323233"/>
              <a:gd name="connsiteY47" fmla="*/ 5834336 h 5835507"/>
              <a:gd name="connsiteX48" fmla="*/ 2490505 w 7323233"/>
              <a:gd name="connsiteY48" fmla="*/ 5648992 h 5835507"/>
              <a:gd name="connsiteX49" fmla="*/ 2179046 w 7323233"/>
              <a:gd name="connsiteY49" fmla="*/ 5504920 h 5835507"/>
              <a:gd name="connsiteX50" fmla="*/ 1780078 w 7323233"/>
              <a:gd name="connsiteY50" fmla="*/ 5273715 h 5835507"/>
              <a:gd name="connsiteX51" fmla="*/ 1353592 w 7323233"/>
              <a:gd name="connsiteY51" fmla="*/ 5087606 h 5835507"/>
              <a:gd name="connsiteX52" fmla="*/ 1208373 w 7323233"/>
              <a:gd name="connsiteY52" fmla="*/ 4917165 h 5835507"/>
              <a:gd name="connsiteX53" fmla="*/ 1157548 w 7323233"/>
              <a:gd name="connsiteY53" fmla="*/ 4869396 h 5835507"/>
              <a:gd name="connsiteX54" fmla="*/ 1030289 w 7323233"/>
              <a:gd name="connsiteY54" fmla="*/ 4807103 h 5835507"/>
              <a:gd name="connsiteX55" fmla="*/ 808258 w 7323233"/>
              <a:gd name="connsiteY55" fmla="*/ 4672585 h 5835507"/>
              <a:gd name="connsiteX56" fmla="*/ 889658 w 7323233"/>
              <a:gd name="connsiteY56" fmla="*/ 4642013 h 5835507"/>
              <a:gd name="connsiteX57" fmla="*/ 1123917 w 7323233"/>
              <a:gd name="connsiteY57" fmla="*/ 4723412 h 5835507"/>
              <a:gd name="connsiteX58" fmla="*/ 1294360 w 7323233"/>
              <a:gd name="connsiteY58" fmla="*/ 4745194 h 5835507"/>
              <a:gd name="connsiteX59" fmla="*/ 1054367 w 7323233"/>
              <a:gd name="connsiteY59" fmla="*/ 4603034 h 5835507"/>
              <a:gd name="connsiteX60" fmla="*/ 822015 w 7323233"/>
              <a:gd name="connsiteY60" fmla="*/ 4418070 h 5835507"/>
              <a:gd name="connsiteX61" fmla="*/ 1001246 w 7323233"/>
              <a:gd name="connsiteY61" fmla="*/ 4453610 h 5835507"/>
              <a:gd name="connsiteX62" fmla="*/ 1008889 w 7323233"/>
              <a:gd name="connsiteY62" fmla="*/ 4428770 h 5835507"/>
              <a:gd name="connsiteX63" fmla="*/ 853733 w 7323233"/>
              <a:gd name="connsiteY63" fmla="*/ 4208648 h 5835507"/>
              <a:gd name="connsiteX64" fmla="*/ 776921 w 7323233"/>
              <a:gd name="connsiteY64" fmla="*/ 4119989 h 5835507"/>
              <a:gd name="connsiteX65" fmla="*/ 431453 w 7323233"/>
              <a:gd name="connsiteY65" fmla="*/ 3852864 h 5835507"/>
              <a:gd name="connsiteX66" fmla="*/ 759342 w 7323233"/>
              <a:gd name="connsiteY66" fmla="*/ 3972095 h 5835507"/>
              <a:gd name="connsiteX67" fmla="*/ 420753 w 7323233"/>
              <a:gd name="connsiteY67" fmla="*/ 3712230 h 5835507"/>
              <a:gd name="connsiteX68" fmla="*/ 256425 w 7323233"/>
              <a:gd name="connsiteY68" fmla="*/ 3616309 h 5835507"/>
              <a:gd name="connsiteX69" fmla="*/ 214772 w 7323233"/>
              <a:gd name="connsiteY69" fmla="*/ 3559749 h 5835507"/>
              <a:gd name="connsiteX70" fmla="*/ 287762 w 7323233"/>
              <a:gd name="connsiteY70" fmla="*/ 3547521 h 5835507"/>
              <a:gd name="connsiteX71" fmla="*/ 511706 w 7323233"/>
              <a:gd name="connsiteY71" fmla="*/ 3569305 h 5835507"/>
              <a:gd name="connsiteX72" fmla="*/ 235409 w 7323233"/>
              <a:gd name="connsiteY72" fmla="*/ 3394659 h 5835507"/>
              <a:gd name="connsiteX73" fmla="*/ 442537 w 7323233"/>
              <a:gd name="connsiteY73" fmla="*/ 3421409 h 5835507"/>
              <a:gd name="connsiteX74" fmla="*/ 502152 w 7323233"/>
              <a:gd name="connsiteY74" fmla="*/ 3352622 h 5835507"/>
              <a:gd name="connsiteX75" fmla="*/ 598455 w 7323233"/>
              <a:gd name="connsiteY75" fmla="*/ 3241415 h 5835507"/>
              <a:gd name="connsiteX76" fmla="*/ 664949 w 7323233"/>
              <a:gd name="connsiteY76" fmla="*/ 3179506 h 5835507"/>
              <a:gd name="connsiteX77" fmla="*/ 692846 w 7323233"/>
              <a:gd name="connsiteY77" fmla="*/ 2984607 h 5835507"/>
              <a:gd name="connsiteX78" fmla="*/ 635524 w 7323233"/>
              <a:gd name="connsiteY78" fmla="*/ 2771366 h 5835507"/>
              <a:gd name="connsiteX79" fmla="*/ 480368 w 7323233"/>
              <a:gd name="connsiteY79" fmla="*/ 2663598 h 5835507"/>
              <a:gd name="connsiteX80" fmla="*/ 525081 w 7323233"/>
              <a:gd name="connsiteY80" fmla="*/ 2542454 h 5835507"/>
              <a:gd name="connsiteX81" fmla="*/ 855264 w 7323233"/>
              <a:gd name="connsiteY81" fmla="*/ 2615829 h 5835507"/>
              <a:gd name="connsiteX82" fmla="*/ 361137 w 7323233"/>
              <a:gd name="connsiteY82" fmla="*/ 2327301 h 5835507"/>
              <a:gd name="connsiteX83" fmla="*/ 444065 w 7323233"/>
              <a:gd name="connsiteY83" fmla="*/ 2312780 h 5835507"/>
              <a:gd name="connsiteX84" fmla="*/ 440625 w 7323233"/>
              <a:gd name="connsiteY84" fmla="*/ 2290233 h 5835507"/>
              <a:gd name="connsiteX85" fmla="*/ 445975 w 7323233"/>
              <a:gd name="connsiteY85" fmla="*/ 2151509 h 5835507"/>
              <a:gd name="connsiteX86" fmla="*/ 459734 w 7323233"/>
              <a:gd name="connsiteY86" fmla="*/ 2087690 h 5835507"/>
              <a:gd name="connsiteX87" fmla="*/ 437950 w 7323233"/>
              <a:gd name="connsiteY87" fmla="*/ 2014315 h 5835507"/>
              <a:gd name="connsiteX88" fmla="*/ 808640 w 7323233"/>
              <a:gd name="connsiteY88" fmla="*/ 2042977 h 5835507"/>
              <a:gd name="connsiteX89" fmla="*/ 969908 w 7323233"/>
              <a:gd name="connsiteY89" fmla="*/ 2026162 h 5835507"/>
              <a:gd name="connsiteX90" fmla="*/ 1251176 w 7323233"/>
              <a:gd name="connsiteY90" fmla="*/ 2021577 h 5835507"/>
              <a:gd name="connsiteX91" fmla="*/ 1381491 w 7323233"/>
              <a:gd name="connsiteY91" fmla="*/ 2035718 h 5835507"/>
              <a:gd name="connsiteX92" fmla="*/ 1492697 w 7323233"/>
              <a:gd name="connsiteY92" fmla="*/ 2017374 h 5835507"/>
              <a:gd name="connsiteX93" fmla="*/ 1386076 w 7323233"/>
              <a:gd name="connsiteY93" fmla="*/ 1931006 h 5835507"/>
              <a:gd name="connsiteX94" fmla="*/ 1235889 w 7323233"/>
              <a:gd name="connsiteY94" fmla="*/ 1932153 h 5835507"/>
              <a:gd name="connsiteX95" fmla="*/ 1128886 w 7323233"/>
              <a:gd name="connsiteY95" fmla="*/ 1875977 h 5835507"/>
              <a:gd name="connsiteX96" fmla="*/ 1026851 w 7323233"/>
              <a:gd name="connsiteY96" fmla="*/ 1774322 h 5835507"/>
              <a:gd name="connsiteX97" fmla="*/ 666861 w 7323233"/>
              <a:gd name="connsiteY97" fmla="*/ 1612290 h 5835507"/>
              <a:gd name="connsiteX98" fmla="*/ 601130 w 7323233"/>
              <a:gd name="connsiteY98" fmla="*/ 1550762 h 5835507"/>
              <a:gd name="connsiteX99" fmla="*/ 1630272 w 7323233"/>
              <a:gd name="connsiteY99" fmla="*/ 1785787 h 5835507"/>
              <a:gd name="connsiteX100" fmla="*/ 1312320 w 7323233"/>
              <a:gd name="connsiteY100" fmla="*/ 1687191 h 5835507"/>
              <a:gd name="connsiteX101" fmla="*/ 1527473 w 7323233"/>
              <a:gd name="connsiteY101" fmla="*/ 1705153 h 5835507"/>
              <a:gd name="connsiteX102" fmla="*/ 1646706 w 7323233"/>
              <a:gd name="connsiteY102" fmla="*/ 1639040 h 5835507"/>
              <a:gd name="connsiteX103" fmla="*/ 1645178 w 7323233"/>
              <a:gd name="connsiteY103" fmla="*/ 1620315 h 5835507"/>
              <a:gd name="connsiteX104" fmla="*/ 1557663 w 7323233"/>
              <a:gd name="connsiteY104" fmla="*/ 1558787 h 5835507"/>
              <a:gd name="connsiteX105" fmla="*/ 1506454 w 7323233"/>
              <a:gd name="connsiteY105" fmla="*/ 1519044 h 5835507"/>
              <a:gd name="connsiteX106" fmla="*/ 1366204 w 7323233"/>
              <a:gd name="connsiteY106" fmla="*/ 1375735 h 5835507"/>
              <a:gd name="connsiteX107" fmla="*/ 1466329 w 7323233"/>
              <a:gd name="connsiteY107" fmla="*/ 1360450 h 5835507"/>
              <a:gd name="connsiteX108" fmla="*/ 1503397 w 7323233"/>
              <a:gd name="connsiteY108" fmla="*/ 1330641 h 5835507"/>
              <a:gd name="connsiteX109" fmla="*/ 1475501 w 7323233"/>
              <a:gd name="connsiteY109" fmla="*/ 1288604 h 5835507"/>
              <a:gd name="connsiteX110" fmla="*/ 1165573 w 7323233"/>
              <a:gd name="connsiteY110" fmla="*/ 1159435 h 5835507"/>
              <a:gd name="connsiteX111" fmla="*/ 1141498 w 7323233"/>
              <a:gd name="connsiteY111" fmla="*/ 1059311 h 5835507"/>
              <a:gd name="connsiteX112" fmla="*/ 1199585 w 7323233"/>
              <a:gd name="connsiteY112" fmla="*/ 1044407 h 5835507"/>
              <a:gd name="connsiteX113" fmla="*/ 1267226 w 7323233"/>
              <a:gd name="connsiteY113" fmla="*/ 1051286 h 5835507"/>
              <a:gd name="connsiteX114" fmla="*/ 1213342 w 7323233"/>
              <a:gd name="connsiteY114" fmla="*/ 972561 h 5835507"/>
              <a:gd name="connsiteX115" fmla="*/ 993986 w 7323233"/>
              <a:gd name="connsiteY115" fmla="*/ 893073 h 5835507"/>
              <a:gd name="connsiteX116" fmla="*/ 1047486 w 7323233"/>
              <a:gd name="connsiteY116" fmla="*/ 820083 h 5835507"/>
              <a:gd name="connsiteX117" fmla="*/ 0 w 7323233"/>
              <a:gd name="connsiteY117" fmla="*/ 488371 h 5835507"/>
              <a:gd name="connsiteX118" fmla="*/ 188403 w 7323233"/>
              <a:gd name="connsiteY118" fmla="*/ 484933 h 5835507"/>
              <a:gd name="connsiteX119" fmla="*/ 584315 w 7323233"/>
              <a:gd name="connsiteY119" fmla="*/ 534230 h 5835507"/>
              <a:gd name="connsiteX120" fmla="*/ 782271 w 7323233"/>
              <a:gd name="connsiteY120" fmla="*/ 525824 h 5835507"/>
              <a:gd name="connsiteX121" fmla="*/ 967998 w 7323233"/>
              <a:gd name="connsiteY121" fmla="*/ 552574 h 5835507"/>
              <a:gd name="connsiteX122" fmla="*/ 1129651 w 7323233"/>
              <a:gd name="connsiteY122" fmla="*/ 552574 h 5835507"/>
              <a:gd name="connsiteX123" fmla="*/ 978317 w 7323233"/>
              <a:gd name="connsiteY123" fmla="*/ 513593 h 5835507"/>
              <a:gd name="connsiteX124" fmla="*/ 1074620 w 7323233"/>
              <a:gd name="connsiteY124" fmla="*/ 478818 h 5835507"/>
              <a:gd name="connsiteX125" fmla="*/ 1091435 w 7323233"/>
              <a:gd name="connsiteY125" fmla="*/ 436781 h 5835507"/>
              <a:gd name="connsiteX126" fmla="*/ 1135383 w 7323233"/>
              <a:gd name="connsiteY126" fmla="*/ 404296 h 5835507"/>
              <a:gd name="connsiteX127" fmla="*/ 1384166 w 7323233"/>
              <a:gd name="connsiteY127" fmla="*/ 420349 h 5835507"/>
              <a:gd name="connsiteX128" fmla="*/ 1219839 w 7323233"/>
              <a:gd name="connsiteY128" fmla="*/ 286593 h 5835507"/>
              <a:gd name="connsiteX129" fmla="*/ 1114364 w 7323233"/>
              <a:gd name="connsiteY129" fmla="*/ 264428 h 5835507"/>
              <a:gd name="connsiteX130" fmla="*/ 1090289 w 7323233"/>
              <a:gd name="connsiteY130" fmla="*/ 207487 h 5835507"/>
              <a:gd name="connsiteX131" fmla="*/ 1139204 w 7323233"/>
              <a:gd name="connsiteY131" fmla="*/ 195259 h 5835507"/>
              <a:gd name="connsiteX132" fmla="*/ 1382254 w 7323233"/>
              <a:gd name="connsiteY132" fmla="*/ 242265 h 5835507"/>
              <a:gd name="connsiteX133" fmla="*/ 1423145 w 7323233"/>
              <a:gd name="connsiteY133" fmla="*/ 223537 h 5835507"/>
              <a:gd name="connsiteX134" fmla="*/ 965705 w 7323233"/>
              <a:gd name="connsiteY134" fmla="*/ 102013 h 5835507"/>
              <a:gd name="connsiteX135" fmla="*/ 972586 w 7323233"/>
              <a:gd name="connsiteY135" fmla="*/ 69912 h 5835507"/>
              <a:gd name="connsiteX136" fmla="*/ 1375376 w 7323233"/>
              <a:gd name="connsiteY136" fmla="*/ 119593 h 5835507"/>
              <a:gd name="connsiteX137" fmla="*/ 1117804 w 7323233"/>
              <a:gd name="connsiteY137" fmla="*/ 25200 h 5835507"/>
              <a:gd name="connsiteX138" fmla="*/ 1164045 w 7323233"/>
              <a:gd name="connsiteY138" fmla="*/ 25 h 5835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</a:cxnLst>
            <a:rect l="l" t="t" r="r" b="b"/>
            <a:pathLst>
              <a:path w="7323233" h="5835507">
                <a:moveTo>
                  <a:pt x="1164045" y="25"/>
                </a:moveTo>
                <a:cubicBezTo>
                  <a:pt x="1180764" y="455"/>
                  <a:pt x="1198056" y="6474"/>
                  <a:pt x="1213723" y="8385"/>
                </a:cubicBezTo>
                <a:cubicBezTo>
                  <a:pt x="1559575" y="51187"/>
                  <a:pt x="1905425" y="97428"/>
                  <a:pt x="2251656" y="138318"/>
                </a:cubicBezTo>
                <a:cubicBezTo>
                  <a:pt x="2575343" y="176534"/>
                  <a:pt x="2901320" y="185322"/>
                  <a:pt x="3226534" y="205194"/>
                </a:cubicBezTo>
                <a:cubicBezTo>
                  <a:pt x="3620153" y="229271"/>
                  <a:pt x="4013008" y="263284"/>
                  <a:pt x="4404335" y="316784"/>
                </a:cubicBezTo>
                <a:cubicBezTo>
                  <a:pt x="4676048" y="354236"/>
                  <a:pt x="4950435" y="380221"/>
                  <a:pt x="5225968" y="350415"/>
                </a:cubicBezTo>
                <a:cubicBezTo>
                  <a:pt x="5239725" y="348884"/>
                  <a:pt x="5255394" y="343918"/>
                  <a:pt x="5266859" y="348884"/>
                </a:cubicBezTo>
                <a:cubicBezTo>
                  <a:pt x="5400614" y="404680"/>
                  <a:pt x="5546596" y="364553"/>
                  <a:pt x="5685318" y="399712"/>
                </a:cubicBezTo>
                <a:cubicBezTo>
                  <a:pt x="5649777" y="535377"/>
                  <a:pt x="5497299" y="524293"/>
                  <a:pt x="5411315" y="618305"/>
                </a:cubicBezTo>
                <a:cubicBezTo>
                  <a:pt x="5551565" y="655755"/>
                  <a:pt x="5677676" y="693589"/>
                  <a:pt x="5805698" y="721868"/>
                </a:cubicBezTo>
                <a:cubicBezTo>
                  <a:pt x="5941363" y="751677"/>
                  <a:pt x="6056391" y="832311"/>
                  <a:pt x="6188997" y="868233"/>
                </a:cubicBezTo>
                <a:cubicBezTo>
                  <a:pt x="6217279" y="875876"/>
                  <a:pt x="6251291" y="902627"/>
                  <a:pt x="6261225" y="928614"/>
                </a:cubicBezTo>
                <a:cubicBezTo>
                  <a:pt x="6293326" y="1012688"/>
                  <a:pt x="6934199" y="1248479"/>
                  <a:pt x="6858533" y="1323379"/>
                </a:cubicBezTo>
                <a:cubicBezTo>
                  <a:pt x="6827197" y="1354335"/>
                  <a:pt x="6786687" y="1376500"/>
                  <a:pt x="6744269" y="1407072"/>
                </a:cubicBezTo>
                <a:cubicBezTo>
                  <a:pt x="6808090" y="1464778"/>
                  <a:pt x="6879934" y="1490000"/>
                  <a:pt x="6956365" y="1507197"/>
                </a:cubicBezTo>
                <a:cubicBezTo>
                  <a:pt x="6979295" y="1512547"/>
                  <a:pt x="7001843" y="1523247"/>
                  <a:pt x="7004134" y="1549234"/>
                </a:cubicBezTo>
                <a:cubicBezTo>
                  <a:pt x="7006427" y="1576366"/>
                  <a:pt x="6983115" y="1587066"/>
                  <a:pt x="6963627" y="1599678"/>
                </a:cubicBezTo>
                <a:cubicBezTo>
                  <a:pt x="6936493" y="1617256"/>
                  <a:pt x="6910125" y="1632543"/>
                  <a:pt x="6875731" y="1634837"/>
                </a:cubicBezTo>
                <a:cubicBezTo>
                  <a:pt x="6819171" y="1638275"/>
                  <a:pt x="6792040" y="1687191"/>
                  <a:pt x="6759175" y="1723878"/>
                </a:cubicBezTo>
                <a:cubicBezTo>
                  <a:pt x="6740831" y="1744515"/>
                  <a:pt x="6731659" y="1786169"/>
                  <a:pt x="6763759" y="1793431"/>
                </a:cubicBezTo>
                <a:cubicBezTo>
                  <a:pt x="6840955" y="1811009"/>
                  <a:pt x="6834840" y="1861837"/>
                  <a:pt x="6832931" y="1919543"/>
                </a:cubicBezTo>
                <a:cubicBezTo>
                  <a:pt x="6830255" y="1991005"/>
                  <a:pt x="6784777" y="2023871"/>
                  <a:pt x="6728984" y="2051386"/>
                </a:cubicBezTo>
                <a:cubicBezTo>
                  <a:pt x="6709875" y="2060939"/>
                  <a:pt x="6682743" y="2060556"/>
                  <a:pt x="6675481" y="2090365"/>
                </a:cubicBezTo>
                <a:cubicBezTo>
                  <a:pt x="6706819" y="2118645"/>
                  <a:pt x="6745034" y="2095715"/>
                  <a:pt x="6778665" y="2103740"/>
                </a:cubicBezTo>
                <a:cubicBezTo>
                  <a:pt x="6806561" y="2110237"/>
                  <a:pt x="6852802" y="2106799"/>
                  <a:pt x="6814587" y="2158771"/>
                </a:cubicBezTo>
                <a:cubicBezTo>
                  <a:pt x="6803503" y="2173674"/>
                  <a:pt x="6816497" y="2185139"/>
                  <a:pt x="6830637" y="2186286"/>
                </a:cubicBezTo>
                <a:cubicBezTo>
                  <a:pt x="6943755" y="2198133"/>
                  <a:pt x="6891781" y="2303226"/>
                  <a:pt x="6928087" y="2358639"/>
                </a:cubicBezTo>
                <a:cubicBezTo>
                  <a:pt x="6938021" y="2373923"/>
                  <a:pt x="6927321" y="2400292"/>
                  <a:pt x="6911653" y="2406789"/>
                </a:cubicBezTo>
                <a:cubicBezTo>
                  <a:pt x="6811528" y="2449592"/>
                  <a:pt x="6797771" y="2551626"/>
                  <a:pt x="6749237" y="2639522"/>
                </a:cubicBezTo>
                <a:cubicBezTo>
                  <a:pt x="6801975" y="2674298"/>
                  <a:pt x="6865031" y="2681941"/>
                  <a:pt x="6921971" y="2704488"/>
                </a:cubicBezTo>
                <a:cubicBezTo>
                  <a:pt x="6981205" y="2728182"/>
                  <a:pt x="6981205" y="2745760"/>
                  <a:pt x="6932290" y="2814548"/>
                </a:cubicBezTo>
                <a:cubicBezTo>
                  <a:pt x="7059546" y="2829453"/>
                  <a:pt x="7059546" y="2829453"/>
                  <a:pt x="7020186" y="2937603"/>
                </a:cubicBezTo>
                <a:cubicBezTo>
                  <a:pt x="7126808" y="2947538"/>
                  <a:pt x="7197123" y="2998747"/>
                  <a:pt x="7213555" y="3110719"/>
                </a:cubicBezTo>
                <a:cubicBezTo>
                  <a:pt x="7221580" y="3164984"/>
                  <a:pt x="7269733" y="3190588"/>
                  <a:pt x="7323233" y="3226893"/>
                </a:cubicBezTo>
                <a:cubicBezTo>
                  <a:pt x="7256739" y="3262053"/>
                  <a:pt x="7211645" y="3335425"/>
                  <a:pt x="7134067" y="3257847"/>
                </a:cubicBezTo>
                <a:cubicBezTo>
                  <a:pt x="7105789" y="3229569"/>
                  <a:pt x="7108462" y="3265491"/>
                  <a:pt x="7104643" y="3275809"/>
                </a:cubicBezTo>
                <a:cubicBezTo>
                  <a:pt x="7095471" y="3301031"/>
                  <a:pt x="7114577" y="3317846"/>
                  <a:pt x="7127189" y="3336953"/>
                </a:cubicBezTo>
                <a:cubicBezTo>
                  <a:pt x="7139417" y="3356062"/>
                  <a:pt x="7153939" y="3376315"/>
                  <a:pt x="7157379" y="3397718"/>
                </a:cubicBezTo>
                <a:cubicBezTo>
                  <a:pt x="7159671" y="3412621"/>
                  <a:pt x="7148589" y="3434403"/>
                  <a:pt x="7136361" y="3445487"/>
                </a:cubicBezTo>
                <a:cubicBezTo>
                  <a:pt x="7072159" y="3503956"/>
                  <a:pt x="7110374" y="3635418"/>
                  <a:pt x="6988849" y="3652233"/>
                </a:cubicBezTo>
                <a:cubicBezTo>
                  <a:pt x="6934199" y="3659874"/>
                  <a:pt x="6907831" y="3708027"/>
                  <a:pt x="6867705" y="3734395"/>
                </a:cubicBezTo>
                <a:cubicBezTo>
                  <a:pt x="6728219" y="3826495"/>
                  <a:pt x="6634972" y="3944964"/>
                  <a:pt x="6591791" y="4107760"/>
                </a:cubicBezTo>
                <a:cubicBezTo>
                  <a:pt x="6579943" y="4152854"/>
                  <a:pt x="6534466" y="4189160"/>
                  <a:pt x="6505041" y="4228904"/>
                </a:cubicBezTo>
                <a:cubicBezTo>
                  <a:pt x="6519181" y="4257948"/>
                  <a:pt x="6596375" y="4195273"/>
                  <a:pt x="6569243" y="4271704"/>
                </a:cubicBezTo>
                <a:cubicBezTo>
                  <a:pt x="6548606" y="4329029"/>
                  <a:pt x="6495869" y="4364569"/>
                  <a:pt x="6446188" y="4398582"/>
                </a:cubicBezTo>
                <a:cubicBezTo>
                  <a:pt x="6389629" y="4437179"/>
                  <a:pt x="6326957" y="4468132"/>
                  <a:pt x="6301351" y="4539595"/>
                </a:cubicBezTo>
                <a:cubicBezTo>
                  <a:pt x="6296001" y="4554882"/>
                  <a:pt x="6278804" y="4570932"/>
                  <a:pt x="6263519" y="4577047"/>
                </a:cubicBezTo>
                <a:cubicBezTo>
                  <a:pt x="5466343" y="5834719"/>
                  <a:pt x="3503978" y="5843126"/>
                  <a:pt x="3277744" y="5834336"/>
                </a:cubicBezTo>
                <a:cubicBezTo>
                  <a:pt x="3003739" y="5823254"/>
                  <a:pt x="2744636" y="5745676"/>
                  <a:pt x="2490505" y="5648992"/>
                </a:cubicBezTo>
                <a:cubicBezTo>
                  <a:pt x="2383118" y="5608101"/>
                  <a:pt x="2283377" y="5550014"/>
                  <a:pt x="2179046" y="5504920"/>
                </a:cubicBezTo>
                <a:cubicBezTo>
                  <a:pt x="2034975" y="5442627"/>
                  <a:pt x="1923768" y="5323777"/>
                  <a:pt x="1780078" y="5273715"/>
                </a:cubicBezTo>
                <a:cubicBezTo>
                  <a:pt x="1632184" y="5222124"/>
                  <a:pt x="1505691" y="5127731"/>
                  <a:pt x="1353592" y="5087606"/>
                </a:cubicBezTo>
                <a:cubicBezTo>
                  <a:pt x="1273341" y="5066205"/>
                  <a:pt x="1195763" y="5027608"/>
                  <a:pt x="1208373" y="4917165"/>
                </a:cubicBezTo>
                <a:cubicBezTo>
                  <a:pt x="1211813" y="4885828"/>
                  <a:pt x="1190795" y="4860224"/>
                  <a:pt x="1157548" y="4869396"/>
                </a:cubicBezTo>
                <a:cubicBezTo>
                  <a:pt x="1094110" y="4886593"/>
                  <a:pt x="1065448" y="4841115"/>
                  <a:pt x="1030289" y="4807103"/>
                </a:cubicBezTo>
                <a:cubicBezTo>
                  <a:pt x="967617" y="4746725"/>
                  <a:pt x="908001" y="4682522"/>
                  <a:pt x="808258" y="4672585"/>
                </a:cubicBezTo>
                <a:cubicBezTo>
                  <a:pt x="827365" y="4625197"/>
                  <a:pt x="859849" y="4632078"/>
                  <a:pt x="889658" y="4642013"/>
                </a:cubicBezTo>
                <a:cubicBezTo>
                  <a:pt x="967998" y="4668000"/>
                  <a:pt x="1045576" y="4697425"/>
                  <a:pt x="1123917" y="4723412"/>
                </a:cubicBezTo>
                <a:cubicBezTo>
                  <a:pt x="1175126" y="4740228"/>
                  <a:pt x="1225954" y="4763921"/>
                  <a:pt x="1294360" y="4745194"/>
                </a:cubicBezTo>
                <a:cubicBezTo>
                  <a:pt x="1235507" y="4649656"/>
                  <a:pt x="1135383" y="4632459"/>
                  <a:pt x="1054367" y="4603034"/>
                </a:cubicBezTo>
                <a:cubicBezTo>
                  <a:pt x="953095" y="4565966"/>
                  <a:pt x="893480" y="4496029"/>
                  <a:pt x="822015" y="4418070"/>
                </a:cubicBezTo>
                <a:cubicBezTo>
                  <a:pt x="896536" y="4399344"/>
                  <a:pt x="942777" y="4456669"/>
                  <a:pt x="1001246" y="4453610"/>
                </a:cubicBezTo>
                <a:cubicBezTo>
                  <a:pt x="1004304" y="4443675"/>
                  <a:pt x="1009654" y="4429153"/>
                  <a:pt x="1008889" y="4428770"/>
                </a:cubicBezTo>
                <a:cubicBezTo>
                  <a:pt x="913351" y="4385969"/>
                  <a:pt x="868639" y="4305717"/>
                  <a:pt x="853733" y="4208648"/>
                </a:cubicBezTo>
                <a:cubicBezTo>
                  <a:pt x="846092" y="4158588"/>
                  <a:pt x="811315" y="4142920"/>
                  <a:pt x="776921" y="4119989"/>
                </a:cubicBezTo>
                <a:cubicBezTo>
                  <a:pt x="656924" y="4038591"/>
                  <a:pt x="530049" y="3964835"/>
                  <a:pt x="431453" y="3852864"/>
                </a:cubicBezTo>
                <a:cubicBezTo>
                  <a:pt x="545336" y="3867767"/>
                  <a:pt x="636671" y="3940758"/>
                  <a:pt x="759342" y="3972095"/>
                </a:cubicBezTo>
                <a:cubicBezTo>
                  <a:pt x="661893" y="3849042"/>
                  <a:pt x="535781" y="3786751"/>
                  <a:pt x="420753" y="3712230"/>
                </a:cubicBezTo>
                <a:cubicBezTo>
                  <a:pt x="368397" y="3678218"/>
                  <a:pt x="319865" y="3634652"/>
                  <a:pt x="256425" y="3616309"/>
                </a:cubicBezTo>
                <a:cubicBezTo>
                  <a:pt x="233878" y="3609812"/>
                  <a:pt x="196810" y="3596055"/>
                  <a:pt x="214772" y="3559749"/>
                </a:cubicBezTo>
                <a:cubicBezTo>
                  <a:pt x="230057" y="3529561"/>
                  <a:pt x="260247" y="3538731"/>
                  <a:pt x="287762" y="3547521"/>
                </a:cubicBezTo>
                <a:cubicBezTo>
                  <a:pt x="353875" y="3569305"/>
                  <a:pt x="422281" y="3569687"/>
                  <a:pt x="511706" y="3569305"/>
                </a:cubicBezTo>
                <a:cubicBezTo>
                  <a:pt x="436803" y="3469562"/>
                  <a:pt x="299609" y="3499371"/>
                  <a:pt x="235409" y="3394659"/>
                </a:cubicBezTo>
                <a:cubicBezTo>
                  <a:pt x="315659" y="3376315"/>
                  <a:pt x="377569" y="3414149"/>
                  <a:pt x="442537" y="3421409"/>
                </a:cubicBezTo>
                <a:cubicBezTo>
                  <a:pt x="501387" y="3427906"/>
                  <a:pt x="515909" y="3410328"/>
                  <a:pt x="502152" y="3352622"/>
                </a:cubicBezTo>
                <a:cubicBezTo>
                  <a:pt x="480752" y="3262815"/>
                  <a:pt x="512852" y="3216956"/>
                  <a:pt x="598455" y="3241415"/>
                </a:cubicBezTo>
                <a:cubicBezTo>
                  <a:pt x="677943" y="3264344"/>
                  <a:pt x="686349" y="3230715"/>
                  <a:pt x="664949" y="3179506"/>
                </a:cubicBezTo>
                <a:cubicBezTo>
                  <a:pt x="634377" y="3104987"/>
                  <a:pt x="669153" y="3047281"/>
                  <a:pt x="692846" y="2984607"/>
                </a:cubicBezTo>
                <a:cubicBezTo>
                  <a:pt x="729152" y="2889069"/>
                  <a:pt x="713865" y="2842445"/>
                  <a:pt x="635524" y="2771366"/>
                </a:cubicBezTo>
                <a:cubicBezTo>
                  <a:pt x="591577" y="2731620"/>
                  <a:pt x="544190" y="2697991"/>
                  <a:pt x="480368" y="2663598"/>
                </a:cubicBezTo>
                <a:cubicBezTo>
                  <a:pt x="627499" y="2644872"/>
                  <a:pt x="473109" y="2581817"/>
                  <a:pt x="525081" y="2542454"/>
                </a:cubicBezTo>
                <a:cubicBezTo>
                  <a:pt x="629027" y="2526404"/>
                  <a:pt x="713865" y="2651751"/>
                  <a:pt x="855264" y="2615829"/>
                </a:cubicBezTo>
                <a:cubicBezTo>
                  <a:pt x="680618" y="2507295"/>
                  <a:pt x="487630" y="2471755"/>
                  <a:pt x="361137" y="2327301"/>
                </a:cubicBezTo>
                <a:cubicBezTo>
                  <a:pt x="390181" y="2294436"/>
                  <a:pt x="419224" y="2325008"/>
                  <a:pt x="444065" y="2312780"/>
                </a:cubicBezTo>
                <a:cubicBezTo>
                  <a:pt x="443300" y="2305136"/>
                  <a:pt x="445212" y="2293671"/>
                  <a:pt x="440625" y="2290233"/>
                </a:cubicBezTo>
                <a:cubicBezTo>
                  <a:pt x="346234" y="2211508"/>
                  <a:pt x="344703" y="2209598"/>
                  <a:pt x="445975" y="2151509"/>
                </a:cubicBezTo>
                <a:cubicBezTo>
                  <a:pt x="481515" y="2131255"/>
                  <a:pt x="478459" y="2113293"/>
                  <a:pt x="459734" y="2087690"/>
                </a:cubicBezTo>
                <a:cubicBezTo>
                  <a:pt x="446356" y="2069728"/>
                  <a:pt x="430306" y="2053677"/>
                  <a:pt x="437950" y="2014315"/>
                </a:cubicBezTo>
                <a:cubicBezTo>
                  <a:pt x="493362" y="2064761"/>
                  <a:pt x="761252" y="2048327"/>
                  <a:pt x="808640" y="2042977"/>
                </a:cubicBezTo>
                <a:cubicBezTo>
                  <a:pt x="861758" y="2037246"/>
                  <a:pt x="914114" y="2012787"/>
                  <a:pt x="969908" y="2026162"/>
                </a:cubicBezTo>
                <a:cubicBezTo>
                  <a:pt x="1014621" y="2036864"/>
                  <a:pt x="1221748" y="2140427"/>
                  <a:pt x="1251176" y="2021577"/>
                </a:cubicBezTo>
                <a:cubicBezTo>
                  <a:pt x="1252704" y="2015846"/>
                  <a:pt x="1336395" y="2029221"/>
                  <a:pt x="1381491" y="2035718"/>
                </a:cubicBezTo>
                <a:cubicBezTo>
                  <a:pt x="1421235" y="2041068"/>
                  <a:pt x="1465947" y="2064761"/>
                  <a:pt x="1492697" y="2017374"/>
                </a:cubicBezTo>
                <a:cubicBezTo>
                  <a:pt x="1508366" y="1989477"/>
                  <a:pt x="1443782" y="1935593"/>
                  <a:pt x="1386076" y="1931006"/>
                </a:cubicBezTo>
                <a:cubicBezTo>
                  <a:pt x="1336013" y="1926802"/>
                  <a:pt x="1283658" y="1920687"/>
                  <a:pt x="1235889" y="1932153"/>
                </a:cubicBezTo>
                <a:cubicBezTo>
                  <a:pt x="1177038" y="1945911"/>
                  <a:pt x="1145320" y="1923746"/>
                  <a:pt x="1128886" y="1875977"/>
                </a:cubicBezTo>
                <a:cubicBezTo>
                  <a:pt x="1110542" y="1823240"/>
                  <a:pt x="1075383" y="1798781"/>
                  <a:pt x="1026851" y="1774322"/>
                </a:cubicBezTo>
                <a:cubicBezTo>
                  <a:pt x="909146" y="1715090"/>
                  <a:pt x="796030" y="1646684"/>
                  <a:pt x="666861" y="1612290"/>
                </a:cubicBezTo>
                <a:cubicBezTo>
                  <a:pt x="641255" y="1605409"/>
                  <a:pt x="612977" y="1596238"/>
                  <a:pt x="601130" y="1550762"/>
                </a:cubicBezTo>
                <a:cubicBezTo>
                  <a:pt x="950802" y="1618785"/>
                  <a:pt x="1269520" y="1796106"/>
                  <a:pt x="1630272" y="1785787"/>
                </a:cubicBezTo>
                <a:cubicBezTo>
                  <a:pt x="1531678" y="1729610"/>
                  <a:pt x="1417413" y="1726553"/>
                  <a:pt x="1312320" y="1687191"/>
                </a:cubicBezTo>
                <a:cubicBezTo>
                  <a:pt x="1386841" y="1657765"/>
                  <a:pt x="1456775" y="1688337"/>
                  <a:pt x="1527473" y="1705153"/>
                </a:cubicBezTo>
                <a:cubicBezTo>
                  <a:pt x="1586707" y="1718909"/>
                  <a:pt x="1640210" y="1721203"/>
                  <a:pt x="1646706" y="1639040"/>
                </a:cubicBezTo>
                <a:cubicBezTo>
                  <a:pt x="1644413" y="1633690"/>
                  <a:pt x="1644794" y="1626812"/>
                  <a:pt x="1645178" y="1620315"/>
                </a:cubicBezTo>
                <a:cubicBezTo>
                  <a:pt x="1625304" y="1586303"/>
                  <a:pt x="1594350" y="1568725"/>
                  <a:pt x="1557663" y="1558787"/>
                </a:cubicBezTo>
                <a:cubicBezTo>
                  <a:pt x="1535498" y="1552672"/>
                  <a:pt x="1506073" y="1543500"/>
                  <a:pt x="1506454" y="1519044"/>
                </a:cubicBezTo>
                <a:cubicBezTo>
                  <a:pt x="1507601" y="1428472"/>
                  <a:pt x="1436904" y="1402104"/>
                  <a:pt x="1366204" y="1375735"/>
                </a:cubicBezTo>
                <a:cubicBezTo>
                  <a:pt x="1405566" y="1330641"/>
                  <a:pt x="1436520" y="1363888"/>
                  <a:pt x="1466329" y="1360450"/>
                </a:cubicBezTo>
                <a:cubicBezTo>
                  <a:pt x="1485819" y="1358157"/>
                  <a:pt x="1503397" y="1353953"/>
                  <a:pt x="1503397" y="1330641"/>
                </a:cubicBezTo>
                <a:cubicBezTo>
                  <a:pt x="1503779" y="1311151"/>
                  <a:pt x="1494607" y="1288985"/>
                  <a:pt x="1475501" y="1288604"/>
                </a:cubicBezTo>
                <a:cubicBezTo>
                  <a:pt x="1355885" y="1285163"/>
                  <a:pt x="1289773" y="1159817"/>
                  <a:pt x="1165573" y="1159435"/>
                </a:cubicBezTo>
                <a:cubicBezTo>
                  <a:pt x="1091435" y="1159435"/>
                  <a:pt x="1204170" y="1088738"/>
                  <a:pt x="1141498" y="1059311"/>
                </a:cubicBezTo>
                <a:cubicBezTo>
                  <a:pt x="1127739" y="1052814"/>
                  <a:pt x="1177420" y="1042879"/>
                  <a:pt x="1199585" y="1044407"/>
                </a:cubicBezTo>
                <a:cubicBezTo>
                  <a:pt x="1221367" y="1045935"/>
                  <a:pt x="1240857" y="1064661"/>
                  <a:pt x="1267226" y="1051286"/>
                </a:cubicBezTo>
                <a:cubicBezTo>
                  <a:pt x="1281748" y="1003517"/>
                  <a:pt x="1244298" y="985938"/>
                  <a:pt x="1213342" y="972561"/>
                </a:cubicBezTo>
                <a:cubicBezTo>
                  <a:pt x="1141879" y="941607"/>
                  <a:pt x="1072327" y="904157"/>
                  <a:pt x="993986" y="893073"/>
                </a:cubicBezTo>
                <a:cubicBezTo>
                  <a:pt x="966089" y="889252"/>
                  <a:pt x="1034111" y="838042"/>
                  <a:pt x="1047486" y="820083"/>
                </a:cubicBezTo>
                <a:cubicBezTo>
                  <a:pt x="732209" y="631299"/>
                  <a:pt x="353112" y="640852"/>
                  <a:pt x="0" y="488371"/>
                </a:cubicBezTo>
                <a:cubicBezTo>
                  <a:pt x="77960" y="458564"/>
                  <a:pt x="135284" y="480346"/>
                  <a:pt x="188403" y="484933"/>
                </a:cubicBezTo>
                <a:cubicBezTo>
                  <a:pt x="321009" y="496396"/>
                  <a:pt x="452090" y="520090"/>
                  <a:pt x="584315" y="534230"/>
                </a:cubicBezTo>
                <a:cubicBezTo>
                  <a:pt x="649281" y="541108"/>
                  <a:pt x="709662" y="567096"/>
                  <a:pt x="782271" y="525824"/>
                </a:cubicBezTo>
                <a:cubicBezTo>
                  <a:pt x="830805" y="498308"/>
                  <a:pt x="908383" y="528115"/>
                  <a:pt x="967998" y="552574"/>
                </a:cubicBezTo>
                <a:cubicBezTo>
                  <a:pt x="1017296" y="572827"/>
                  <a:pt x="1064301" y="578177"/>
                  <a:pt x="1129651" y="552574"/>
                </a:cubicBezTo>
                <a:cubicBezTo>
                  <a:pt x="1070417" y="536905"/>
                  <a:pt x="1024939" y="523149"/>
                  <a:pt x="978317" y="513593"/>
                </a:cubicBezTo>
                <a:cubicBezTo>
                  <a:pt x="941248" y="505952"/>
                  <a:pt x="1029526" y="474996"/>
                  <a:pt x="1074620" y="478818"/>
                </a:cubicBezTo>
                <a:cubicBezTo>
                  <a:pt x="1137676" y="484168"/>
                  <a:pt x="1102136" y="464296"/>
                  <a:pt x="1091435" y="436781"/>
                </a:cubicBezTo>
                <a:cubicBezTo>
                  <a:pt x="1079970" y="407355"/>
                  <a:pt x="1113982" y="398184"/>
                  <a:pt x="1135383" y="404296"/>
                </a:cubicBezTo>
                <a:cubicBezTo>
                  <a:pt x="1217545" y="428374"/>
                  <a:pt x="1299326" y="385955"/>
                  <a:pt x="1384166" y="420349"/>
                </a:cubicBezTo>
                <a:cubicBezTo>
                  <a:pt x="1362764" y="335509"/>
                  <a:pt x="1316523" y="298440"/>
                  <a:pt x="1219839" y="286593"/>
                </a:cubicBezTo>
                <a:cubicBezTo>
                  <a:pt x="1183533" y="282009"/>
                  <a:pt x="1145701" y="288887"/>
                  <a:pt x="1114364" y="264428"/>
                </a:cubicBezTo>
                <a:cubicBezTo>
                  <a:pt x="1096402" y="250290"/>
                  <a:pt x="1076148" y="233474"/>
                  <a:pt x="1090289" y="207487"/>
                </a:cubicBezTo>
                <a:cubicBezTo>
                  <a:pt x="1100223" y="189144"/>
                  <a:pt x="1121626" y="189144"/>
                  <a:pt x="1139204" y="195259"/>
                </a:cubicBezTo>
                <a:cubicBezTo>
                  <a:pt x="1217929" y="222393"/>
                  <a:pt x="1300091" y="232328"/>
                  <a:pt x="1382254" y="242265"/>
                </a:cubicBezTo>
                <a:cubicBezTo>
                  <a:pt x="1394866" y="243793"/>
                  <a:pt x="1409004" y="248762"/>
                  <a:pt x="1423145" y="223537"/>
                </a:cubicBezTo>
                <a:cubicBezTo>
                  <a:pt x="1269520" y="182647"/>
                  <a:pt x="1123536" y="124559"/>
                  <a:pt x="965705" y="102013"/>
                </a:cubicBezTo>
                <a:cubicBezTo>
                  <a:pt x="967998" y="91312"/>
                  <a:pt x="970292" y="80612"/>
                  <a:pt x="972586" y="69912"/>
                </a:cubicBezTo>
                <a:cubicBezTo>
                  <a:pt x="1096020" y="85197"/>
                  <a:pt x="1219457" y="100484"/>
                  <a:pt x="1375376" y="119593"/>
                </a:cubicBezTo>
                <a:cubicBezTo>
                  <a:pt x="1279454" y="58828"/>
                  <a:pt x="1188885" y="79084"/>
                  <a:pt x="1117804" y="25200"/>
                </a:cubicBezTo>
                <a:cubicBezTo>
                  <a:pt x="1131179" y="4755"/>
                  <a:pt x="1147325" y="-405"/>
                  <a:pt x="1164045" y="25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91B7852-A5B5-2E1B-0AE4-634F6F338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8486" y="1365295"/>
            <a:ext cx="5943599" cy="132347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War die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Aufgabenstellung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für die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anzuleitende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Person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klar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? 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BA277B0-7883-EF15-DB1C-F2F875F218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79914" y="3200400"/>
            <a:ext cx="7598790" cy="2292306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Ja, es war für den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Probanden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klar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und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deutlich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59103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0E21785-62D8-430F-9521-90166EF7C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ED7CF8A0-D3E4-4A16-87D3-1D973AC61B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13296" y="697832"/>
            <a:ext cx="8189484" cy="5541981"/>
          </a:xfrm>
          <a:custGeom>
            <a:avLst/>
            <a:gdLst>
              <a:gd name="connsiteX0" fmla="*/ 1164045 w 7323233"/>
              <a:gd name="connsiteY0" fmla="*/ 25 h 5835507"/>
              <a:gd name="connsiteX1" fmla="*/ 1213723 w 7323233"/>
              <a:gd name="connsiteY1" fmla="*/ 8385 h 5835507"/>
              <a:gd name="connsiteX2" fmla="*/ 2251656 w 7323233"/>
              <a:gd name="connsiteY2" fmla="*/ 138318 h 5835507"/>
              <a:gd name="connsiteX3" fmla="*/ 3226534 w 7323233"/>
              <a:gd name="connsiteY3" fmla="*/ 205194 h 5835507"/>
              <a:gd name="connsiteX4" fmla="*/ 4404335 w 7323233"/>
              <a:gd name="connsiteY4" fmla="*/ 316784 h 5835507"/>
              <a:gd name="connsiteX5" fmla="*/ 5225968 w 7323233"/>
              <a:gd name="connsiteY5" fmla="*/ 350415 h 5835507"/>
              <a:gd name="connsiteX6" fmla="*/ 5266859 w 7323233"/>
              <a:gd name="connsiteY6" fmla="*/ 348884 h 5835507"/>
              <a:gd name="connsiteX7" fmla="*/ 5685318 w 7323233"/>
              <a:gd name="connsiteY7" fmla="*/ 399712 h 5835507"/>
              <a:gd name="connsiteX8" fmla="*/ 5411315 w 7323233"/>
              <a:gd name="connsiteY8" fmla="*/ 618305 h 5835507"/>
              <a:gd name="connsiteX9" fmla="*/ 5805698 w 7323233"/>
              <a:gd name="connsiteY9" fmla="*/ 721868 h 5835507"/>
              <a:gd name="connsiteX10" fmla="*/ 6188997 w 7323233"/>
              <a:gd name="connsiteY10" fmla="*/ 868233 h 5835507"/>
              <a:gd name="connsiteX11" fmla="*/ 6261225 w 7323233"/>
              <a:gd name="connsiteY11" fmla="*/ 928614 h 5835507"/>
              <a:gd name="connsiteX12" fmla="*/ 6858533 w 7323233"/>
              <a:gd name="connsiteY12" fmla="*/ 1323379 h 5835507"/>
              <a:gd name="connsiteX13" fmla="*/ 6744269 w 7323233"/>
              <a:gd name="connsiteY13" fmla="*/ 1407072 h 5835507"/>
              <a:gd name="connsiteX14" fmla="*/ 6956365 w 7323233"/>
              <a:gd name="connsiteY14" fmla="*/ 1507197 h 5835507"/>
              <a:gd name="connsiteX15" fmla="*/ 7004134 w 7323233"/>
              <a:gd name="connsiteY15" fmla="*/ 1549234 h 5835507"/>
              <a:gd name="connsiteX16" fmla="*/ 6963627 w 7323233"/>
              <a:gd name="connsiteY16" fmla="*/ 1599678 h 5835507"/>
              <a:gd name="connsiteX17" fmla="*/ 6875731 w 7323233"/>
              <a:gd name="connsiteY17" fmla="*/ 1634837 h 5835507"/>
              <a:gd name="connsiteX18" fmla="*/ 6759175 w 7323233"/>
              <a:gd name="connsiteY18" fmla="*/ 1723878 h 5835507"/>
              <a:gd name="connsiteX19" fmla="*/ 6763759 w 7323233"/>
              <a:gd name="connsiteY19" fmla="*/ 1793431 h 5835507"/>
              <a:gd name="connsiteX20" fmla="*/ 6832931 w 7323233"/>
              <a:gd name="connsiteY20" fmla="*/ 1919543 h 5835507"/>
              <a:gd name="connsiteX21" fmla="*/ 6728984 w 7323233"/>
              <a:gd name="connsiteY21" fmla="*/ 2051386 h 5835507"/>
              <a:gd name="connsiteX22" fmla="*/ 6675481 w 7323233"/>
              <a:gd name="connsiteY22" fmla="*/ 2090365 h 5835507"/>
              <a:gd name="connsiteX23" fmla="*/ 6778665 w 7323233"/>
              <a:gd name="connsiteY23" fmla="*/ 2103740 h 5835507"/>
              <a:gd name="connsiteX24" fmla="*/ 6814587 w 7323233"/>
              <a:gd name="connsiteY24" fmla="*/ 2158771 h 5835507"/>
              <a:gd name="connsiteX25" fmla="*/ 6830637 w 7323233"/>
              <a:gd name="connsiteY25" fmla="*/ 2186286 h 5835507"/>
              <a:gd name="connsiteX26" fmla="*/ 6928087 w 7323233"/>
              <a:gd name="connsiteY26" fmla="*/ 2358639 h 5835507"/>
              <a:gd name="connsiteX27" fmla="*/ 6911653 w 7323233"/>
              <a:gd name="connsiteY27" fmla="*/ 2406789 h 5835507"/>
              <a:gd name="connsiteX28" fmla="*/ 6749237 w 7323233"/>
              <a:gd name="connsiteY28" fmla="*/ 2639522 h 5835507"/>
              <a:gd name="connsiteX29" fmla="*/ 6921971 w 7323233"/>
              <a:gd name="connsiteY29" fmla="*/ 2704488 h 5835507"/>
              <a:gd name="connsiteX30" fmla="*/ 6932290 w 7323233"/>
              <a:gd name="connsiteY30" fmla="*/ 2814548 h 5835507"/>
              <a:gd name="connsiteX31" fmla="*/ 7020186 w 7323233"/>
              <a:gd name="connsiteY31" fmla="*/ 2937603 h 5835507"/>
              <a:gd name="connsiteX32" fmla="*/ 7213555 w 7323233"/>
              <a:gd name="connsiteY32" fmla="*/ 3110719 h 5835507"/>
              <a:gd name="connsiteX33" fmla="*/ 7323233 w 7323233"/>
              <a:gd name="connsiteY33" fmla="*/ 3226893 h 5835507"/>
              <a:gd name="connsiteX34" fmla="*/ 7134067 w 7323233"/>
              <a:gd name="connsiteY34" fmla="*/ 3257847 h 5835507"/>
              <a:gd name="connsiteX35" fmla="*/ 7104643 w 7323233"/>
              <a:gd name="connsiteY35" fmla="*/ 3275809 h 5835507"/>
              <a:gd name="connsiteX36" fmla="*/ 7127189 w 7323233"/>
              <a:gd name="connsiteY36" fmla="*/ 3336953 h 5835507"/>
              <a:gd name="connsiteX37" fmla="*/ 7157379 w 7323233"/>
              <a:gd name="connsiteY37" fmla="*/ 3397718 h 5835507"/>
              <a:gd name="connsiteX38" fmla="*/ 7136361 w 7323233"/>
              <a:gd name="connsiteY38" fmla="*/ 3445487 h 5835507"/>
              <a:gd name="connsiteX39" fmla="*/ 6988849 w 7323233"/>
              <a:gd name="connsiteY39" fmla="*/ 3652233 h 5835507"/>
              <a:gd name="connsiteX40" fmla="*/ 6867705 w 7323233"/>
              <a:gd name="connsiteY40" fmla="*/ 3734395 h 5835507"/>
              <a:gd name="connsiteX41" fmla="*/ 6591791 w 7323233"/>
              <a:gd name="connsiteY41" fmla="*/ 4107760 h 5835507"/>
              <a:gd name="connsiteX42" fmla="*/ 6505041 w 7323233"/>
              <a:gd name="connsiteY42" fmla="*/ 4228904 h 5835507"/>
              <a:gd name="connsiteX43" fmla="*/ 6569243 w 7323233"/>
              <a:gd name="connsiteY43" fmla="*/ 4271704 h 5835507"/>
              <a:gd name="connsiteX44" fmla="*/ 6446188 w 7323233"/>
              <a:gd name="connsiteY44" fmla="*/ 4398582 h 5835507"/>
              <a:gd name="connsiteX45" fmla="*/ 6301351 w 7323233"/>
              <a:gd name="connsiteY45" fmla="*/ 4539595 h 5835507"/>
              <a:gd name="connsiteX46" fmla="*/ 6263519 w 7323233"/>
              <a:gd name="connsiteY46" fmla="*/ 4577047 h 5835507"/>
              <a:gd name="connsiteX47" fmla="*/ 3277744 w 7323233"/>
              <a:gd name="connsiteY47" fmla="*/ 5834336 h 5835507"/>
              <a:gd name="connsiteX48" fmla="*/ 2490505 w 7323233"/>
              <a:gd name="connsiteY48" fmla="*/ 5648992 h 5835507"/>
              <a:gd name="connsiteX49" fmla="*/ 2179046 w 7323233"/>
              <a:gd name="connsiteY49" fmla="*/ 5504920 h 5835507"/>
              <a:gd name="connsiteX50" fmla="*/ 1780078 w 7323233"/>
              <a:gd name="connsiteY50" fmla="*/ 5273715 h 5835507"/>
              <a:gd name="connsiteX51" fmla="*/ 1353592 w 7323233"/>
              <a:gd name="connsiteY51" fmla="*/ 5087606 h 5835507"/>
              <a:gd name="connsiteX52" fmla="*/ 1208373 w 7323233"/>
              <a:gd name="connsiteY52" fmla="*/ 4917165 h 5835507"/>
              <a:gd name="connsiteX53" fmla="*/ 1157548 w 7323233"/>
              <a:gd name="connsiteY53" fmla="*/ 4869396 h 5835507"/>
              <a:gd name="connsiteX54" fmla="*/ 1030289 w 7323233"/>
              <a:gd name="connsiteY54" fmla="*/ 4807103 h 5835507"/>
              <a:gd name="connsiteX55" fmla="*/ 808258 w 7323233"/>
              <a:gd name="connsiteY55" fmla="*/ 4672585 h 5835507"/>
              <a:gd name="connsiteX56" fmla="*/ 889658 w 7323233"/>
              <a:gd name="connsiteY56" fmla="*/ 4642013 h 5835507"/>
              <a:gd name="connsiteX57" fmla="*/ 1123917 w 7323233"/>
              <a:gd name="connsiteY57" fmla="*/ 4723412 h 5835507"/>
              <a:gd name="connsiteX58" fmla="*/ 1294360 w 7323233"/>
              <a:gd name="connsiteY58" fmla="*/ 4745194 h 5835507"/>
              <a:gd name="connsiteX59" fmla="*/ 1054367 w 7323233"/>
              <a:gd name="connsiteY59" fmla="*/ 4603034 h 5835507"/>
              <a:gd name="connsiteX60" fmla="*/ 822015 w 7323233"/>
              <a:gd name="connsiteY60" fmla="*/ 4418070 h 5835507"/>
              <a:gd name="connsiteX61" fmla="*/ 1001246 w 7323233"/>
              <a:gd name="connsiteY61" fmla="*/ 4453610 h 5835507"/>
              <a:gd name="connsiteX62" fmla="*/ 1008889 w 7323233"/>
              <a:gd name="connsiteY62" fmla="*/ 4428770 h 5835507"/>
              <a:gd name="connsiteX63" fmla="*/ 853733 w 7323233"/>
              <a:gd name="connsiteY63" fmla="*/ 4208648 h 5835507"/>
              <a:gd name="connsiteX64" fmla="*/ 776921 w 7323233"/>
              <a:gd name="connsiteY64" fmla="*/ 4119989 h 5835507"/>
              <a:gd name="connsiteX65" fmla="*/ 431453 w 7323233"/>
              <a:gd name="connsiteY65" fmla="*/ 3852864 h 5835507"/>
              <a:gd name="connsiteX66" fmla="*/ 759342 w 7323233"/>
              <a:gd name="connsiteY66" fmla="*/ 3972095 h 5835507"/>
              <a:gd name="connsiteX67" fmla="*/ 420753 w 7323233"/>
              <a:gd name="connsiteY67" fmla="*/ 3712230 h 5835507"/>
              <a:gd name="connsiteX68" fmla="*/ 256425 w 7323233"/>
              <a:gd name="connsiteY68" fmla="*/ 3616309 h 5835507"/>
              <a:gd name="connsiteX69" fmla="*/ 214772 w 7323233"/>
              <a:gd name="connsiteY69" fmla="*/ 3559749 h 5835507"/>
              <a:gd name="connsiteX70" fmla="*/ 287762 w 7323233"/>
              <a:gd name="connsiteY70" fmla="*/ 3547521 h 5835507"/>
              <a:gd name="connsiteX71" fmla="*/ 511706 w 7323233"/>
              <a:gd name="connsiteY71" fmla="*/ 3569305 h 5835507"/>
              <a:gd name="connsiteX72" fmla="*/ 235409 w 7323233"/>
              <a:gd name="connsiteY72" fmla="*/ 3394659 h 5835507"/>
              <a:gd name="connsiteX73" fmla="*/ 442537 w 7323233"/>
              <a:gd name="connsiteY73" fmla="*/ 3421409 h 5835507"/>
              <a:gd name="connsiteX74" fmla="*/ 502152 w 7323233"/>
              <a:gd name="connsiteY74" fmla="*/ 3352622 h 5835507"/>
              <a:gd name="connsiteX75" fmla="*/ 598455 w 7323233"/>
              <a:gd name="connsiteY75" fmla="*/ 3241415 h 5835507"/>
              <a:gd name="connsiteX76" fmla="*/ 664949 w 7323233"/>
              <a:gd name="connsiteY76" fmla="*/ 3179506 h 5835507"/>
              <a:gd name="connsiteX77" fmla="*/ 692846 w 7323233"/>
              <a:gd name="connsiteY77" fmla="*/ 2984607 h 5835507"/>
              <a:gd name="connsiteX78" fmla="*/ 635524 w 7323233"/>
              <a:gd name="connsiteY78" fmla="*/ 2771366 h 5835507"/>
              <a:gd name="connsiteX79" fmla="*/ 480368 w 7323233"/>
              <a:gd name="connsiteY79" fmla="*/ 2663598 h 5835507"/>
              <a:gd name="connsiteX80" fmla="*/ 525081 w 7323233"/>
              <a:gd name="connsiteY80" fmla="*/ 2542454 h 5835507"/>
              <a:gd name="connsiteX81" fmla="*/ 855264 w 7323233"/>
              <a:gd name="connsiteY81" fmla="*/ 2615829 h 5835507"/>
              <a:gd name="connsiteX82" fmla="*/ 361137 w 7323233"/>
              <a:gd name="connsiteY82" fmla="*/ 2327301 h 5835507"/>
              <a:gd name="connsiteX83" fmla="*/ 444065 w 7323233"/>
              <a:gd name="connsiteY83" fmla="*/ 2312780 h 5835507"/>
              <a:gd name="connsiteX84" fmla="*/ 440625 w 7323233"/>
              <a:gd name="connsiteY84" fmla="*/ 2290233 h 5835507"/>
              <a:gd name="connsiteX85" fmla="*/ 445975 w 7323233"/>
              <a:gd name="connsiteY85" fmla="*/ 2151509 h 5835507"/>
              <a:gd name="connsiteX86" fmla="*/ 459734 w 7323233"/>
              <a:gd name="connsiteY86" fmla="*/ 2087690 h 5835507"/>
              <a:gd name="connsiteX87" fmla="*/ 437950 w 7323233"/>
              <a:gd name="connsiteY87" fmla="*/ 2014315 h 5835507"/>
              <a:gd name="connsiteX88" fmla="*/ 808640 w 7323233"/>
              <a:gd name="connsiteY88" fmla="*/ 2042977 h 5835507"/>
              <a:gd name="connsiteX89" fmla="*/ 969908 w 7323233"/>
              <a:gd name="connsiteY89" fmla="*/ 2026162 h 5835507"/>
              <a:gd name="connsiteX90" fmla="*/ 1251176 w 7323233"/>
              <a:gd name="connsiteY90" fmla="*/ 2021577 h 5835507"/>
              <a:gd name="connsiteX91" fmla="*/ 1381491 w 7323233"/>
              <a:gd name="connsiteY91" fmla="*/ 2035718 h 5835507"/>
              <a:gd name="connsiteX92" fmla="*/ 1492697 w 7323233"/>
              <a:gd name="connsiteY92" fmla="*/ 2017374 h 5835507"/>
              <a:gd name="connsiteX93" fmla="*/ 1386076 w 7323233"/>
              <a:gd name="connsiteY93" fmla="*/ 1931006 h 5835507"/>
              <a:gd name="connsiteX94" fmla="*/ 1235889 w 7323233"/>
              <a:gd name="connsiteY94" fmla="*/ 1932153 h 5835507"/>
              <a:gd name="connsiteX95" fmla="*/ 1128886 w 7323233"/>
              <a:gd name="connsiteY95" fmla="*/ 1875977 h 5835507"/>
              <a:gd name="connsiteX96" fmla="*/ 1026851 w 7323233"/>
              <a:gd name="connsiteY96" fmla="*/ 1774322 h 5835507"/>
              <a:gd name="connsiteX97" fmla="*/ 666861 w 7323233"/>
              <a:gd name="connsiteY97" fmla="*/ 1612290 h 5835507"/>
              <a:gd name="connsiteX98" fmla="*/ 601130 w 7323233"/>
              <a:gd name="connsiteY98" fmla="*/ 1550762 h 5835507"/>
              <a:gd name="connsiteX99" fmla="*/ 1630272 w 7323233"/>
              <a:gd name="connsiteY99" fmla="*/ 1785787 h 5835507"/>
              <a:gd name="connsiteX100" fmla="*/ 1312320 w 7323233"/>
              <a:gd name="connsiteY100" fmla="*/ 1687191 h 5835507"/>
              <a:gd name="connsiteX101" fmla="*/ 1527473 w 7323233"/>
              <a:gd name="connsiteY101" fmla="*/ 1705153 h 5835507"/>
              <a:gd name="connsiteX102" fmla="*/ 1646706 w 7323233"/>
              <a:gd name="connsiteY102" fmla="*/ 1639040 h 5835507"/>
              <a:gd name="connsiteX103" fmla="*/ 1645178 w 7323233"/>
              <a:gd name="connsiteY103" fmla="*/ 1620315 h 5835507"/>
              <a:gd name="connsiteX104" fmla="*/ 1557663 w 7323233"/>
              <a:gd name="connsiteY104" fmla="*/ 1558787 h 5835507"/>
              <a:gd name="connsiteX105" fmla="*/ 1506454 w 7323233"/>
              <a:gd name="connsiteY105" fmla="*/ 1519044 h 5835507"/>
              <a:gd name="connsiteX106" fmla="*/ 1366204 w 7323233"/>
              <a:gd name="connsiteY106" fmla="*/ 1375735 h 5835507"/>
              <a:gd name="connsiteX107" fmla="*/ 1466329 w 7323233"/>
              <a:gd name="connsiteY107" fmla="*/ 1360450 h 5835507"/>
              <a:gd name="connsiteX108" fmla="*/ 1503397 w 7323233"/>
              <a:gd name="connsiteY108" fmla="*/ 1330641 h 5835507"/>
              <a:gd name="connsiteX109" fmla="*/ 1475501 w 7323233"/>
              <a:gd name="connsiteY109" fmla="*/ 1288604 h 5835507"/>
              <a:gd name="connsiteX110" fmla="*/ 1165573 w 7323233"/>
              <a:gd name="connsiteY110" fmla="*/ 1159435 h 5835507"/>
              <a:gd name="connsiteX111" fmla="*/ 1141498 w 7323233"/>
              <a:gd name="connsiteY111" fmla="*/ 1059311 h 5835507"/>
              <a:gd name="connsiteX112" fmla="*/ 1199585 w 7323233"/>
              <a:gd name="connsiteY112" fmla="*/ 1044407 h 5835507"/>
              <a:gd name="connsiteX113" fmla="*/ 1267226 w 7323233"/>
              <a:gd name="connsiteY113" fmla="*/ 1051286 h 5835507"/>
              <a:gd name="connsiteX114" fmla="*/ 1213342 w 7323233"/>
              <a:gd name="connsiteY114" fmla="*/ 972561 h 5835507"/>
              <a:gd name="connsiteX115" fmla="*/ 993986 w 7323233"/>
              <a:gd name="connsiteY115" fmla="*/ 893073 h 5835507"/>
              <a:gd name="connsiteX116" fmla="*/ 1047486 w 7323233"/>
              <a:gd name="connsiteY116" fmla="*/ 820083 h 5835507"/>
              <a:gd name="connsiteX117" fmla="*/ 0 w 7323233"/>
              <a:gd name="connsiteY117" fmla="*/ 488371 h 5835507"/>
              <a:gd name="connsiteX118" fmla="*/ 188403 w 7323233"/>
              <a:gd name="connsiteY118" fmla="*/ 484933 h 5835507"/>
              <a:gd name="connsiteX119" fmla="*/ 584315 w 7323233"/>
              <a:gd name="connsiteY119" fmla="*/ 534230 h 5835507"/>
              <a:gd name="connsiteX120" fmla="*/ 782271 w 7323233"/>
              <a:gd name="connsiteY120" fmla="*/ 525824 h 5835507"/>
              <a:gd name="connsiteX121" fmla="*/ 967998 w 7323233"/>
              <a:gd name="connsiteY121" fmla="*/ 552574 h 5835507"/>
              <a:gd name="connsiteX122" fmla="*/ 1129651 w 7323233"/>
              <a:gd name="connsiteY122" fmla="*/ 552574 h 5835507"/>
              <a:gd name="connsiteX123" fmla="*/ 978317 w 7323233"/>
              <a:gd name="connsiteY123" fmla="*/ 513593 h 5835507"/>
              <a:gd name="connsiteX124" fmla="*/ 1074620 w 7323233"/>
              <a:gd name="connsiteY124" fmla="*/ 478818 h 5835507"/>
              <a:gd name="connsiteX125" fmla="*/ 1091435 w 7323233"/>
              <a:gd name="connsiteY125" fmla="*/ 436781 h 5835507"/>
              <a:gd name="connsiteX126" fmla="*/ 1135383 w 7323233"/>
              <a:gd name="connsiteY126" fmla="*/ 404296 h 5835507"/>
              <a:gd name="connsiteX127" fmla="*/ 1384166 w 7323233"/>
              <a:gd name="connsiteY127" fmla="*/ 420349 h 5835507"/>
              <a:gd name="connsiteX128" fmla="*/ 1219839 w 7323233"/>
              <a:gd name="connsiteY128" fmla="*/ 286593 h 5835507"/>
              <a:gd name="connsiteX129" fmla="*/ 1114364 w 7323233"/>
              <a:gd name="connsiteY129" fmla="*/ 264428 h 5835507"/>
              <a:gd name="connsiteX130" fmla="*/ 1090289 w 7323233"/>
              <a:gd name="connsiteY130" fmla="*/ 207487 h 5835507"/>
              <a:gd name="connsiteX131" fmla="*/ 1139204 w 7323233"/>
              <a:gd name="connsiteY131" fmla="*/ 195259 h 5835507"/>
              <a:gd name="connsiteX132" fmla="*/ 1382254 w 7323233"/>
              <a:gd name="connsiteY132" fmla="*/ 242265 h 5835507"/>
              <a:gd name="connsiteX133" fmla="*/ 1423145 w 7323233"/>
              <a:gd name="connsiteY133" fmla="*/ 223537 h 5835507"/>
              <a:gd name="connsiteX134" fmla="*/ 965705 w 7323233"/>
              <a:gd name="connsiteY134" fmla="*/ 102013 h 5835507"/>
              <a:gd name="connsiteX135" fmla="*/ 972586 w 7323233"/>
              <a:gd name="connsiteY135" fmla="*/ 69912 h 5835507"/>
              <a:gd name="connsiteX136" fmla="*/ 1375376 w 7323233"/>
              <a:gd name="connsiteY136" fmla="*/ 119593 h 5835507"/>
              <a:gd name="connsiteX137" fmla="*/ 1117804 w 7323233"/>
              <a:gd name="connsiteY137" fmla="*/ 25200 h 5835507"/>
              <a:gd name="connsiteX138" fmla="*/ 1164045 w 7323233"/>
              <a:gd name="connsiteY138" fmla="*/ 25 h 5835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</a:cxnLst>
            <a:rect l="l" t="t" r="r" b="b"/>
            <a:pathLst>
              <a:path w="7323233" h="5835507">
                <a:moveTo>
                  <a:pt x="1164045" y="25"/>
                </a:moveTo>
                <a:cubicBezTo>
                  <a:pt x="1180764" y="455"/>
                  <a:pt x="1198056" y="6474"/>
                  <a:pt x="1213723" y="8385"/>
                </a:cubicBezTo>
                <a:cubicBezTo>
                  <a:pt x="1559575" y="51187"/>
                  <a:pt x="1905425" y="97428"/>
                  <a:pt x="2251656" y="138318"/>
                </a:cubicBezTo>
                <a:cubicBezTo>
                  <a:pt x="2575343" y="176534"/>
                  <a:pt x="2901320" y="185322"/>
                  <a:pt x="3226534" y="205194"/>
                </a:cubicBezTo>
                <a:cubicBezTo>
                  <a:pt x="3620153" y="229271"/>
                  <a:pt x="4013008" y="263284"/>
                  <a:pt x="4404335" y="316784"/>
                </a:cubicBezTo>
                <a:cubicBezTo>
                  <a:pt x="4676048" y="354236"/>
                  <a:pt x="4950435" y="380221"/>
                  <a:pt x="5225968" y="350415"/>
                </a:cubicBezTo>
                <a:cubicBezTo>
                  <a:pt x="5239725" y="348884"/>
                  <a:pt x="5255394" y="343918"/>
                  <a:pt x="5266859" y="348884"/>
                </a:cubicBezTo>
                <a:cubicBezTo>
                  <a:pt x="5400614" y="404680"/>
                  <a:pt x="5546596" y="364553"/>
                  <a:pt x="5685318" y="399712"/>
                </a:cubicBezTo>
                <a:cubicBezTo>
                  <a:pt x="5649777" y="535377"/>
                  <a:pt x="5497299" y="524293"/>
                  <a:pt x="5411315" y="618305"/>
                </a:cubicBezTo>
                <a:cubicBezTo>
                  <a:pt x="5551565" y="655755"/>
                  <a:pt x="5677676" y="693589"/>
                  <a:pt x="5805698" y="721868"/>
                </a:cubicBezTo>
                <a:cubicBezTo>
                  <a:pt x="5941363" y="751677"/>
                  <a:pt x="6056391" y="832311"/>
                  <a:pt x="6188997" y="868233"/>
                </a:cubicBezTo>
                <a:cubicBezTo>
                  <a:pt x="6217279" y="875876"/>
                  <a:pt x="6251291" y="902627"/>
                  <a:pt x="6261225" y="928614"/>
                </a:cubicBezTo>
                <a:cubicBezTo>
                  <a:pt x="6293326" y="1012688"/>
                  <a:pt x="6934199" y="1248479"/>
                  <a:pt x="6858533" y="1323379"/>
                </a:cubicBezTo>
                <a:cubicBezTo>
                  <a:pt x="6827197" y="1354335"/>
                  <a:pt x="6786687" y="1376500"/>
                  <a:pt x="6744269" y="1407072"/>
                </a:cubicBezTo>
                <a:cubicBezTo>
                  <a:pt x="6808090" y="1464778"/>
                  <a:pt x="6879934" y="1490000"/>
                  <a:pt x="6956365" y="1507197"/>
                </a:cubicBezTo>
                <a:cubicBezTo>
                  <a:pt x="6979295" y="1512547"/>
                  <a:pt x="7001843" y="1523247"/>
                  <a:pt x="7004134" y="1549234"/>
                </a:cubicBezTo>
                <a:cubicBezTo>
                  <a:pt x="7006427" y="1576366"/>
                  <a:pt x="6983115" y="1587066"/>
                  <a:pt x="6963627" y="1599678"/>
                </a:cubicBezTo>
                <a:cubicBezTo>
                  <a:pt x="6936493" y="1617256"/>
                  <a:pt x="6910125" y="1632543"/>
                  <a:pt x="6875731" y="1634837"/>
                </a:cubicBezTo>
                <a:cubicBezTo>
                  <a:pt x="6819171" y="1638275"/>
                  <a:pt x="6792040" y="1687191"/>
                  <a:pt x="6759175" y="1723878"/>
                </a:cubicBezTo>
                <a:cubicBezTo>
                  <a:pt x="6740831" y="1744515"/>
                  <a:pt x="6731659" y="1786169"/>
                  <a:pt x="6763759" y="1793431"/>
                </a:cubicBezTo>
                <a:cubicBezTo>
                  <a:pt x="6840955" y="1811009"/>
                  <a:pt x="6834840" y="1861837"/>
                  <a:pt x="6832931" y="1919543"/>
                </a:cubicBezTo>
                <a:cubicBezTo>
                  <a:pt x="6830255" y="1991005"/>
                  <a:pt x="6784777" y="2023871"/>
                  <a:pt x="6728984" y="2051386"/>
                </a:cubicBezTo>
                <a:cubicBezTo>
                  <a:pt x="6709875" y="2060939"/>
                  <a:pt x="6682743" y="2060556"/>
                  <a:pt x="6675481" y="2090365"/>
                </a:cubicBezTo>
                <a:cubicBezTo>
                  <a:pt x="6706819" y="2118645"/>
                  <a:pt x="6745034" y="2095715"/>
                  <a:pt x="6778665" y="2103740"/>
                </a:cubicBezTo>
                <a:cubicBezTo>
                  <a:pt x="6806561" y="2110237"/>
                  <a:pt x="6852802" y="2106799"/>
                  <a:pt x="6814587" y="2158771"/>
                </a:cubicBezTo>
                <a:cubicBezTo>
                  <a:pt x="6803503" y="2173674"/>
                  <a:pt x="6816497" y="2185139"/>
                  <a:pt x="6830637" y="2186286"/>
                </a:cubicBezTo>
                <a:cubicBezTo>
                  <a:pt x="6943755" y="2198133"/>
                  <a:pt x="6891781" y="2303226"/>
                  <a:pt x="6928087" y="2358639"/>
                </a:cubicBezTo>
                <a:cubicBezTo>
                  <a:pt x="6938021" y="2373923"/>
                  <a:pt x="6927321" y="2400292"/>
                  <a:pt x="6911653" y="2406789"/>
                </a:cubicBezTo>
                <a:cubicBezTo>
                  <a:pt x="6811528" y="2449592"/>
                  <a:pt x="6797771" y="2551626"/>
                  <a:pt x="6749237" y="2639522"/>
                </a:cubicBezTo>
                <a:cubicBezTo>
                  <a:pt x="6801975" y="2674298"/>
                  <a:pt x="6865031" y="2681941"/>
                  <a:pt x="6921971" y="2704488"/>
                </a:cubicBezTo>
                <a:cubicBezTo>
                  <a:pt x="6981205" y="2728182"/>
                  <a:pt x="6981205" y="2745760"/>
                  <a:pt x="6932290" y="2814548"/>
                </a:cubicBezTo>
                <a:cubicBezTo>
                  <a:pt x="7059546" y="2829453"/>
                  <a:pt x="7059546" y="2829453"/>
                  <a:pt x="7020186" y="2937603"/>
                </a:cubicBezTo>
                <a:cubicBezTo>
                  <a:pt x="7126808" y="2947538"/>
                  <a:pt x="7197123" y="2998747"/>
                  <a:pt x="7213555" y="3110719"/>
                </a:cubicBezTo>
                <a:cubicBezTo>
                  <a:pt x="7221580" y="3164984"/>
                  <a:pt x="7269733" y="3190588"/>
                  <a:pt x="7323233" y="3226893"/>
                </a:cubicBezTo>
                <a:cubicBezTo>
                  <a:pt x="7256739" y="3262053"/>
                  <a:pt x="7211645" y="3335425"/>
                  <a:pt x="7134067" y="3257847"/>
                </a:cubicBezTo>
                <a:cubicBezTo>
                  <a:pt x="7105789" y="3229569"/>
                  <a:pt x="7108462" y="3265491"/>
                  <a:pt x="7104643" y="3275809"/>
                </a:cubicBezTo>
                <a:cubicBezTo>
                  <a:pt x="7095471" y="3301031"/>
                  <a:pt x="7114577" y="3317846"/>
                  <a:pt x="7127189" y="3336953"/>
                </a:cubicBezTo>
                <a:cubicBezTo>
                  <a:pt x="7139417" y="3356062"/>
                  <a:pt x="7153939" y="3376315"/>
                  <a:pt x="7157379" y="3397718"/>
                </a:cubicBezTo>
                <a:cubicBezTo>
                  <a:pt x="7159671" y="3412621"/>
                  <a:pt x="7148589" y="3434403"/>
                  <a:pt x="7136361" y="3445487"/>
                </a:cubicBezTo>
                <a:cubicBezTo>
                  <a:pt x="7072159" y="3503956"/>
                  <a:pt x="7110374" y="3635418"/>
                  <a:pt x="6988849" y="3652233"/>
                </a:cubicBezTo>
                <a:cubicBezTo>
                  <a:pt x="6934199" y="3659874"/>
                  <a:pt x="6907831" y="3708027"/>
                  <a:pt x="6867705" y="3734395"/>
                </a:cubicBezTo>
                <a:cubicBezTo>
                  <a:pt x="6728219" y="3826495"/>
                  <a:pt x="6634972" y="3944964"/>
                  <a:pt x="6591791" y="4107760"/>
                </a:cubicBezTo>
                <a:cubicBezTo>
                  <a:pt x="6579943" y="4152854"/>
                  <a:pt x="6534466" y="4189160"/>
                  <a:pt x="6505041" y="4228904"/>
                </a:cubicBezTo>
                <a:cubicBezTo>
                  <a:pt x="6519181" y="4257948"/>
                  <a:pt x="6596375" y="4195273"/>
                  <a:pt x="6569243" y="4271704"/>
                </a:cubicBezTo>
                <a:cubicBezTo>
                  <a:pt x="6548606" y="4329029"/>
                  <a:pt x="6495869" y="4364569"/>
                  <a:pt x="6446188" y="4398582"/>
                </a:cubicBezTo>
                <a:cubicBezTo>
                  <a:pt x="6389629" y="4437179"/>
                  <a:pt x="6326957" y="4468132"/>
                  <a:pt x="6301351" y="4539595"/>
                </a:cubicBezTo>
                <a:cubicBezTo>
                  <a:pt x="6296001" y="4554882"/>
                  <a:pt x="6278804" y="4570932"/>
                  <a:pt x="6263519" y="4577047"/>
                </a:cubicBezTo>
                <a:cubicBezTo>
                  <a:pt x="5466343" y="5834719"/>
                  <a:pt x="3503978" y="5843126"/>
                  <a:pt x="3277744" y="5834336"/>
                </a:cubicBezTo>
                <a:cubicBezTo>
                  <a:pt x="3003739" y="5823254"/>
                  <a:pt x="2744636" y="5745676"/>
                  <a:pt x="2490505" y="5648992"/>
                </a:cubicBezTo>
                <a:cubicBezTo>
                  <a:pt x="2383118" y="5608101"/>
                  <a:pt x="2283377" y="5550014"/>
                  <a:pt x="2179046" y="5504920"/>
                </a:cubicBezTo>
                <a:cubicBezTo>
                  <a:pt x="2034975" y="5442627"/>
                  <a:pt x="1923768" y="5323777"/>
                  <a:pt x="1780078" y="5273715"/>
                </a:cubicBezTo>
                <a:cubicBezTo>
                  <a:pt x="1632184" y="5222124"/>
                  <a:pt x="1505691" y="5127731"/>
                  <a:pt x="1353592" y="5087606"/>
                </a:cubicBezTo>
                <a:cubicBezTo>
                  <a:pt x="1273341" y="5066205"/>
                  <a:pt x="1195763" y="5027608"/>
                  <a:pt x="1208373" y="4917165"/>
                </a:cubicBezTo>
                <a:cubicBezTo>
                  <a:pt x="1211813" y="4885828"/>
                  <a:pt x="1190795" y="4860224"/>
                  <a:pt x="1157548" y="4869396"/>
                </a:cubicBezTo>
                <a:cubicBezTo>
                  <a:pt x="1094110" y="4886593"/>
                  <a:pt x="1065448" y="4841115"/>
                  <a:pt x="1030289" y="4807103"/>
                </a:cubicBezTo>
                <a:cubicBezTo>
                  <a:pt x="967617" y="4746725"/>
                  <a:pt x="908001" y="4682522"/>
                  <a:pt x="808258" y="4672585"/>
                </a:cubicBezTo>
                <a:cubicBezTo>
                  <a:pt x="827365" y="4625197"/>
                  <a:pt x="859849" y="4632078"/>
                  <a:pt x="889658" y="4642013"/>
                </a:cubicBezTo>
                <a:cubicBezTo>
                  <a:pt x="967998" y="4668000"/>
                  <a:pt x="1045576" y="4697425"/>
                  <a:pt x="1123917" y="4723412"/>
                </a:cubicBezTo>
                <a:cubicBezTo>
                  <a:pt x="1175126" y="4740228"/>
                  <a:pt x="1225954" y="4763921"/>
                  <a:pt x="1294360" y="4745194"/>
                </a:cubicBezTo>
                <a:cubicBezTo>
                  <a:pt x="1235507" y="4649656"/>
                  <a:pt x="1135383" y="4632459"/>
                  <a:pt x="1054367" y="4603034"/>
                </a:cubicBezTo>
                <a:cubicBezTo>
                  <a:pt x="953095" y="4565966"/>
                  <a:pt x="893480" y="4496029"/>
                  <a:pt x="822015" y="4418070"/>
                </a:cubicBezTo>
                <a:cubicBezTo>
                  <a:pt x="896536" y="4399344"/>
                  <a:pt x="942777" y="4456669"/>
                  <a:pt x="1001246" y="4453610"/>
                </a:cubicBezTo>
                <a:cubicBezTo>
                  <a:pt x="1004304" y="4443675"/>
                  <a:pt x="1009654" y="4429153"/>
                  <a:pt x="1008889" y="4428770"/>
                </a:cubicBezTo>
                <a:cubicBezTo>
                  <a:pt x="913351" y="4385969"/>
                  <a:pt x="868639" y="4305717"/>
                  <a:pt x="853733" y="4208648"/>
                </a:cubicBezTo>
                <a:cubicBezTo>
                  <a:pt x="846092" y="4158588"/>
                  <a:pt x="811315" y="4142920"/>
                  <a:pt x="776921" y="4119989"/>
                </a:cubicBezTo>
                <a:cubicBezTo>
                  <a:pt x="656924" y="4038591"/>
                  <a:pt x="530049" y="3964835"/>
                  <a:pt x="431453" y="3852864"/>
                </a:cubicBezTo>
                <a:cubicBezTo>
                  <a:pt x="545336" y="3867767"/>
                  <a:pt x="636671" y="3940758"/>
                  <a:pt x="759342" y="3972095"/>
                </a:cubicBezTo>
                <a:cubicBezTo>
                  <a:pt x="661893" y="3849042"/>
                  <a:pt x="535781" y="3786751"/>
                  <a:pt x="420753" y="3712230"/>
                </a:cubicBezTo>
                <a:cubicBezTo>
                  <a:pt x="368397" y="3678218"/>
                  <a:pt x="319865" y="3634652"/>
                  <a:pt x="256425" y="3616309"/>
                </a:cubicBezTo>
                <a:cubicBezTo>
                  <a:pt x="233878" y="3609812"/>
                  <a:pt x="196810" y="3596055"/>
                  <a:pt x="214772" y="3559749"/>
                </a:cubicBezTo>
                <a:cubicBezTo>
                  <a:pt x="230057" y="3529561"/>
                  <a:pt x="260247" y="3538731"/>
                  <a:pt x="287762" y="3547521"/>
                </a:cubicBezTo>
                <a:cubicBezTo>
                  <a:pt x="353875" y="3569305"/>
                  <a:pt x="422281" y="3569687"/>
                  <a:pt x="511706" y="3569305"/>
                </a:cubicBezTo>
                <a:cubicBezTo>
                  <a:pt x="436803" y="3469562"/>
                  <a:pt x="299609" y="3499371"/>
                  <a:pt x="235409" y="3394659"/>
                </a:cubicBezTo>
                <a:cubicBezTo>
                  <a:pt x="315659" y="3376315"/>
                  <a:pt x="377569" y="3414149"/>
                  <a:pt x="442537" y="3421409"/>
                </a:cubicBezTo>
                <a:cubicBezTo>
                  <a:pt x="501387" y="3427906"/>
                  <a:pt x="515909" y="3410328"/>
                  <a:pt x="502152" y="3352622"/>
                </a:cubicBezTo>
                <a:cubicBezTo>
                  <a:pt x="480752" y="3262815"/>
                  <a:pt x="512852" y="3216956"/>
                  <a:pt x="598455" y="3241415"/>
                </a:cubicBezTo>
                <a:cubicBezTo>
                  <a:pt x="677943" y="3264344"/>
                  <a:pt x="686349" y="3230715"/>
                  <a:pt x="664949" y="3179506"/>
                </a:cubicBezTo>
                <a:cubicBezTo>
                  <a:pt x="634377" y="3104987"/>
                  <a:pt x="669153" y="3047281"/>
                  <a:pt x="692846" y="2984607"/>
                </a:cubicBezTo>
                <a:cubicBezTo>
                  <a:pt x="729152" y="2889069"/>
                  <a:pt x="713865" y="2842445"/>
                  <a:pt x="635524" y="2771366"/>
                </a:cubicBezTo>
                <a:cubicBezTo>
                  <a:pt x="591577" y="2731620"/>
                  <a:pt x="544190" y="2697991"/>
                  <a:pt x="480368" y="2663598"/>
                </a:cubicBezTo>
                <a:cubicBezTo>
                  <a:pt x="627499" y="2644872"/>
                  <a:pt x="473109" y="2581817"/>
                  <a:pt x="525081" y="2542454"/>
                </a:cubicBezTo>
                <a:cubicBezTo>
                  <a:pt x="629027" y="2526404"/>
                  <a:pt x="713865" y="2651751"/>
                  <a:pt x="855264" y="2615829"/>
                </a:cubicBezTo>
                <a:cubicBezTo>
                  <a:pt x="680618" y="2507295"/>
                  <a:pt x="487630" y="2471755"/>
                  <a:pt x="361137" y="2327301"/>
                </a:cubicBezTo>
                <a:cubicBezTo>
                  <a:pt x="390181" y="2294436"/>
                  <a:pt x="419224" y="2325008"/>
                  <a:pt x="444065" y="2312780"/>
                </a:cubicBezTo>
                <a:cubicBezTo>
                  <a:pt x="443300" y="2305136"/>
                  <a:pt x="445212" y="2293671"/>
                  <a:pt x="440625" y="2290233"/>
                </a:cubicBezTo>
                <a:cubicBezTo>
                  <a:pt x="346234" y="2211508"/>
                  <a:pt x="344703" y="2209598"/>
                  <a:pt x="445975" y="2151509"/>
                </a:cubicBezTo>
                <a:cubicBezTo>
                  <a:pt x="481515" y="2131255"/>
                  <a:pt x="478459" y="2113293"/>
                  <a:pt x="459734" y="2087690"/>
                </a:cubicBezTo>
                <a:cubicBezTo>
                  <a:pt x="446356" y="2069728"/>
                  <a:pt x="430306" y="2053677"/>
                  <a:pt x="437950" y="2014315"/>
                </a:cubicBezTo>
                <a:cubicBezTo>
                  <a:pt x="493362" y="2064761"/>
                  <a:pt x="761252" y="2048327"/>
                  <a:pt x="808640" y="2042977"/>
                </a:cubicBezTo>
                <a:cubicBezTo>
                  <a:pt x="861758" y="2037246"/>
                  <a:pt x="914114" y="2012787"/>
                  <a:pt x="969908" y="2026162"/>
                </a:cubicBezTo>
                <a:cubicBezTo>
                  <a:pt x="1014621" y="2036864"/>
                  <a:pt x="1221748" y="2140427"/>
                  <a:pt x="1251176" y="2021577"/>
                </a:cubicBezTo>
                <a:cubicBezTo>
                  <a:pt x="1252704" y="2015846"/>
                  <a:pt x="1336395" y="2029221"/>
                  <a:pt x="1381491" y="2035718"/>
                </a:cubicBezTo>
                <a:cubicBezTo>
                  <a:pt x="1421235" y="2041068"/>
                  <a:pt x="1465947" y="2064761"/>
                  <a:pt x="1492697" y="2017374"/>
                </a:cubicBezTo>
                <a:cubicBezTo>
                  <a:pt x="1508366" y="1989477"/>
                  <a:pt x="1443782" y="1935593"/>
                  <a:pt x="1386076" y="1931006"/>
                </a:cubicBezTo>
                <a:cubicBezTo>
                  <a:pt x="1336013" y="1926802"/>
                  <a:pt x="1283658" y="1920687"/>
                  <a:pt x="1235889" y="1932153"/>
                </a:cubicBezTo>
                <a:cubicBezTo>
                  <a:pt x="1177038" y="1945911"/>
                  <a:pt x="1145320" y="1923746"/>
                  <a:pt x="1128886" y="1875977"/>
                </a:cubicBezTo>
                <a:cubicBezTo>
                  <a:pt x="1110542" y="1823240"/>
                  <a:pt x="1075383" y="1798781"/>
                  <a:pt x="1026851" y="1774322"/>
                </a:cubicBezTo>
                <a:cubicBezTo>
                  <a:pt x="909146" y="1715090"/>
                  <a:pt x="796030" y="1646684"/>
                  <a:pt x="666861" y="1612290"/>
                </a:cubicBezTo>
                <a:cubicBezTo>
                  <a:pt x="641255" y="1605409"/>
                  <a:pt x="612977" y="1596238"/>
                  <a:pt x="601130" y="1550762"/>
                </a:cubicBezTo>
                <a:cubicBezTo>
                  <a:pt x="950802" y="1618785"/>
                  <a:pt x="1269520" y="1796106"/>
                  <a:pt x="1630272" y="1785787"/>
                </a:cubicBezTo>
                <a:cubicBezTo>
                  <a:pt x="1531678" y="1729610"/>
                  <a:pt x="1417413" y="1726553"/>
                  <a:pt x="1312320" y="1687191"/>
                </a:cubicBezTo>
                <a:cubicBezTo>
                  <a:pt x="1386841" y="1657765"/>
                  <a:pt x="1456775" y="1688337"/>
                  <a:pt x="1527473" y="1705153"/>
                </a:cubicBezTo>
                <a:cubicBezTo>
                  <a:pt x="1586707" y="1718909"/>
                  <a:pt x="1640210" y="1721203"/>
                  <a:pt x="1646706" y="1639040"/>
                </a:cubicBezTo>
                <a:cubicBezTo>
                  <a:pt x="1644413" y="1633690"/>
                  <a:pt x="1644794" y="1626812"/>
                  <a:pt x="1645178" y="1620315"/>
                </a:cubicBezTo>
                <a:cubicBezTo>
                  <a:pt x="1625304" y="1586303"/>
                  <a:pt x="1594350" y="1568725"/>
                  <a:pt x="1557663" y="1558787"/>
                </a:cubicBezTo>
                <a:cubicBezTo>
                  <a:pt x="1535498" y="1552672"/>
                  <a:pt x="1506073" y="1543500"/>
                  <a:pt x="1506454" y="1519044"/>
                </a:cubicBezTo>
                <a:cubicBezTo>
                  <a:pt x="1507601" y="1428472"/>
                  <a:pt x="1436904" y="1402104"/>
                  <a:pt x="1366204" y="1375735"/>
                </a:cubicBezTo>
                <a:cubicBezTo>
                  <a:pt x="1405566" y="1330641"/>
                  <a:pt x="1436520" y="1363888"/>
                  <a:pt x="1466329" y="1360450"/>
                </a:cubicBezTo>
                <a:cubicBezTo>
                  <a:pt x="1485819" y="1358157"/>
                  <a:pt x="1503397" y="1353953"/>
                  <a:pt x="1503397" y="1330641"/>
                </a:cubicBezTo>
                <a:cubicBezTo>
                  <a:pt x="1503779" y="1311151"/>
                  <a:pt x="1494607" y="1288985"/>
                  <a:pt x="1475501" y="1288604"/>
                </a:cubicBezTo>
                <a:cubicBezTo>
                  <a:pt x="1355885" y="1285163"/>
                  <a:pt x="1289773" y="1159817"/>
                  <a:pt x="1165573" y="1159435"/>
                </a:cubicBezTo>
                <a:cubicBezTo>
                  <a:pt x="1091435" y="1159435"/>
                  <a:pt x="1204170" y="1088738"/>
                  <a:pt x="1141498" y="1059311"/>
                </a:cubicBezTo>
                <a:cubicBezTo>
                  <a:pt x="1127739" y="1052814"/>
                  <a:pt x="1177420" y="1042879"/>
                  <a:pt x="1199585" y="1044407"/>
                </a:cubicBezTo>
                <a:cubicBezTo>
                  <a:pt x="1221367" y="1045935"/>
                  <a:pt x="1240857" y="1064661"/>
                  <a:pt x="1267226" y="1051286"/>
                </a:cubicBezTo>
                <a:cubicBezTo>
                  <a:pt x="1281748" y="1003517"/>
                  <a:pt x="1244298" y="985938"/>
                  <a:pt x="1213342" y="972561"/>
                </a:cubicBezTo>
                <a:cubicBezTo>
                  <a:pt x="1141879" y="941607"/>
                  <a:pt x="1072327" y="904157"/>
                  <a:pt x="993986" y="893073"/>
                </a:cubicBezTo>
                <a:cubicBezTo>
                  <a:pt x="966089" y="889252"/>
                  <a:pt x="1034111" y="838042"/>
                  <a:pt x="1047486" y="820083"/>
                </a:cubicBezTo>
                <a:cubicBezTo>
                  <a:pt x="732209" y="631299"/>
                  <a:pt x="353112" y="640852"/>
                  <a:pt x="0" y="488371"/>
                </a:cubicBezTo>
                <a:cubicBezTo>
                  <a:pt x="77960" y="458564"/>
                  <a:pt x="135284" y="480346"/>
                  <a:pt x="188403" y="484933"/>
                </a:cubicBezTo>
                <a:cubicBezTo>
                  <a:pt x="321009" y="496396"/>
                  <a:pt x="452090" y="520090"/>
                  <a:pt x="584315" y="534230"/>
                </a:cubicBezTo>
                <a:cubicBezTo>
                  <a:pt x="649281" y="541108"/>
                  <a:pt x="709662" y="567096"/>
                  <a:pt x="782271" y="525824"/>
                </a:cubicBezTo>
                <a:cubicBezTo>
                  <a:pt x="830805" y="498308"/>
                  <a:pt x="908383" y="528115"/>
                  <a:pt x="967998" y="552574"/>
                </a:cubicBezTo>
                <a:cubicBezTo>
                  <a:pt x="1017296" y="572827"/>
                  <a:pt x="1064301" y="578177"/>
                  <a:pt x="1129651" y="552574"/>
                </a:cubicBezTo>
                <a:cubicBezTo>
                  <a:pt x="1070417" y="536905"/>
                  <a:pt x="1024939" y="523149"/>
                  <a:pt x="978317" y="513593"/>
                </a:cubicBezTo>
                <a:cubicBezTo>
                  <a:pt x="941248" y="505952"/>
                  <a:pt x="1029526" y="474996"/>
                  <a:pt x="1074620" y="478818"/>
                </a:cubicBezTo>
                <a:cubicBezTo>
                  <a:pt x="1137676" y="484168"/>
                  <a:pt x="1102136" y="464296"/>
                  <a:pt x="1091435" y="436781"/>
                </a:cubicBezTo>
                <a:cubicBezTo>
                  <a:pt x="1079970" y="407355"/>
                  <a:pt x="1113982" y="398184"/>
                  <a:pt x="1135383" y="404296"/>
                </a:cubicBezTo>
                <a:cubicBezTo>
                  <a:pt x="1217545" y="428374"/>
                  <a:pt x="1299326" y="385955"/>
                  <a:pt x="1384166" y="420349"/>
                </a:cubicBezTo>
                <a:cubicBezTo>
                  <a:pt x="1362764" y="335509"/>
                  <a:pt x="1316523" y="298440"/>
                  <a:pt x="1219839" y="286593"/>
                </a:cubicBezTo>
                <a:cubicBezTo>
                  <a:pt x="1183533" y="282009"/>
                  <a:pt x="1145701" y="288887"/>
                  <a:pt x="1114364" y="264428"/>
                </a:cubicBezTo>
                <a:cubicBezTo>
                  <a:pt x="1096402" y="250290"/>
                  <a:pt x="1076148" y="233474"/>
                  <a:pt x="1090289" y="207487"/>
                </a:cubicBezTo>
                <a:cubicBezTo>
                  <a:pt x="1100223" y="189144"/>
                  <a:pt x="1121626" y="189144"/>
                  <a:pt x="1139204" y="195259"/>
                </a:cubicBezTo>
                <a:cubicBezTo>
                  <a:pt x="1217929" y="222393"/>
                  <a:pt x="1300091" y="232328"/>
                  <a:pt x="1382254" y="242265"/>
                </a:cubicBezTo>
                <a:cubicBezTo>
                  <a:pt x="1394866" y="243793"/>
                  <a:pt x="1409004" y="248762"/>
                  <a:pt x="1423145" y="223537"/>
                </a:cubicBezTo>
                <a:cubicBezTo>
                  <a:pt x="1269520" y="182647"/>
                  <a:pt x="1123536" y="124559"/>
                  <a:pt x="965705" y="102013"/>
                </a:cubicBezTo>
                <a:cubicBezTo>
                  <a:pt x="967998" y="91312"/>
                  <a:pt x="970292" y="80612"/>
                  <a:pt x="972586" y="69912"/>
                </a:cubicBezTo>
                <a:cubicBezTo>
                  <a:pt x="1096020" y="85197"/>
                  <a:pt x="1219457" y="100484"/>
                  <a:pt x="1375376" y="119593"/>
                </a:cubicBezTo>
                <a:cubicBezTo>
                  <a:pt x="1279454" y="58828"/>
                  <a:pt x="1188885" y="79084"/>
                  <a:pt x="1117804" y="25200"/>
                </a:cubicBezTo>
                <a:cubicBezTo>
                  <a:pt x="1131179" y="4755"/>
                  <a:pt x="1147325" y="-405"/>
                  <a:pt x="1164045" y="25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4305F76-926F-3FFC-111E-5DEB4CB1B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8656" y="1208314"/>
            <a:ext cx="8033657" cy="111034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Gab es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Unsicherheiten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beim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Ablauf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von Seiten des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Probanden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oder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PA?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3A279D6-F98C-1FB8-DFE8-10F6673991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89220" y="2590800"/>
            <a:ext cx="9723809" cy="2764971"/>
          </a:xfrm>
        </p:spPr>
        <p:txBody>
          <a:bodyPr vert="horz" lIns="91440" tIns="45720" rIns="91440" bIns="45720" rtlCol="0">
            <a:no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Proband: Der Proband war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sehr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selbstsicher</a:t>
            </a:r>
            <a:r>
              <a:rPr lang="en-US" sz="2800" dirty="0">
                <a:solidFill>
                  <a:schemeClr val="accent1"/>
                </a:solidFill>
              </a:rPr>
              <a:t>. </a:t>
            </a:r>
            <a:endParaRPr lang="en-US" sz="2800" kern="1200" dirty="0">
              <a:solidFill>
                <a:schemeClr val="accent1"/>
              </a:solidFill>
              <a:latin typeface="+mn-lt"/>
              <a:ea typeface="+mn-ea"/>
              <a:cs typeface="+mn-cs"/>
            </a:endParaRPr>
          </a:p>
          <a:p>
            <a:endParaRPr lang="en-US" sz="2800" kern="1200" dirty="0">
              <a:solidFill>
                <a:schemeClr val="accent1"/>
              </a:solidFill>
              <a:latin typeface="+mn-lt"/>
              <a:ea typeface="+mn-ea"/>
              <a:cs typeface="+mn-cs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PA: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Unsicherheit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bei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der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Durchführung</a:t>
            </a:r>
            <a:r>
              <a:rPr lang="en-US" sz="2800" dirty="0">
                <a:solidFill>
                  <a:schemeClr val="accent1"/>
                </a:solidFill>
              </a:rPr>
              <a:t>. 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„Soll ich dem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Probanden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die Aufgabe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vorlesen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und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zusätzlich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direkt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erklären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oder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kann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ich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ihn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alleine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lassen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und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darauf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vertrauen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dass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er das gut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versteht</a:t>
            </a:r>
            <a:r>
              <a:rPr lang="en-US" sz="2800" dirty="0">
                <a:solidFill>
                  <a:schemeClr val="accent1"/>
                </a:solidFill>
              </a:rPr>
              <a:t>?”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72845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0E21785-62D8-430F-9521-90166EF7C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ED7CF8A0-D3E4-4A16-87D3-1D973AC61B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13296" y="697832"/>
            <a:ext cx="8189484" cy="5541981"/>
          </a:xfrm>
          <a:custGeom>
            <a:avLst/>
            <a:gdLst>
              <a:gd name="connsiteX0" fmla="*/ 1164045 w 7323233"/>
              <a:gd name="connsiteY0" fmla="*/ 25 h 5835507"/>
              <a:gd name="connsiteX1" fmla="*/ 1213723 w 7323233"/>
              <a:gd name="connsiteY1" fmla="*/ 8385 h 5835507"/>
              <a:gd name="connsiteX2" fmla="*/ 2251656 w 7323233"/>
              <a:gd name="connsiteY2" fmla="*/ 138318 h 5835507"/>
              <a:gd name="connsiteX3" fmla="*/ 3226534 w 7323233"/>
              <a:gd name="connsiteY3" fmla="*/ 205194 h 5835507"/>
              <a:gd name="connsiteX4" fmla="*/ 4404335 w 7323233"/>
              <a:gd name="connsiteY4" fmla="*/ 316784 h 5835507"/>
              <a:gd name="connsiteX5" fmla="*/ 5225968 w 7323233"/>
              <a:gd name="connsiteY5" fmla="*/ 350415 h 5835507"/>
              <a:gd name="connsiteX6" fmla="*/ 5266859 w 7323233"/>
              <a:gd name="connsiteY6" fmla="*/ 348884 h 5835507"/>
              <a:gd name="connsiteX7" fmla="*/ 5685318 w 7323233"/>
              <a:gd name="connsiteY7" fmla="*/ 399712 h 5835507"/>
              <a:gd name="connsiteX8" fmla="*/ 5411315 w 7323233"/>
              <a:gd name="connsiteY8" fmla="*/ 618305 h 5835507"/>
              <a:gd name="connsiteX9" fmla="*/ 5805698 w 7323233"/>
              <a:gd name="connsiteY9" fmla="*/ 721868 h 5835507"/>
              <a:gd name="connsiteX10" fmla="*/ 6188997 w 7323233"/>
              <a:gd name="connsiteY10" fmla="*/ 868233 h 5835507"/>
              <a:gd name="connsiteX11" fmla="*/ 6261225 w 7323233"/>
              <a:gd name="connsiteY11" fmla="*/ 928614 h 5835507"/>
              <a:gd name="connsiteX12" fmla="*/ 6858533 w 7323233"/>
              <a:gd name="connsiteY12" fmla="*/ 1323379 h 5835507"/>
              <a:gd name="connsiteX13" fmla="*/ 6744269 w 7323233"/>
              <a:gd name="connsiteY13" fmla="*/ 1407072 h 5835507"/>
              <a:gd name="connsiteX14" fmla="*/ 6956365 w 7323233"/>
              <a:gd name="connsiteY14" fmla="*/ 1507197 h 5835507"/>
              <a:gd name="connsiteX15" fmla="*/ 7004134 w 7323233"/>
              <a:gd name="connsiteY15" fmla="*/ 1549234 h 5835507"/>
              <a:gd name="connsiteX16" fmla="*/ 6963627 w 7323233"/>
              <a:gd name="connsiteY16" fmla="*/ 1599678 h 5835507"/>
              <a:gd name="connsiteX17" fmla="*/ 6875731 w 7323233"/>
              <a:gd name="connsiteY17" fmla="*/ 1634837 h 5835507"/>
              <a:gd name="connsiteX18" fmla="*/ 6759175 w 7323233"/>
              <a:gd name="connsiteY18" fmla="*/ 1723878 h 5835507"/>
              <a:gd name="connsiteX19" fmla="*/ 6763759 w 7323233"/>
              <a:gd name="connsiteY19" fmla="*/ 1793431 h 5835507"/>
              <a:gd name="connsiteX20" fmla="*/ 6832931 w 7323233"/>
              <a:gd name="connsiteY20" fmla="*/ 1919543 h 5835507"/>
              <a:gd name="connsiteX21" fmla="*/ 6728984 w 7323233"/>
              <a:gd name="connsiteY21" fmla="*/ 2051386 h 5835507"/>
              <a:gd name="connsiteX22" fmla="*/ 6675481 w 7323233"/>
              <a:gd name="connsiteY22" fmla="*/ 2090365 h 5835507"/>
              <a:gd name="connsiteX23" fmla="*/ 6778665 w 7323233"/>
              <a:gd name="connsiteY23" fmla="*/ 2103740 h 5835507"/>
              <a:gd name="connsiteX24" fmla="*/ 6814587 w 7323233"/>
              <a:gd name="connsiteY24" fmla="*/ 2158771 h 5835507"/>
              <a:gd name="connsiteX25" fmla="*/ 6830637 w 7323233"/>
              <a:gd name="connsiteY25" fmla="*/ 2186286 h 5835507"/>
              <a:gd name="connsiteX26" fmla="*/ 6928087 w 7323233"/>
              <a:gd name="connsiteY26" fmla="*/ 2358639 h 5835507"/>
              <a:gd name="connsiteX27" fmla="*/ 6911653 w 7323233"/>
              <a:gd name="connsiteY27" fmla="*/ 2406789 h 5835507"/>
              <a:gd name="connsiteX28" fmla="*/ 6749237 w 7323233"/>
              <a:gd name="connsiteY28" fmla="*/ 2639522 h 5835507"/>
              <a:gd name="connsiteX29" fmla="*/ 6921971 w 7323233"/>
              <a:gd name="connsiteY29" fmla="*/ 2704488 h 5835507"/>
              <a:gd name="connsiteX30" fmla="*/ 6932290 w 7323233"/>
              <a:gd name="connsiteY30" fmla="*/ 2814548 h 5835507"/>
              <a:gd name="connsiteX31" fmla="*/ 7020186 w 7323233"/>
              <a:gd name="connsiteY31" fmla="*/ 2937603 h 5835507"/>
              <a:gd name="connsiteX32" fmla="*/ 7213555 w 7323233"/>
              <a:gd name="connsiteY32" fmla="*/ 3110719 h 5835507"/>
              <a:gd name="connsiteX33" fmla="*/ 7323233 w 7323233"/>
              <a:gd name="connsiteY33" fmla="*/ 3226893 h 5835507"/>
              <a:gd name="connsiteX34" fmla="*/ 7134067 w 7323233"/>
              <a:gd name="connsiteY34" fmla="*/ 3257847 h 5835507"/>
              <a:gd name="connsiteX35" fmla="*/ 7104643 w 7323233"/>
              <a:gd name="connsiteY35" fmla="*/ 3275809 h 5835507"/>
              <a:gd name="connsiteX36" fmla="*/ 7127189 w 7323233"/>
              <a:gd name="connsiteY36" fmla="*/ 3336953 h 5835507"/>
              <a:gd name="connsiteX37" fmla="*/ 7157379 w 7323233"/>
              <a:gd name="connsiteY37" fmla="*/ 3397718 h 5835507"/>
              <a:gd name="connsiteX38" fmla="*/ 7136361 w 7323233"/>
              <a:gd name="connsiteY38" fmla="*/ 3445487 h 5835507"/>
              <a:gd name="connsiteX39" fmla="*/ 6988849 w 7323233"/>
              <a:gd name="connsiteY39" fmla="*/ 3652233 h 5835507"/>
              <a:gd name="connsiteX40" fmla="*/ 6867705 w 7323233"/>
              <a:gd name="connsiteY40" fmla="*/ 3734395 h 5835507"/>
              <a:gd name="connsiteX41" fmla="*/ 6591791 w 7323233"/>
              <a:gd name="connsiteY41" fmla="*/ 4107760 h 5835507"/>
              <a:gd name="connsiteX42" fmla="*/ 6505041 w 7323233"/>
              <a:gd name="connsiteY42" fmla="*/ 4228904 h 5835507"/>
              <a:gd name="connsiteX43" fmla="*/ 6569243 w 7323233"/>
              <a:gd name="connsiteY43" fmla="*/ 4271704 h 5835507"/>
              <a:gd name="connsiteX44" fmla="*/ 6446188 w 7323233"/>
              <a:gd name="connsiteY44" fmla="*/ 4398582 h 5835507"/>
              <a:gd name="connsiteX45" fmla="*/ 6301351 w 7323233"/>
              <a:gd name="connsiteY45" fmla="*/ 4539595 h 5835507"/>
              <a:gd name="connsiteX46" fmla="*/ 6263519 w 7323233"/>
              <a:gd name="connsiteY46" fmla="*/ 4577047 h 5835507"/>
              <a:gd name="connsiteX47" fmla="*/ 3277744 w 7323233"/>
              <a:gd name="connsiteY47" fmla="*/ 5834336 h 5835507"/>
              <a:gd name="connsiteX48" fmla="*/ 2490505 w 7323233"/>
              <a:gd name="connsiteY48" fmla="*/ 5648992 h 5835507"/>
              <a:gd name="connsiteX49" fmla="*/ 2179046 w 7323233"/>
              <a:gd name="connsiteY49" fmla="*/ 5504920 h 5835507"/>
              <a:gd name="connsiteX50" fmla="*/ 1780078 w 7323233"/>
              <a:gd name="connsiteY50" fmla="*/ 5273715 h 5835507"/>
              <a:gd name="connsiteX51" fmla="*/ 1353592 w 7323233"/>
              <a:gd name="connsiteY51" fmla="*/ 5087606 h 5835507"/>
              <a:gd name="connsiteX52" fmla="*/ 1208373 w 7323233"/>
              <a:gd name="connsiteY52" fmla="*/ 4917165 h 5835507"/>
              <a:gd name="connsiteX53" fmla="*/ 1157548 w 7323233"/>
              <a:gd name="connsiteY53" fmla="*/ 4869396 h 5835507"/>
              <a:gd name="connsiteX54" fmla="*/ 1030289 w 7323233"/>
              <a:gd name="connsiteY54" fmla="*/ 4807103 h 5835507"/>
              <a:gd name="connsiteX55" fmla="*/ 808258 w 7323233"/>
              <a:gd name="connsiteY55" fmla="*/ 4672585 h 5835507"/>
              <a:gd name="connsiteX56" fmla="*/ 889658 w 7323233"/>
              <a:gd name="connsiteY56" fmla="*/ 4642013 h 5835507"/>
              <a:gd name="connsiteX57" fmla="*/ 1123917 w 7323233"/>
              <a:gd name="connsiteY57" fmla="*/ 4723412 h 5835507"/>
              <a:gd name="connsiteX58" fmla="*/ 1294360 w 7323233"/>
              <a:gd name="connsiteY58" fmla="*/ 4745194 h 5835507"/>
              <a:gd name="connsiteX59" fmla="*/ 1054367 w 7323233"/>
              <a:gd name="connsiteY59" fmla="*/ 4603034 h 5835507"/>
              <a:gd name="connsiteX60" fmla="*/ 822015 w 7323233"/>
              <a:gd name="connsiteY60" fmla="*/ 4418070 h 5835507"/>
              <a:gd name="connsiteX61" fmla="*/ 1001246 w 7323233"/>
              <a:gd name="connsiteY61" fmla="*/ 4453610 h 5835507"/>
              <a:gd name="connsiteX62" fmla="*/ 1008889 w 7323233"/>
              <a:gd name="connsiteY62" fmla="*/ 4428770 h 5835507"/>
              <a:gd name="connsiteX63" fmla="*/ 853733 w 7323233"/>
              <a:gd name="connsiteY63" fmla="*/ 4208648 h 5835507"/>
              <a:gd name="connsiteX64" fmla="*/ 776921 w 7323233"/>
              <a:gd name="connsiteY64" fmla="*/ 4119989 h 5835507"/>
              <a:gd name="connsiteX65" fmla="*/ 431453 w 7323233"/>
              <a:gd name="connsiteY65" fmla="*/ 3852864 h 5835507"/>
              <a:gd name="connsiteX66" fmla="*/ 759342 w 7323233"/>
              <a:gd name="connsiteY66" fmla="*/ 3972095 h 5835507"/>
              <a:gd name="connsiteX67" fmla="*/ 420753 w 7323233"/>
              <a:gd name="connsiteY67" fmla="*/ 3712230 h 5835507"/>
              <a:gd name="connsiteX68" fmla="*/ 256425 w 7323233"/>
              <a:gd name="connsiteY68" fmla="*/ 3616309 h 5835507"/>
              <a:gd name="connsiteX69" fmla="*/ 214772 w 7323233"/>
              <a:gd name="connsiteY69" fmla="*/ 3559749 h 5835507"/>
              <a:gd name="connsiteX70" fmla="*/ 287762 w 7323233"/>
              <a:gd name="connsiteY70" fmla="*/ 3547521 h 5835507"/>
              <a:gd name="connsiteX71" fmla="*/ 511706 w 7323233"/>
              <a:gd name="connsiteY71" fmla="*/ 3569305 h 5835507"/>
              <a:gd name="connsiteX72" fmla="*/ 235409 w 7323233"/>
              <a:gd name="connsiteY72" fmla="*/ 3394659 h 5835507"/>
              <a:gd name="connsiteX73" fmla="*/ 442537 w 7323233"/>
              <a:gd name="connsiteY73" fmla="*/ 3421409 h 5835507"/>
              <a:gd name="connsiteX74" fmla="*/ 502152 w 7323233"/>
              <a:gd name="connsiteY74" fmla="*/ 3352622 h 5835507"/>
              <a:gd name="connsiteX75" fmla="*/ 598455 w 7323233"/>
              <a:gd name="connsiteY75" fmla="*/ 3241415 h 5835507"/>
              <a:gd name="connsiteX76" fmla="*/ 664949 w 7323233"/>
              <a:gd name="connsiteY76" fmla="*/ 3179506 h 5835507"/>
              <a:gd name="connsiteX77" fmla="*/ 692846 w 7323233"/>
              <a:gd name="connsiteY77" fmla="*/ 2984607 h 5835507"/>
              <a:gd name="connsiteX78" fmla="*/ 635524 w 7323233"/>
              <a:gd name="connsiteY78" fmla="*/ 2771366 h 5835507"/>
              <a:gd name="connsiteX79" fmla="*/ 480368 w 7323233"/>
              <a:gd name="connsiteY79" fmla="*/ 2663598 h 5835507"/>
              <a:gd name="connsiteX80" fmla="*/ 525081 w 7323233"/>
              <a:gd name="connsiteY80" fmla="*/ 2542454 h 5835507"/>
              <a:gd name="connsiteX81" fmla="*/ 855264 w 7323233"/>
              <a:gd name="connsiteY81" fmla="*/ 2615829 h 5835507"/>
              <a:gd name="connsiteX82" fmla="*/ 361137 w 7323233"/>
              <a:gd name="connsiteY82" fmla="*/ 2327301 h 5835507"/>
              <a:gd name="connsiteX83" fmla="*/ 444065 w 7323233"/>
              <a:gd name="connsiteY83" fmla="*/ 2312780 h 5835507"/>
              <a:gd name="connsiteX84" fmla="*/ 440625 w 7323233"/>
              <a:gd name="connsiteY84" fmla="*/ 2290233 h 5835507"/>
              <a:gd name="connsiteX85" fmla="*/ 445975 w 7323233"/>
              <a:gd name="connsiteY85" fmla="*/ 2151509 h 5835507"/>
              <a:gd name="connsiteX86" fmla="*/ 459734 w 7323233"/>
              <a:gd name="connsiteY86" fmla="*/ 2087690 h 5835507"/>
              <a:gd name="connsiteX87" fmla="*/ 437950 w 7323233"/>
              <a:gd name="connsiteY87" fmla="*/ 2014315 h 5835507"/>
              <a:gd name="connsiteX88" fmla="*/ 808640 w 7323233"/>
              <a:gd name="connsiteY88" fmla="*/ 2042977 h 5835507"/>
              <a:gd name="connsiteX89" fmla="*/ 969908 w 7323233"/>
              <a:gd name="connsiteY89" fmla="*/ 2026162 h 5835507"/>
              <a:gd name="connsiteX90" fmla="*/ 1251176 w 7323233"/>
              <a:gd name="connsiteY90" fmla="*/ 2021577 h 5835507"/>
              <a:gd name="connsiteX91" fmla="*/ 1381491 w 7323233"/>
              <a:gd name="connsiteY91" fmla="*/ 2035718 h 5835507"/>
              <a:gd name="connsiteX92" fmla="*/ 1492697 w 7323233"/>
              <a:gd name="connsiteY92" fmla="*/ 2017374 h 5835507"/>
              <a:gd name="connsiteX93" fmla="*/ 1386076 w 7323233"/>
              <a:gd name="connsiteY93" fmla="*/ 1931006 h 5835507"/>
              <a:gd name="connsiteX94" fmla="*/ 1235889 w 7323233"/>
              <a:gd name="connsiteY94" fmla="*/ 1932153 h 5835507"/>
              <a:gd name="connsiteX95" fmla="*/ 1128886 w 7323233"/>
              <a:gd name="connsiteY95" fmla="*/ 1875977 h 5835507"/>
              <a:gd name="connsiteX96" fmla="*/ 1026851 w 7323233"/>
              <a:gd name="connsiteY96" fmla="*/ 1774322 h 5835507"/>
              <a:gd name="connsiteX97" fmla="*/ 666861 w 7323233"/>
              <a:gd name="connsiteY97" fmla="*/ 1612290 h 5835507"/>
              <a:gd name="connsiteX98" fmla="*/ 601130 w 7323233"/>
              <a:gd name="connsiteY98" fmla="*/ 1550762 h 5835507"/>
              <a:gd name="connsiteX99" fmla="*/ 1630272 w 7323233"/>
              <a:gd name="connsiteY99" fmla="*/ 1785787 h 5835507"/>
              <a:gd name="connsiteX100" fmla="*/ 1312320 w 7323233"/>
              <a:gd name="connsiteY100" fmla="*/ 1687191 h 5835507"/>
              <a:gd name="connsiteX101" fmla="*/ 1527473 w 7323233"/>
              <a:gd name="connsiteY101" fmla="*/ 1705153 h 5835507"/>
              <a:gd name="connsiteX102" fmla="*/ 1646706 w 7323233"/>
              <a:gd name="connsiteY102" fmla="*/ 1639040 h 5835507"/>
              <a:gd name="connsiteX103" fmla="*/ 1645178 w 7323233"/>
              <a:gd name="connsiteY103" fmla="*/ 1620315 h 5835507"/>
              <a:gd name="connsiteX104" fmla="*/ 1557663 w 7323233"/>
              <a:gd name="connsiteY104" fmla="*/ 1558787 h 5835507"/>
              <a:gd name="connsiteX105" fmla="*/ 1506454 w 7323233"/>
              <a:gd name="connsiteY105" fmla="*/ 1519044 h 5835507"/>
              <a:gd name="connsiteX106" fmla="*/ 1366204 w 7323233"/>
              <a:gd name="connsiteY106" fmla="*/ 1375735 h 5835507"/>
              <a:gd name="connsiteX107" fmla="*/ 1466329 w 7323233"/>
              <a:gd name="connsiteY107" fmla="*/ 1360450 h 5835507"/>
              <a:gd name="connsiteX108" fmla="*/ 1503397 w 7323233"/>
              <a:gd name="connsiteY108" fmla="*/ 1330641 h 5835507"/>
              <a:gd name="connsiteX109" fmla="*/ 1475501 w 7323233"/>
              <a:gd name="connsiteY109" fmla="*/ 1288604 h 5835507"/>
              <a:gd name="connsiteX110" fmla="*/ 1165573 w 7323233"/>
              <a:gd name="connsiteY110" fmla="*/ 1159435 h 5835507"/>
              <a:gd name="connsiteX111" fmla="*/ 1141498 w 7323233"/>
              <a:gd name="connsiteY111" fmla="*/ 1059311 h 5835507"/>
              <a:gd name="connsiteX112" fmla="*/ 1199585 w 7323233"/>
              <a:gd name="connsiteY112" fmla="*/ 1044407 h 5835507"/>
              <a:gd name="connsiteX113" fmla="*/ 1267226 w 7323233"/>
              <a:gd name="connsiteY113" fmla="*/ 1051286 h 5835507"/>
              <a:gd name="connsiteX114" fmla="*/ 1213342 w 7323233"/>
              <a:gd name="connsiteY114" fmla="*/ 972561 h 5835507"/>
              <a:gd name="connsiteX115" fmla="*/ 993986 w 7323233"/>
              <a:gd name="connsiteY115" fmla="*/ 893073 h 5835507"/>
              <a:gd name="connsiteX116" fmla="*/ 1047486 w 7323233"/>
              <a:gd name="connsiteY116" fmla="*/ 820083 h 5835507"/>
              <a:gd name="connsiteX117" fmla="*/ 0 w 7323233"/>
              <a:gd name="connsiteY117" fmla="*/ 488371 h 5835507"/>
              <a:gd name="connsiteX118" fmla="*/ 188403 w 7323233"/>
              <a:gd name="connsiteY118" fmla="*/ 484933 h 5835507"/>
              <a:gd name="connsiteX119" fmla="*/ 584315 w 7323233"/>
              <a:gd name="connsiteY119" fmla="*/ 534230 h 5835507"/>
              <a:gd name="connsiteX120" fmla="*/ 782271 w 7323233"/>
              <a:gd name="connsiteY120" fmla="*/ 525824 h 5835507"/>
              <a:gd name="connsiteX121" fmla="*/ 967998 w 7323233"/>
              <a:gd name="connsiteY121" fmla="*/ 552574 h 5835507"/>
              <a:gd name="connsiteX122" fmla="*/ 1129651 w 7323233"/>
              <a:gd name="connsiteY122" fmla="*/ 552574 h 5835507"/>
              <a:gd name="connsiteX123" fmla="*/ 978317 w 7323233"/>
              <a:gd name="connsiteY123" fmla="*/ 513593 h 5835507"/>
              <a:gd name="connsiteX124" fmla="*/ 1074620 w 7323233"/>
              <a:gd name="connsiteY124" fmla="*/ 478818 h 5835507"/>
              <a:gd name="connsiteX125" fmla="*/ 1091435 w 7323233"/>
              <a:gd name="connsiteY125" fmla="*/ 436781 h 5835507"/>
              <a:gd name="connsiteX126" fmla="*/ 1135383 w 7323233"/>
              <a:gd name="connsiteY126" fmla="*/ 404296 h 5835507"/>
              <a:gd name="connsiteX127" fmla="*/ 1384166 w 7323233"/>
              <a:gd name="connsiteY127" fmla="*/ 420349 h 5835507"/>
              <a:gd name="connsiteX128" fmla="*/ 1219839 w 7323233"/>
              <a:gd name="connsiteY128" fmla="*/ 286593 h 5835507"/>
              <a:gd name="connsiteX129" fmla="*/ 1114364 w 7323233"/>
              <a:gd name="connsiteY129" fmla="*/ 264428 h 5835507"/>
              <a:gd name="connsiteX130" fmla="*/ 1090289 w 7323233"/>
              <a:gd name="connsiteY130" fmla="*/ 207487 h 5835507"/>
              <a:gd name="connsiteX131" fmla="*/ 1139204 w 7323233"/>
              <a:gd name="connsiteY131" fmla="*/ 195259 h 5835507"/>
              <a:gd name="connsiteX132" fmla="*/ 1382254 w 7323233"/>
              <a:gd name="connsiteY132" fmla="*/ 242265 h 5835507"/>
              <a:gd name="connsiteX133" fmla="*/ 1423145 w 7323233"/>
              <a:gd name="connsiteY133" fmla="*/ 223537 h 5835507"/>
              <a:gd name="connsiteX134" fmla="*/ 965705 w 7323233"/>
              <a:gd name="connsiteY134" fmla="*/ 102013 h 5835507"/>
              <a:gd name="connsiteX135" fmla="*/ 972586 w 7323233"/>
              <a:gd name="connsiteY135" fmla="*/ 69912 h 5835507"/>
              <a:gd name="connsiteX136" fmla="*/ 1375376 w 7323233"/>
              <a:gd name="connsiteY136" fmla="*/ 119593 h 5835507"/>
              <a:gd name="connsiteX137" fmla="*/ 1117804 w 7323233"/>
              <a:gd name="connsiteY137" fmla="*/ 25200 h 5835507"/>
              <a:gd name="connsiteX138" fmla="*/ 1164045 w 7323233"/>
              <a:gd name="connsiteY138" fmla="*/ 25 h 5835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</a:cxnLst>
            <a:rect l="l" t="t" r="r" b="b"/>
            <a:pathLst>
              <a:path w="7323233" h="5835507">
                <a:moveTo>
                  <a:pt x="1164045" y="25"/>
                </a:moveTo>
                <a:cubicBezTo>
                  <a:pt x="1180764" y="455"/>
                  <a:pt x="1198056" y="6474"/>
                  <a:pt x="1213723" y="8385"/>
                </a:cubicBezTo>
                <a:cubicBezTo>
                  <a:pt x="1559575" y="51187"/>
                  <a:pt x="1905425" y="97428"/>
                  <a:pt x="2251656" y="138318"/>
                </a:cubicBezTo>
                <a:cubicBezTo>
                  <a:pt x="2575343" y="176534"/>
                  <a:pt x="2901320" y="185322"/>
                  <a:pt x="3226534" y="205194"/>
                </a:cubicBezTo>
                <a:cubicBezTo>
                  <a:pt x="3620153" y="229271"/>
                  <a:pt x="4013008" y="263284"/>
                  <a:pt x="4404335" y="316784"/>
                </a:cubicBezTo>
                <a:cubicBezTo>
                  <a:pt x="4676048" y="354236"/>
                  <a:pt x="4950435" y="380221"/>
                  <a:pt x="5225968" y="350415"/>
                </a:cubicBezTo>
                <a:cubicBezTo>
                  <a:pt x="5239725" y="348884"/>
                  <a:pt x="5255394" y="343918"/>
                  <a:pt x="5266859" y="348884"/>
                </a:cubicBezTo>
                <a:cubicBezTo>
                  <a:pt x="5400614" y="404680"/>
                  <a:pt x="5546596" y="364553"/>
                  <a:pt x="5685318" y="399712"/>
                </a:cubicBezTo>
                <a:cubicBezTo>
                  <a:pt x="5649777" y="535377"/>
                  <a:pt x="5497299" y="524293"/>
                  <a:pt x="5411315" y="618305"/>
                </a:cubicBezTo>
                <a:cubicBezTo>
                  <a:pt x="5551565" y="655755"/>
                  <a:pt x="5677676" y="693589"/>
                  <a:pt x="5805698" y="721868"/>
                </a:cubicBezTo>
                <a:cubicBezTo>
                  <a:pt x="5941363" y="751677"/>
                  <a:pt x="6056391" y="832311"/>
                  <a:pt x="6188997" y="868233"/>
                </a:cubicBezTo>
                <a:cubicBezTo>
                  <a:pt x="6217279" y="875876"/>
                  <a:pt x="6251291" y="902627"/>
                  <a:pt x="6261225" y="928614"/>
                </a:cubicBezTo>
                <a:cubicBezTo>
                  <a:pt x="6293326" y="1012688"/>
                  <a:pt x="6934199" y="1248479"/>
                  <a:pt x="6858533" y="1323379"/>
                </a:cubicBezTo>
                <a:cubicBezTo>
                  <a:pt x="6827197" y="1354335"/>
                  <a:pt x="6786687" y="1376500"/>
                  <a:pt x="6744269" y="1407072"/>
                </a:cubicBezTo>
                <a:cubicBezTo>
                  <a:pt x="6808090" y="1464778"/>
                  <a:pt x="6879934" y="1490000"/>
                  <a:pt x="6956365" y="1507197"/>
                </a:cubicBezTo>
                <a:cubicBezTo>
                  <a:pt x="6979295" y="1512547"/>
                  <a:pt x="7001843" y="1523247"/>
                  <a:pt x="7004134" y="1549234"/>
                </a:cubicBezTo>
                <a:cubicBezTo>
                  <a:pt x="7006427" y="1576366"/>
                  <a:pt x="6983115" y="1587066"/>
                  <a:pt x="6963627" y="1599678"/>
                </a:cubicBezTo>
                <a:cubicBezTo>
                  <a:pt x="6936493" y="1617256"/>
                  <a:pt x="6910125" y="1632543"/>
                  <a:pt x="6875731" y="1634837"/>
                </a:cubicBezTo>
                <a:cubicBezTo>
                  <a:pt x="6819171" y="1638275"/>
                  <a:pt x="6792040" y="1687191"/>
                  <a:pt x="6759175" y="1723878"/>
                </a:cubicBezTo>
                <a:cubicBezTo>
                  <a:pt x="6740831" y="1744515"/>
                  <a:pt x="6731659" y="1786169"/>
                  <a:pt x="6763759" y="1793431"/>
                </a:cubicBezTo>
                <a:cubicBezTo>
                  <a:pt x="6840955" y="1811009"/>
                  <a:pt x="6834840" y="1861837"/>
                  <a:pt x="6832931" y="1919543"/>
                </a:cubicBezTo>
                <a:cubicBezTo>
                  <a:pt x="6830255" y="1991005"/>
                  <a:pt x="6784777" y="2023871"/>
                  <a:pt x="6728984" y="2051386"/>
                </a:cubicBezTo>
                <a:cubicBezTo>
                  <a:pt x="6709875" y="2060939"/>
                  <a:pt x="6682743" y="2060556"/>
                  <a:pt x="6675481" y="2090365"/>
                </a:cubicBezTo>
                <a:cubicBezTo>
                  <a:pt x="6706819" y="2118645"/>
                  <a:pt x="6745034" y="2095715"/>
                  <a:pt x="6778665" y="2103740"/>
                </a:cubicBezTo>
                <a:cubicBezTo>
                  <a:pt x="6806561" y="2110237"/>
                  <a:pt x="6852802" y="2106799"/>
                  <a:pt x="6814587" y="2158771"/>
                </a:cubicBezTo>
                <a:cubicBezTo>
                  <a:pt x="6803503" y="2173674"/>
                  <a:pt x="6816497" y="2185139"/>
                  <a:pt x="6830637" y="2186286"/>
                </a:cubicBezTo>
                <a:cubicBezTo>
                  <a:pt x="6943755" y="2198133"/>
                  <a:pt x="6891781" y="2303226"/>
                  <a:pt x="6928087" y="2358639"/>
                </a:cubicBezTo>
                <a:cubicBezTo>
                  <a:pt x="6938021" y="2373923"/>
                  <a:pt x="6927321" y="2400292"/>
                  <a:pt x="6911653" y="2406789"/>
                </a:cubicBezTo>
                <a:cubicBezTo>
                  <a:pt x="6811528" y="2449592"/>
                  <a:pt x="6797771" y="2551626"/>
                  <a:pt x="6749237" y="2639522"/>
                </a:cubicBezTo>
                <a:cubicBezTo>
                  <a:pt x="6801975" y="2674298"/>
                  <a:pt x="6865031" y="2681941"/>
                  <a:pt x="6921971" y="2704488"/>
                </a:cubicBezTo>
                <a:cubicBezTo>
                  <a:pt x="6981205" y="2728182"/>
                  <a:pt x="6981205" y="2745760"/>
                  <a:pt x="6932290" y="2814548"/>
                </a:cubicBezTo>
                <a:cubicBezTo>
                  <a:pt x="7059546" y="2829453"/>
                  <a:pt x="7059546" y="2829453"/>
                  <a:pt x="7020186" y="2937603"/>
                </a:cubicBezTo>
                <a:cubicBezTo>
                  <a:pt x="7126808" y="2947538"/>
                  <a:pt x="7197123" y="2998747"/>
                  <a:pt x="7213555" y="3110719"/>
                </a:cubicBezTo>
                <a:cubicBezTo>
                  <a:pt x="7221580" y="3164984"/>
                  <a:pt x="7269733" y="3190588"/>
                  <a:pt x="7323233" y="3226893"/>
                </a:cubicBezTo>
                <a:cubicBezTo>
                  <a:pt x="7256739" y="3262053"/>
                  <a:pt x="7211645" y="3335425"/>
                  <a:pt x="7134067" y="3257847"/>
                </a:cubicBezTo>
                <a:cubicBezTo>
                  <a:pt x="7105789" y="3229569"/>
                  <a:pt x="7108462" y="3265491"/>
                  <a:pt x="7104643" y="3275809"/>
                </a:cubicBezTo>
                <a:cubicBezTo>
                  <a:pt x="7095471" y="3301031"/>
                  <a:pt x="7114577" y="3317846"/>
                  <a:pt x="7127189" y="3336953"/>
                </a:cubicBezTo>
                <a:cubicBezTo>
                  <a:pt x="7139417" y="3356062"/>
                  <a:pt x="7153939" y="3376315"/>
                  <a:pt x="7157379" y="3397718"/>
                </a:cubicBezTo>
                <a:cubicBezTo>
                  <a:pt x="7159671" y="3412621"/>
                  <a:pt x="7148589" y="3434403"/>
                  <a:pt x="7136361" y="3445487"/>
                </a:cubicBezTo>
                <a:cubicBezTo>
                  <a:pt x="7072159" y="3503956"/>
                  <a:pt x="7110374" y="3635418"/>
                  <a:pt x="6988849" y="3652233"/>
                </a:cubicBezTo>
                <a:cubicBezTo>
                  <a:pt x="6934199" y="3659874"/>
                  <a:pt x="6907831" y="3708027"/>
                  <a:pt x="6867705" y="3734395"/>
                </a:cubicBezTo>
                <a:cubicBezTo>
                  <a:pt x="6728219" y="3826495"/>
                  <a:pt x="6634972" y="3944964"/>
                  <a:pt x="6591791" y="4107760"/>
                </a:cubicBezTo>
                <a:cubicBezTo>
                  <a:pt x="6579943" y="4152854"/>
                  <a:pt x="6534466" y="4189160"/>
                  <a:pt x="6505041" y="4228904"/>
                </a:cubicBezTo>
                <a:cubicBezTo>
                  <a:pt x="6519181" y="4257948"/>
                  <a:pt x="6596375" y="4195273"/>
                  <a:pt x="6569243" y="4271704"/>
                </a:cubicBezTo>
                <a:cubicBezTo>
                  <a:pt x="6548606" y="4329029"/>
                  <a:pt x="6495869" y="4364569"/>
                  <a:pt x="6446188" y="4398582"/>
                </a:cubicBezTo>
                <a:cubicBezTo>
                  <a:pt x="6389629" y="4437179"/>
                  <a:pt x="6326957" y="4468132"/>
                  <a:pt x="6301351" y="4539595"/>
                </a:cubicBezTo>
                <a:cubicBezTo>
                  <a:pt x="6296001" y="4554882"/>
                  <a:pt x="6278804" y="4570932"/>
                  <a:pt x="6263519" y="4577047"/>
                </a:cubicBezTo>
                <a:cubicBezTo>
                  <a:pt x="5466343" y="5834719"/>
                  <a:pt x="3503978" y="5843126"/>
                  <a:pt x="3277744" y="5834336"/>
                </a:cubicBezTo>
                <a:cubicBezTo>
                  <a:pt x="3003739" y="5823254"/>
                  <a:pt x="2744636" y="5745676"/>
                  <a:pt x="2490505" y="5648992"/>
                </a:cubicBezTo>
                <a:cubicBezTo>
                  <a:pt x="2383118" y="5608101"/>
                  <a:pt x="2283377" y="5550014"/>
                  <a:pt x="2179046" y="5504920"/>
                </a:cubicBezTo>
                <a:cubicBezTo>
                  <a:pt x="2034975" y="5442627"/>
                  <a:pt x="1923768" y="5323777"/>
                  <a:pt x="1780078" y="5273715"/>
                </a:cubicBezTo>
                <a:cubicBezTo>
                  <a:pt x="1632184" y="5222124"/>
                  <a:pt x="1505691" y="5127731"/>
                  <a:pt x="1353592" y="5087606"/>
                </a:cubicBezTo>
                <a:cubicBezTo>
                  <a:pt x="1273341" y="5066205"/>
                  <a:pt x="1195763" y="5027608"/>
                  <a:pt x="1208373" y="4917165"/>
                </a:cubicBezTo>
                <a:cubicBezTo>
                  <a:pt x="1211813" y="4885828"/>
                  <a:pt x="1190795" y="4860224"/>
                  <a:pt x="1157548" y="4869396"/>
                </a:cubicBezTo>
                <a:cubicBezTo>
                  <a:pt x="1094110" y="4886593"/>
                  <a:pt x="1065448" y="4841115"/>
                  <a:pt x="1030289" y="4807103"/>
                </a:cubicBezTo>
                <a:cubicBezTo>
                  <a:pt x="967617" y="4746725"/>
                  <a:pt x="908001" y="4682522"/>
                  <a:pt x="808258" y="4672585"/>
                </a:cubicBezTo>
                <a:cubicBezTo>
                  <a:pt x="827365" y="4625197"/>
                  <a:pt x="859849" y="4632078"/>
                  <a:pt x="889658" y="4642013"/>
                </a:cubicBezTo>
                <a:cubicBezTo>
                  <a:pt x="967998" y="4668000"/>
                  <a:pt x="1045576" y="4697425"/>
                  <a:pt x="1123917" y="4723412"/>
                </a:cubicBezTo>
                <a:cubicBezTo>
                  <a:pt x="1175126" y="4740228"/>
                  <a:pt x="1225954" y="4763921"/>
                  <a:pt x="1294360" y="4745194"/>
                </a:cubicBezTo>
                <a:cubicBezTo>
                  <a:pt x="1235507" y="4649656"/>
                  <a:pt x="1135383" y="4632459"/>
                  <a:pt x="1054367" y="4603034"/>
                </a:cubicBezTo>
                <a:cubicBezTo>
                  <a:pt x="953095" y="4565966"/>
                  <a:pt x="893480" y="4496029"/>
                  <a:pt x="822015" y="4418070"/>
                </a:cubicBezTo>
                <a:cubicBezTo>
                  <a:pt x="896536" y="4399344"/>
                  <a:pt x="942777" y="4456669"/>
                  <a:pt x="1001246" y="4453610"/>
                </a:cubicBezTo>
                <a:cubicBezTo>
                  <a:pt x="1004304" y="4443675"/>
                  <a:pt x="1009654" y="4429153"/>
                  <a:pt x="1008889" y="4428770"/>
                </a:cubicBezTo>
                <a:cubicBezTo>
                  <a:pt x="913351" y="4385969"/>
                  <a:pt x="868639" y="4305717"/>
                  <a:pt x="853733" y="4208648"/>
                </a:cubicBezTo>
                <a:cubicBezTo>
                  <a:pt x="846092" y="4158588"/>
                  <a:pt x="811315" y="4142920"/>
                  <a:pt x="776921" y="4119989"/>
                </a:cubicBezTo>
                <a:cubicBezTo>
                  <a:pt x="656924" y="4038591"/>
                  <a:pt x="530049" y="3964835"/>
                  <a:pt x="431453" y="3852864"/>
                </a:cubicBezTo>
                <a:cubicBezTo>
                  <a:pt x="545336" y="3867767"/>
                  <a:pt x="636671" y="3940758"/>
                  <a:pt x="759342" y="3972095"/>
                </a:cubicBezTo>
                <a:cubicBezTo>
                  <a:pt x="661893" y="3849042"/>
                  <a:pt x="535781" y="3786751"/>
                  <a:pt x="420753" y="3712230"/>
                </a:cubicBezTo>
                <a:cubicBezTo>
                  <a:pt x="368397" y="3678218"/>
                  <a:pt x="319865" y="3634652"/>
                  <a:pt x="256425" y="3616309"/>
                </a:cubicBezTo>
                <a:cubicBezTo>
                  <a:pt x="233878" y="3609812"/>
                  <a:pt x="196810" y="3596055"/>
                  <a:pt x="214772" y="3559749"/>
                </a:cubicBezTo>
                <a:cubicBezTo>
                  <a:pt x="230057" y="3529561"/>
                  <a:pt x="260247" y="3538731"/>
                  <a:pt x="287762" y="3547521"/>
                </a:cubicBezTo>
                <a:cubicBezTo>
                  <a:pt x="353875" y="3569305"/>
                  <a:pt x="422281" y="3569687"/>
                  <a:pt x="511706" y="3569305"/>
                </a:cubicBezTo>
                <a:cubicBezTo>
                  <a:pt x="436803" y="3469562"/>
                  <a:pt x="299609" y="3499371"/>
                  <a:pt x="235409" y="3394659"/>
                </a:cubicBezTo>
                <a:cubicBezTo>
                  <a:pt x="315659" y="3376315"/>
                  <a:pt x="377569" y="3414149"/>
                  <a:pt x="442537" y="3421409"/>
                </a:cubicBezTo>
                <a:cubicBezTo>
                  <a:pt x="501387" y="3427906"/>
                  <a:pt x="515909" y="3410328"/>
                  <a:pt x="502152" y="3352622"/>
                </a:cubicBezTo>
                <a:cubicBezTo>
                  <a:pt x="480752" y="3262815"/>
                  <a:pt x="512852" y="3216956"/>
                  <a:pt x="598455" y="3241415"/>
                </a:cubicBezTo>
                <a:cubicBezTo>
                  <a:pt x="677943" y="3264344"/>
                  <a:pt x="686349" y="3230715"/>
                  <a:pt x="664949" y="3179506"/>
                </a:cubicBezTo>
                <a:cubicBezTo>
                  <a:pt x="634377" y="3104987"/>
                  <a:pt x="669153" y="3047281"/>
                  <a:pt x="692846" y="2984607"/>
                </a:cubicBezTo>
                <a:cubicBezTo>
                  <a:pt x="729152" y="2889069"/>
                  <a:pt x="713865" y="2842445"/>
                  <a:pt x="635524" y="2771366"/>
                </a:cubicBezTo>
                <a:cubicBezTo>
                  <a:pt x="591577" y="2731620"/>
                  <a:pt x="544190" y="2697991"/>
                  <a:pt x="480368" y="2663598"/>
                </a:cubicBezTo>
                <a:cubicBezTo>
                  <a:pt x="627499" y="2644872"/>
                  <a:pt x="473109" y="2581817"/>
                  <a:pt x="525081" y="2542454"/>
                </a:cubicBezTo>
                <a:cubicBezTo>
                  <a:pt x="629027" y="2526404"/>
                  <a:pt x="713865" y="2651751"/>
                  <a:pt x="855264" y="2615829"/>
                </a:cubicBezTo>
                <a:cubicBezTo>
                  <a:pt x="680618" y="2507295"/>
                  <a:pt x="487630" y="2471755"/>
                  <a:pt x="361137" y="2327301"/>
                </a:cubicBezTo>
                <a:cubicBezTo>
                  <a:pt x="390181" y="2294436"/>
                  <a:pt x="419224" y="2325008"/>
                  <a:pt x="444065" y="2312780"/>
                </a:cubicBezTo>
                <a:cubicBezTo>
                  <a:pt x="443300" y="2305136"/>
                  <a:pt x="445212" y="2293671"/>
                  <a:pt x="440625" y="2290233"/>
                </a:cubicBezTo>
                <a:cubicBezTo>
                  <a:pt x="346234" y="2211508"/>
                  <a:pt x="344703" y="2209598"/>
                  <a:pt x="445975" y="2151509"/>
                </a:cubicBezTo>
                <a:cubicBezTo>
                  <a:pt x="481515" y="2131255"/>
                  <a:pt x="478459" y="2113293"/>
                  <a:pt x="459734" y="2087690"/>
                </a:cubicBezTo>
                <a:cubicBezTo>
                  <a:pt x="446356" y="2069728"/>
                  <a:pt x="430306" y="2053677"/>
                  <a:pt x="437950" y="2014315"/>
                </a:cubicBezTo>
                <a:cubicBezTo>
                  <a:pt x="493362" y="2064761"/>
                  <a:pt x="761252" y="2048327"/>
                  <a:pt x="808640" y="2042977"/>
                </a:cubicBezTo>
                <a:cubicBezTo>
                  <a:pt x="861758" y="2037246"/>
                  <a:pt x="914114" y="2012787"/>
                  <a:pt x="969908" y="2026162"/>
                </a:cubicBezTo>
                <a:cubicBezTo>
                  <a:pt x="1014621" y="2036864"/>
                  <a:pt x="1221748" y="2140427"/>
                  <a:pt x="1251176" y="2021577"/>
                </a:cubicBezTo>
                <a:cubicBezTo>
                  <a:pt x="1252704" y="2015846"/>
                  <a:pt x="1336395" y="2029221"/>
                  <a:pt x="1381491" y="2035718"/>
                </a:cubicBezTo>
                <a:cubicBezTo>
                  <a:pt x="1421235" y="2041068"/>
                  <a:pt x="1465947" y="2064761"/>
                  <a:pt x="1492697" y="2017374"/>
                </a:cubicBezTo>
                <a:cubicBezTo>
                  <a:pt x="1508366" y="1989477"/>
                  <a:pt x="1443782" y="1935593"/>
                  <a:pt x="1386076" y="1931006"/>
                </a:cubicBezTo>
                <a:cubicBezTo>
                  <a:pt x="1336013" y="1926802"/>
                  <a:pt x="1283658" y="1920687"/>
                  <a:pt x="1235889" y="1932153"/>
                </a:cubicBezTo>
                <a:cubicBezTo>
                  <a:pt x="1177038" y="1945911"/>
                  <a:pt x="1145320" y="1923746"/>
                  <a:pt x="1128886" y="1875977"/>
                </a:cubicBezTo>
                <a:cubicBezTo>
                  <a:pt x="1110542" y="1823240"/>
                  <a:pt x="1075383" y="1798781"/>
                  <a:pt x="1026851" y="1774322"/>
                </a:cubicBezTo>
                <a:cubicBezTo>
                  <a:pt x="909146" y="1715090"/>
                  <a:pt x="796030" y="1646684"/>
                  <a:pt x="666861" y="1612290"/>
                </a:cubicBezTo>
                <a:cubicBezTo>
                  <a:pt x="641255" y="1605409"/>
                  <a:pt x="612977" y="1596238"/>
                  <a:pt x="601130" y="1550762"/>
                </a:cubicBezTo>
                <a:cubicBezTo>
                  <a:pt x="950802" y="1618785"/>
                  <a:pt x="1269520" y="1796106"/>
                  <a:pt x="1630272" y="1785787"/>
                </a:cubicBezTo>
                <a:cubicBezTo>
                  <a:pt x="1531678" y="1729610"/>
                  <a:pt x="1417413" y="1726553"/>
                  <a:pt x="1312320" y="1687191"/>
                </a:cubicBezTo>
                <a:cubicBezTo>
                  <a:pt x="1386841" y="1657765"/>
                  <a:pt x="1456775" y="1688337"/>
                  <a:pt x="1527473" y="1705153"/>
                </a:cubicBezTo>
                <a:cubicBezTo>
                  <a:pt x="1586707" y="1718909"/>
                  <a:pt x="1640210" y="1721203"/>
                  <a:pt x="1646706" y="1639040"/>
                </a:cubicBezTo>
                <a:cubicBezTo>
                  <a:pt x="1644413" y="1633690"/>
                  <a:pt x="1644794" y="1626812"/>
                  <a:pt x="1645178" y="1620315"/>
                </a:cubicBezTo>
                <a:cubicBezTo>
                  <a:pt x="1625304" y="1586303"/>
                  <a:pt x="1594350" y="1568725"/>
                  <a:pt x="1557663" y="1558787"/>
                </a:cubicBezTo>
                <a:cubicBezTo>
                  <a:pt x="1535498" y="1552672"/>
                  <a:pt x="1506073" y="1543500"/>
                  <a:pt x="1506454" y="1519044"/>
                </a:cubicBezTo>
                <a:cubicBezTo>
                  <a:pt x="1507601" y="1428472"/>
                  <a:pt x="1436904" y="1402104"/>
                  <a:pt x="1366204" y="1375735"/>
                </a:cubicBezTo>
                <a:cubicBezTo>
                  <a:pt x="1405566" y="1330641"/>
                  <a:pt x="1436520" y="1363888"/>
                  <a:pt x="1466329" y="1360450"/>
                </a:cubicBezTo>
                <a:cubicBezTo>
                  <a:pt x="1485819" y="1358157"/>
                  <a:pt x="1503397" y="1353953"/>
                  <a:pt x="1503397" y="1330641"/>
                </a:cubicBezTo>
                <a:cubicBezTo>
                  <a:pt x="1503779" y="1311151"/>
                  <a:pt x="1494607" y="1288985"/>
                  <a:pt x="1475501" y="1288604"/>
                </a:cubicBezTo>
                <a:cubicBezTo>
                  <a:pt x="1355885" y="1285163"/>
                  <a:pt x="1289773" y="1159817"/>
                  <a:pt x="1165573" y="1159435"/>
                </a:cubicBezTo>
                <a:cubicBezTo>
                  <a:pt x="1091435" y="1159435"/>
                  <a:pt x="1204170" y="1088738"/>
                  <a:pt x="1141498" y="1059311"/>
                </a:cubicBezTo>
                <a:cubicBezTo>
                  <a:pt x="1127739" y="1052814"/>
                  <a:pt x="1177420" y="1042879"/>
                  <a:pt x="1199585" y="1044407"/>
                </a:cubicBezTo>
                <a:cubicBezTo>
                  <a:pt x="1221367" y="1045935"/>
                  <a:pt x="1240857" y="1064661"/>
                  <a:pt x="1267226" y="1051286"/>
                </a:cubicBezTo>
                <a:cubicBezTo>
                  <a:pt x="1281748" y="1003517"/>
                  <a:pt x="1244298" y="985938"/>
                  <a:pt x="1213342" y="972561"/>
                </a:cubicBezTo>
                <a:cubicBezTo>
                  <a:pt x="1141879" y="941607"/>
                  <a:pt x="1072327" y="904157"/>
                  <a:pt x="993986" y="893073"/>
                </a:cubicBezTo>
                <a:cubicBezTo>
                  <a:pt x="966089" y="889252"/>
                  <a:pt x="1034111" y="838042"/>
                  <a:pt x="1047486" y="820083"/>
                </a:cubicBezTo>
                <a:cubicBezTo>
                  <a:pt x="732209" y="631299"/>
                  <a:pt x="353112" y="640852"/>
                  <a:pt x="0" y="488371"/>
                </a:cubicBezTo>
                <a:cubicBezTo>
                  <a:pt x="77960" y="458564"/>
                  <a:pt x="135284" y="480346"/>
                  <a:pt x="188403" y="484933"/>
                </a:cubicBezTo>
                <a:cubicBezTo>
                  <a:pt x="321009" y="496396"/>
                  <a:pt x="452090" y="520090"/>
                  <a:pt x="584315" y="534230"/>
                </a:cubicBezTo>
                <a:cubicBezTo>
                  <a:pt x="649281" y="541108"/>
                  <a:pt x="709662" y="567096"/>
                  <a:pt x="782271" y="525824"/>
                </a:cubicBezTo>
                <a:cubicBezTo>
                  <a:pt x="830805" y="498308"/>
                  <a:pt x="908383" y="528115"/>
                  <a:pt x="967998" y="552574"/>
                </a:cubicBezTo>
                <a:cubicBezTo>
                  <a:pt x="1017296" y="572827"/>
                  <a:pt x="1064301" y="578177"/>
                  <a:pt x="1129651" y="552574"/>
                </a:cubicBezTo>
                <a:cubicBezTo>
                  <a:pt x="1070417" y="536905"/>
                  <a:pt x="1024939" y="523149"/>
                  <a:pt x="978317" y="513593"/>
                </a:cubicBezTo>
                <a:cubicBezTo>
                  <a:pt x="941248" y="505952"/>
                  <a:pt x="1029526" y="474996"/>
                  <a:pt x="1074620" y="478818"/>
                </a:cubicBezTo>
                <a:cubicBezTo>
                  <a:pt x="1137676" y="484168"/>
                  <a:pt x="1102136" y="464296"/>
                  <a:pt x="1091435" y="436781"/>
                </a:cubicBezTo>
                <a:cubicBezTo>
                  <a:pt x="1079970" y="407355"/>
                  <a:pt x="1113982" y="398184"/>
                  <a:pt x="1135383" y="404296"/>
                </a:cubicBezTo>
                <a:cubicBezTo>
                  <a:pt x="1217545" y="428374"/>
                  <a:pt x="1299326" y="385955"/>
                  <a:pt x="1384166" y="420349"/>
                </a:cubicBezTo>
                <a:cubicBezTo>
                  <a:pt x="1362764" y="335509"/>
                  <a:pt x="1316523" y="298440"/>
                  <a:pt x="1219839" y="286593"/>
                </a:cubicBezTo>
                <a:cubicBezTo>
                  <a:pt x="1183533" y="282009"/>
                  <a:pt x="1145701" y="288887"/>
                  <a:pt x="1114364" y="264428"/>
                </a:cubicBezTo>
                <a:cubicBezTo>
                  <a:pt x="1096402" y="250290"/>
                  <a:pt x="1076148" y="233474"/>
                  <a:pt x="1090289" y="207487"/>
                </a:cubicBezTo>
                <a:cubicBezTo>
                  <a:pt x="1100223" y="189144"/>
                  <a:pt x="1121626" y="189144"/>
                  <a:pt x="1139204" y="195259"/>
                </a:cubicBezTo>
                <a:cubicBezTo>
                  <a:pt x="1217929" y="222393"/>
                  <a:pt x="1300091" y="232328"/>
                  <a:pt x="1382254" y="242265"/>
                </a:cubicBezTo>
                <a:cubicBezTo>
                  <a:pt x="1394866" y="243793"/>
                  <a:pt x="1409004" y="248762"/>
                  <a:pt x="1423145" y="223537"/>
                </a:cubicBezTo>
                <a:cubicBezTo>
                  <a:pt x="1269520" y="182647"/>
                  <a:pt x="1123536" y="124559"/>
                  <a:pt x="965705" y="102013"/>
                </a:cubicBezTo>
                <a:cubicBezTo>
                  <a:pt x="967998" y="91312"/>
                  <a:pt x="970292" y="80612"/>
                  <a:pt x="972586" y="69912"/>
                </a:cubicBezTo>
                <a:cubicBezTo>
                  <a:pt x="1096020" y="85197"/>
                  <a:pt x="1219457" y="100484"/>
                  <a:pt x="1375376" y="119593"/>
                </a:cubicBezTo>
                <a:cubicBezTo>
                  <a:pt x="1279454" y="58828"/>
                  <a:pt x="1188885" y="79084"/>
                  <a:pt x="1117804" y="25200"/>
                </a:cubicBezTo>
                <a:cubicBezTo>
                  <a:pt x="1131179" y="4755"/>
                  <a:pt x="1147325" y="-405"/>
                  <a:pt x="1164045" y="25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40D81D9-7ACB-A02E-18D0-F4F5E81FA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9220" y="337457"/>
            <a:ext cx="8646123" cy="1872343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Gab es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Probleme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beim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Ablauf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? </a:t>
            </a:r>
            <a:b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Worauf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ist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dies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genau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zurückzuführen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? </a:t>
            </a:r>
            <a:b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Welche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Erkenntnisse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für das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nächste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mal </a:t>
            </a:r>
            <a:b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zieht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ihr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daraus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? 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472DA61-9C32-F081-C518-D380C4B4ED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5286" y="2373086"/>
            <a:ext cx="11049000" cy="3352801"/>
          </a:xfrm>
        </p:spPr>
        <p:txBody>
          <a:bodyPr vert="horz" lIns="91440" tIns="45720" rIns="91440" bIns="45720" rtlCol="0">
            <a:no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6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Ja, </a:t>
            </a:r>
            <a:r>
              <a:rPr lang="en-US" sz="26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etwas</a:t>
            </a:r>
            <a:r>
              <a:rPr lang="en-US" sz="26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6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zu</a:t>
            </a:r>
            <a:r>
              <a:rPr lang="en-US" sz="26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schnell. Der Proband war </a:t>
            </a:r>
            <a:r>
              <a:rPr lang="en-US" sz="26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sehr</a:t>
            </a:r>
            <a:r>
              <a:rPr lang="en-US" sz="26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schnell in der </a:t>
            </a:r>
            <a:r>
              <a:rPr lang="en-US" sz="26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Vorbereitung</a:t>
            </a:r>
            <a:r>
              <a:rPr lang="en-US" sz="26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26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Durchführung</a:t>
            </a:r>
            <a:r>
              <a:rPr lang="en-US" sz="26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und </a:t>
            </a:r>
            <a:r>
              <a:rPr lang="en-US" sz="26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Reflexion</a:t>
            </a:r>
            <a:r>
              <a:rPr lang="en-US" sz="26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.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2600" kern="1200" dirty="0">
              <a:solidFill>
                <a:schemeClr val="accent1"/>
              </a:solidFill>
              <a:latin typeface="+mn-lt"/>
              <a:ea typeface="+mn-ea"/>
              <a:cs typeface="+mn-cs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6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Wir</a:t>
            </a:r>
            <a:r>
              <a:rPr lang="en-US" sz="26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6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haben</a:t>
            </a:r>
            <a:r>
              <a:rPr lang="en-US" sz="26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6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ihm</a:t>
            </a:r>
            <a:r>
              <a:rPr lang="en-US" sz="26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6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Zeitvorgaben</a:t>
            </a:r>
            <a:r>
              <a:rPr lang="en-US" sz="26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6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gegeben</a:t>
            </a:r>
            <a:r>
              <a:rPr lang="en-US" sz="2600" dirty="0">
                <a:solidFill>
                  <a:schemeClr val="accent1"/>
                </a:solidFill>
              </a:rPr>
              <a:t>, </a:t>
            </a:r>
            <a:r>
              <a:rPr lang="en-US" sz="26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und er war </a:t>
            </a:r>
            <a:r>
              <a:rPr lang="en-US" sz="26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meistens</a:t>
            </a:r>
            <a:r>
              <a:rPr lang="en-US" sz="2600" dirty="0">
                <a:solidFill>
                  <a:schemeClr val="accent1"/>
                </a:solidFill>
              </a:rPr>
              <a:t> </a:t>
            </a:r>
            <a:r>
              <a:rPr lang="en-US" sz="26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schneller</a:t>
            </a:r>
            <a:r>
              <a:rPr lang="en-US" sz="26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6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fertig</a:t>
            </a:r>
            <a:r>
              <a:rPr lang="en-US" sz="26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6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als</a:t>
            </a:r>
            <a:r>
              <a:rPr lang="en-US" sz="26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6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geplant</a:t>
            </a:r>
            <a:r>
              <a:rPr lang="en-US" sz="26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. Die Pause hat der Proband </a:t>
            </a:r>
            <a:r>
              <a:rPr lang="en-US" sz="26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nicht</a:t>
            </a:r>
            <a:r>
              <a:rPr lang="en-US" sz="26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6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vollständig</a:t>
            </a:r>
            <a:r>
              <a:rPr lang="en-US" sz="26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6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ausgenutzt</a:t>
            </a:r>
            <a:r>
              <a:rPr lang="en-US" sz="26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en-US" sz="2600" kern="1200" dirty="0">
              <a:solidFill>
                <a:schemeClr val="accent1"/>
              </a:solidFill>
              <a:latin typeface="+mn-lt"/>
              <a:ea typeface="+mn-ea"/>
              <a:cs typeface="+mn-cs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6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Dem </a:t>
            </a:r>
            <a:r>
              <a:rPr lang="en-US" sz="26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Probanden</a:t>
            </a:r>
            <a:r>
              <a:rPr lang="en-US" sz="26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6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genau</a:t>
            </a:r>
            <a:r>
              <a:rPr lang="en-US" sz="26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6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erklären</a:t>
            </a:r>
            <a:r>
              <a:rPr lang="en-US" sz="26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und </a:t>
            </a:r>
            <a:r>
              <a:rPr lang="en-US" sz="2600" dirty="0" err="1">
                <a:solidFill>
                  <a:schemeClr val="accent1"/>
                </a:solidFill>
              </a:rPr>
              <a:t>ihn</a:t>
            </a:r>
            <a:r>
              <a:rPr lang="en-US" sz="2600" dirty="0">
                <a:solidFill>
                  <a:schemeClr val="accent1"/>
                </a:solidFill>
              </a:rPr>
              <a:t> </a:t>
            </a:r>
            <a:r>
              <a:rPr lang="en-US" sz="2600" dirty="0" err="1">
                <a:solidFill>
                  <a:schemeClr val="accent1"/>
                </a:solidFill>
              </a:rPr>
              <a:t>ermutigen</a:t>
            </a:r>
            <a:r>
              <a:rPr lang="en-US" sz="2600" dirty="0">
                <a:solidFill>
                  <a:schemeClr val="accent1"/>
                </a:solidFill>
              </a:rPr>
              <a:t>,</a:t>
            </a:r>
            <a:r>
              <a:rPr lang="en-US" sz="26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die Zeit für </a:t>
            </a:r>
            <a:r>
              <a:rPr lang="en-US" sz="26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sich</a:t>
            </a:r>
            <a:r>
              <a:rPr lang="en-US" sz="26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6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zu</a:t>
            </a:r>
            <a:r>
              <a:rPr lang="en-US" sz="26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6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nutzen</a:t>
            </a:r>
            <a:r>
              <a:rPr lang="en-US" sz="2600" dirty="0">
                <a:solidFill>
                  <a:schemeClr val="accent1"/>
                </a:solidFill>
              </a:rPr>
              <a:t>.</a:t>
            </a:r>
            <a:endParaRPr lang="en-US" sz="2600" kern="1200" dirty="0">
              <a:solidFill>
                <a:schemeClr val="accent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24988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0E21785-62D8-430F-9521-90166EF7C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ED7CF8A0-D3E4-4A16-87D3-1D973AC61B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13296" y="697832"/>
            <a:ext cx="8189484" cy="5541981"/>
          </a:xfrm>
          <a:custGeom>
            <a:avLst/>
            <a:gdLst>
              <a:gd name="connsiteX0" fmla="*/ 1164045 w 7323233"/>
              <a:gd name="connsiteY0" fmla="*/ 25 h 5835507"/>
              <a:gd name="connsiteX1" fmla="*/ 1213723 w 7323233"/>
              <a:gd name="connsiteY1" fmla="*/ 8385 h 5835507"/>
              <a:gd name="connsiteX2" fmla="*/ 2251656 w 7323233"/>
              <a:gd name="connsiteY2" fmla="*/ 138318 h 5835507"/>
              <a:gd name="connsiteX3" fmla="*/ 3226534 w 7323233"/>
              <a:gd name="connsiteY3" fmla="*/ 205194 h 5835507"/>
              <a:gd name="connsiteX4" fmla="*/ 4404335 w 7323233"/>
              <a:gd name="connsiteY4" fmla="*/ 316784 h 5835507"/>
              <a:gd name="connsiteX5" fmla="*/ 5225968 w 7323233"/>
              <a:gd name="connsiteY5" fmla="*/ 350415 h 5835507"/>
              <a:gd name="connsiteX6" fmla="*/ 5266859 w 7323233"/>
              <a:gd name="connsiteY6" fmla="*/ 348884 h 5835507"/>
              <a:gd name="connsiteX7" fmla="*/ 5685318 w 7323233"/>
              <a:gd name="connsiteY7" fmla="*/ 399712 h 5835507"/>
              <a:gd name="connsiteX8" fmla="*/ 5411315 w 7323233"/>
              <a:gd name="connsiteY8" fmla="*/ 618305 h 5835507"/>
              <a:gd name="connsiteX9" fmla="*/ 5805698 w 7323233"/>
              <a:gd name="connsiteY9" fmla="*/ 721868 h 5835507"/>
              <a:gd name="connsiteX10" fmla="*/ 6188997 w 7323233"/>
              <a:gd name="connsiteY10" fmla="*/ 868233 h 5835507"/>
              <a:gd name="connsiteX11" fmla="*/ 6261225 w 7323233"/>
              <a:gd name="connsiteY11" fmla="*/ 928614 h 5835507"/>
              <a:gd name="connsiteX12" fmla="*/ 6858533 w 7323233"/>
              <a:gd name="connsiteY12" fmla="*/ 1323379 h 5835507"/>
              <a:gd name="connsiteX13" fmla="*/ 6744269 w 7323233"/>
              <a:gd name="connsiteY13" fmla="*/ 1407072 h 5835507"/>
              <a:gd name="connsiteX14" fmla="*/ 6956365 w 7323233"/>
              <a:gd name="connsiteY14" fmla="*/ 1507197 h 5835507"/>
              <a:gd name="connsiteX15" fmla="*/ 7004134 w 7323233"/>
              <a:gd name="connsiteY15" fmla="*/ 1549234 h 5835507"/>
              <a:gd name="connsiteX16" fmla="*/ 6963627 w 7323233"/>
              <a:gd name="connsiteY16" fmla="*/ 1599678 h 5835507"/>
              <a:gd name="connsiteX17" fmla="*/ 6875731 w 7323233"/>
              <a:gd name="connsiteY17" fmla="*/ 1634837 h 5835507"/>
              <a:gd name="connsiteX18" fmla="*/ 6759175 w 7323233"/>
              <a:gd name="connsiteY18" fmla="*/ 1723878 h 5835507"/>
              <a:gd name="connsiteX19" fmla="*/ 6763759 w 7323233"/>
              <a:gd name="connsiteY19" fmla="*/ 1793431 h 5835507"/>
              <a:gd name="connsiteX20" fmla="*/ 6832931 w 7323233"/>
              <a:gd name="connsiteY20" fmla="*/ 1919543 h 5835507"/>
              <a:gd name="connsiteX21" fmla="*/ 6728984 w 7323233"/>
              <a:gd name="connsiteY21" fmla="*/ 2051386 h 5835507"/>
              <a:gd name="connsiteX22" fmla="*/ 6675481 w 7323233"/>
              <a:gd name="connsiteY22" fmla="*/ 2090365 h 5835507"/>
              <a:gd name="connsiteX23" fmla="*/ 6778665 w 7323233"/>
              <a:gd name="connsiteY23" fmla="*/ 2103740 h 5835507"/>
              <a:gd name="connsiteX24" fmla="*/ 6814587 w 7323233"/>
              <a:gd name="connsiteY24" fmla="*/ 2158771 h 5835507"/>
              <a:gd name="connsiteX25" fmla="*/ 6830637 w 7323233"/>
              <a:gd name="connsiteY25" fmla="*/ 2186286 h 5835507"/>
              <a:gd name="connsiteX26" fmla="*/ 6928087 w 7323233"/>
              <a:gd name="connsiteY26" fmla="*/ 2358639 h 5835507"/>
              <a:gd name="connsiteX27" fmla="*/ 6911653 w 7323233"/>
              <a:gd name="connsiteY27" fmla="*/ 2406789 h 5835507"/>
              <a:gd name="connsiteX28" fmla="*/ 6749237 w 7323233"/>
              <a:gd name="connsiteY28" fmla="*/ 2639522 h 5835507"/>
              <a:gd name="connsiteX29" fmla="*/ 6921971 w 7323233"/>
              <a:gd name="connsiteY29" fmla="*/ 2704488 h 5835507"/>
              <a:gd name="connsiteX30" fmla="*/ 6932290 w 7323233"/>
              <a:gd name="connsiteY30" fmla="*/ 2814548 h 5835507"/>
              <a:gd name="connsiteX31" fmla="*/ 7020186 w 7323233"/>
              <a:gd name="connsiteY31" fmla="*/ 2937603 h 5835507"/>
              <a:gd name="connsiteX32" fmla="*/ 7213555 w 7323233"/>
              <a:gd name="connsiteY32" fmla="*/ 3110719 h 5835507"/>
              <a:gd name="connsiteX33" fmla="*/ 7323233 w 7323233"/>
              <a:gd name="connsiteY33" fmla="*/ 3226893 h 5835507"/>
              <a:gd name="connsiteX34" fmla="*/ 7134067 w 7323233"/>
              <a:gd name="connsiteY34" fmla="*/ 3257847 h 5835507"/>
              <a:gd name="connsiteX35" fmla="*/ 7104643 w 7323233"/>
              <a:gd name="connsiteY35" fmla="*/ 3275809 h 5835507"/>
              <a:gd name="connsiteX36" fmla="*/ 7127189 w 7323233"/>
              <a:gd name="connsiteY36" fmla="*/ 3336953 h 5835507"/>
              <a:gd name="connsiteX37" fmla="*/ 7157379 w 7323233"/>
              <a:gd name="connsiteY37" fmla="*/ 3397718 h 5835507"/>
              <a:gd name="connsiteX38" fmla="*/ 7136361 w 7323233"/>
              <a:gd name="connsiteY38" fmla="*/ 3445487 h 5835507"/>
              <a:gd name="connsiteX39" fmla="*/ 6988849 w 7323233"/>
              <a:gd name="connsiteY39" fmla="*/ 3652233 h 5835507"/>
              <a:gd name="connsiteX40" fmla="*/ 6867705 w 7323233"/>
              <a:gd name="connsiteY40" fmla="*/ 3734395 h 5835507"/>
              <a:gd name="connsiteX41" fmla="*/ 6591791 w 7323233"/>
              <a:gd name="connsiteY41" fmla="*/ 4107760 h 5835507"/>
              <a:gd name="connsiteX42" fmla="*/ 6505041 w 7323233"/>
              <a:gd name="connsiteY42" fmla="*/ 4228904 h 5835507"/>
              <a:gd name="connsiteX43" fmla="*/ 6569243 w 7323233"/>
              <a:gd name="connsiteY43" fmla="*/ 4271704 h 5835507"/>
              <a:gd name="connsiteX44" fmla="*/ 6446188 w 7323233"/>
              <a:gd name="connsiteY44" fmla="*/ 4398582 h 5835507"/>
              <a:gd name="connsiteX45" fmla="*/ 6301351 w 7323233"/>
              <a:gd name="connsiteY45" fmla="*/ 4539595 h 5835507"/>
              <a:gd name="connsiteX46" fmla="*/ 6263519 w 7323233"/>
              <a:gd name="connsiteY46" fmla="*/ 4577047 h 5835507"/>
              <a:gd name="connsiteX47" fmla="*/ 3277744 w 7323233"/>
              <a:gd name="connsiteY47" fmla="*/ 5834336 h 5835507"/>
              <a:gd name="connsiteX48" fmla="*/ 2490505 w 7323233"/>
              <a:gd name="connsiteY48" fmla="*/ 5648992 h 5835507"/>
              <a:gd name="connsiteX49" fmla="*/ 2179046 w 7323233"/>
              <a:gd name="connsiteY49" fmla="*/ 5504920 h 5835507"/>
              <a:gd name="connsiteX50" fmla="*/ 1780078 w 7323233"/>
              <a:gd name="connsiteY50" fmla="*/ 5273715 h 5835507"/>
              <a:gd name="connsiteX51" fmla="*/ 1353592 w 7323233"/>
              <a:gd name="connsiteY51" fmla="*/ 5087606 h 5835507"/>
              <a:gd name="connsiteX52" fmla="*/ 1208373 w 7323233"/>
              <a:gd name="connsiteY52" fmla="*/ 4917165 h 5835507"/>
              <a:gd name="connsiteX53" fmla="*/ 1157548 w 7323233"/>
              <a:gd name="connsiteY53" fmla="*/ 4869396 h 5835507"/>
              <a:gd name="connsiteX54" fmla="*/ 1030289 w 7323233"/>
              <a:gd name="connsiteY54" fmla="*/ 4807103 h 5835507"/>
              <a:gd name="connsiteX55" fmla="*/ 808258 w 7323233"/>
              <a:gd name="connsiteY55" fmla="*/ 4672585 h 5835507"/>
              <a:gd name="connsiteX56" fmla="*/ 889658 w 7323233"/>
              <a:gd name="connsiteY56" fmla="*/ 4642013 h 5835507"/>
              <a:gd name="connsiteX57" fmla="*/ 1123917 w 7323233"/>
              <a:gd name="connsiteY57" fmla="*/ 4723412 h 5835507"/>
              <a:gd name="connsiteX58" fmla="*/ 1294360 w 7323233"/>
              <a:gd name="connsiteY58" fmla="*/ 4745194 h 5835507"/>
              <a:gd name="connsiteX59" fmla="*/ 1054367 w 7323233"/>
              <a:gd name="connsiteY59" fmla="*/ 4603034 h 5835507"/>
              <a:gd name="connsiteX60" fmla="*/ 822015 w 7323233"/>
              <a:gd name="connsiteY60" fmla="*/ 4418070 h 5835507"/>
              <a:gd name="connsiteX61" fmla="*/ 1001246 w 7323233"/>
              <a:gd name="connsiteY61" fmla="*/ 4453610 h 5835507"/>
              <a:gd name="connsiteX62" fmla="*/ 1008889 w 7323233"/>
              <a:gd name="connsiteY62" fmla="*/ 4428770 h 5835507"/>
              <a:gd name="connsiteX63" fmla="*/ 853733 w 7323233"/>
              <a:gd name="connsiteY63" fmla="*/ 4208648 h 5835507"/>
              <a:gd name="connsiteX64" fmla="*/ 776921 w 7323233"/>
              <a:gd name="connsiteY64" fmla="*/ 4119989 h 5835507"/>
              <a:gd name="connsiteX65" fmla="*/ 431453 w 7323233"/>
              <a:gd name="connsiteY65" fmla="*/ 3852864 h 5835507"/>
              <a:gd name="connsiteX66" fmla="*/ 759342 w 7323233"/>
              <a:gd name="connsiteY66" fmla="*/ 3972095 h 5835507"/>
              <a:gd name="connsiteX67" fmla="*/ 420753 w 7323233"/>
              <a:gd name="connsiteY67" fmla="*/ 3712230 h 5835507"/>
              <a:gd name="connsiteX68" fmla="*/ 256425 w 7323233"/>
              <a:gd name="connsiteY68" fmla="*/ 3616309 h 5835507"/>
              <a:gd name="connsiteX69" fmla="*/ 214772 w 7323233"/>
              <a:gd name="connsiteY69" fmla="*/ 3559749 h 5835507"/>
              <a:gd name="connsiteX70" fmla="*/ 287762 w 7323233"/>
              <a:gd name="connsiteY70" fmla="*/ 3547521 h 5835507"/>
              <a:gd name="connsiteX71" fmla="*/ 511706 w 7323233"/>
              <a:gd name="connsiteY71" fmla="*/ 3569305 h 5835507"/>
              <a:gd name="connsiteX72" fmla="*/ 235409 w 7323233"/>
              <a:gd name="connsiteY72" fmla="*/ 3394659 h 5835507"/>
              <a:gd name="connsiteX73" fmla="*/ 442537 w 7323233"/>
              <a:gd name="connsiteY73" fmla="*/ 3421409 h 5835507"/>
              <a:gd name="connsiteX74" fmla="*/ 502152 w 7323233"/>
              <a:gd name="connsiteY74" fmla="*/ 3352622 h 5835507"/>
              <a:gd name="connsiteX75" fmla="*/ 598455 w 7323233"/>
              <a:gd name="connsiteY75" fmla="*/ 3241415 h 5835507"/>
              <a:gd name="connsiteX76" fmla="*/ 664949 w 7323233"/>
              <a:gd name="connsiteY76" fmla="*/ 3179506 h 5835507"/>
              <a:gd name="connsiteX77" fmla="*/ 692846 w 7323233"/>
              <a:gd name="connsiteY77" fmla="*/ 2984607 h 5835507"/>
              <a:gd name="connsiteX78" fmla="*/ 635524 w 7323233"/>
              <a:gd name="connsiteY78" fmla="*/ 2771366 h 5835507"/>
              <a:gd name="connsiteX79" fmla="*/ 480368 w 7323233"/>
              <a:gd name="connsiteY79" fmla="*/ 2663598 h 5835507"/>
              <a:gd name="connsiteX80" fmla="*/ 525081 w 7323233"/>
              <a:gd name="connsiteY80" fmla="*/ 2542454 h 5835507"/>
              <a:gd name="connsiteX81" fmla="*/ 855264 w 7323233"/>
              <a:gd name="connsiteY81" fmla="*/ 2615829 h 5835507"/>
              <a:gd name="connsiteX82" fmla="*/ 361137 w 7323233"/>
              <a:gd name="connsiteY82" fmla="*/ 2327301 h 5835507"/>
              <a:gd name="connsiteX83" fmla="*/ 444065 w 7323233"/>
              <a:gd name="connsiteY83" fmla="*/ 2312780 h 5835507"/>
              <a:gd name="connsiteX84" fmla="*/ 440625 w 7323233"/>
              <a:gd name="connsiteY84" fmla="*/ 2290233 h 5835507"/>
              <a:gd name="connsiteX85" fmla="*/ 445975 w 7323233"/>
              <a:gd name="connsiteY85" fmla="*/ 2151509 h 5835507"/>
              <a:gd name="connsiteX86" fmla="*/ 459734 w 7323233"/>
              <a:gd name="connsiteY86" fmla="*/ 2087690 h 5835507"/>
              <a:gd name="connsiteX87" fmla="*/ 437950 w 7323233"/>
              <a:gd name="connsiteY87" fmla="*/ 2014315 h 5835507"/>
              <a:gd name="connsiteX88" fmla="*/ 808640 w 7323233"/>
              <a:gd name="connsiteY88" fmla="*/ 2042977 h 5835507"/>
              <a:gd name="connsiteX89" fmla="*/ 969908 w 7323233"/>
              <a:gd name="connsiteY89" fmla="*/ 2026162 h 5835507"/>
              <a:gd name="connsiteX90" fmla="*/ 1251176 w 7323233"/>
              <a:gd name="connsiteY90" fmla="*/ 2021577 h 5835507"/>
              <a:gd name="connsiteX91" fmla="*/ 1381491 w 7323233"/>
              <a:gd name="connsiteY91" fmla="*/ 2035718 h 5835507"/>
              <a:gd name="connsiteX92" fmla="*/ 1492697 w 7323233"/>
              <a:gd name="connsiteY92" fmla="*/ 2017374 h 5835507"/>
              <a:gd name="connsiteX93" fmla="*/ 1386076 w 7323233"/>
              <a:gd name="connsiteY93" fmla="*/ 1931006 h 5835507"/>
              <a:gd name="connsiteX94" fmla="*/ 1235889 w 7323233"/>
              <a:gd name="connsiteY94" fmla="*/ 1932153 h 5835507"/>
              <a:gd name="connsiteX95" fmla="*/ 1128886 w 7323233"/>
              <a:gd name="connsiteY95" fmla="*/ 1875977 h 5835507"/>
              <a:gd name="connsiteX96" fmla="*/ 1026851 w 7323233"/>
              <a:gd name="connsiteY96" fmla="*/ 1774322 h 5835507"/>
              <a:gd name="connsiteX97" fmla="*/ 666861 w 7323233"/>
              <a:gd name="connsiteY97" fmla="*/ 1612290 h 5835507"/>
              <a:gd name="connsiteX98" fmla="*/ 601130 w 7323233"/>
              <a:gd name="connsiteY98" fmla="*/ 1550762 h 5835507"/>
              <a:gd name="connsiteX99" fmla="*/ 1630272 w 7323233"/>
              <a:gd name="connsiteY99" fmla="*/ 1785787 h 5835507"/>
              <a:gd name="connsiteX100" fmla="*/ 1312320 w 7323233"/>
              <a:gd name="connsiteY100" fmla="*/ 1687191 h 5835507"/>
              <a:gd name="connsiteX101" fmla="*/ 1527473 w 7323233"/>
              <a:gd name="connsiteY101" fmla="*/ 1705153 h 5835507"/>
              <a:gd name="connsiteX102" fmla="*/ 1646706 w 7323233"/>
              <a:gd name="connsiteY102" fmla="*/ 1639040 h 5835507"/>
              <a:gd name="connsiteX103" fmla="*/ 1645178 w 7323233"/>
              <a:gd name="connsiteY103" fmla="*/ 1620315 h 5835507"/>
              <a:gd name="connsiteX104" fmla="*/ 1557663 w 7323233"/>
              <a:gd name="connsiteY104" fmla="*/ 1558787 h 5835507"/>
              <a:gd name="connsiteX105" fmla="*/ 1506454 w 7323233"/>
              <a:gd name="connsiteY105" fmla="*/ 1519044 h 5835507"/>
              <a:gd name="connsiteX106" fmla="*/ 1366204 w 7323233"/>
              <a:gd name="connsiteY106" fmla="*/ 1375735 h 5835507"/>
              <a:gd name="connsiteX107" fmla="*/ 1466329 w 7323233"/>
              <a:gd name="connsiteY107" fmla="*/ 1360450 h 5835507"/>
              <a:gd name="connsiteX108" fmla="*/ 1503397 w 7323233"/>
              <a:gd name="connsiteY108" fmla="*/ 1330641 h 5835507"/>
              <a:gd name="connsiteX109" fmla="*/ 1475501 w 7323233"/>
              <a:gd name="connsiteY109" fmla="*/ 1288604 h 5835507"/>
              <a:gd name="connsiteX110" fmla="*/ 1165573 w 7323233"/>
              <a:gd name="connsiteY110" fmla="*/ 1159435 h 5835507"/>
              <a:gd name="connsiteX111" fmla="*/ 1141498 w 7323233"/>
              <a:gd name="connsiteY111" fmla="*/ 1059311 h 5835507"/>
              <a:gd name="connsiteX112" fmla="*/ 1199585 w 7323233"/>
              <a:gd name="connsiteY112" fmla="*/ 1044407 h 5835507"/>
              <a:gd name="connsiteX113" fmla="*/ 1267226 w 7323233"/>
              <a:gd name="connsiteY113" fmla="*/ 1051286 h 5835507"/>
              <a:gd name="connsiteX114" fmla="*/ 1213342 w 7323233"/>
              <a:gd name="connsiteY114" fmla="*/ 972561 h 5835507"/>
              <a:gd name="connsiteX115" fmla="*/ 993986 w 7323233"/>
              <a:gd name="connsiteY115" fmla="*/ 893073 h 5835507"/>
              <a:gd name="connsiteX116" fmla="*/ 1047486 w 7323233"/>
              <a:gd name="connsiteY116" fmla="*/ 820083 h 5835507"/>
              <a:gd name="connsiteX117" fmla="*/ 0 w 7323233"/>
              <a:gd name="connsiteY117" fmla="*/ 488371 h 5835507"/>
              <a:gd name="connsiteX118" fmla="*/ 188403 w 7323233"/>
              <a:gd name="connsiteY118" fmla="*/ 484933 h 5835507"/>
              <a:gd name="connsiteX119" fmla="*/ 584315 w 7323233"/>
              <a:gd name="connsiteY119" fmla="*/ 534230 h 5835507"/>
              <a:gd name="connsiteX120" fmla="*/ 782271 w 7323233"/>
              <a:gd name="connsiteY120" fmla="*/ 525824 h 5835507"/>
              <a:gd name="connsiteX121" fmla="*/ 967998 w 7323233"/>
              <a:gd name="connsiteY121" fmla="*/ 552574 h 5835507"/>
              <a:gd name="connsiteX122" fmla="*/ 1129651 w 7323233"/>
              <a:gd name="connsiteY122" fmla="*/ 552574 h 5835507"/>
              <a:gd name="connsiteX123" fmla="*/ 978317 w 7323233"/>
              <a:gd name="connsiteY123" fmla="*/ 513593 h 5835507"/>
              <a:gd name="connsiteX124" fmla="*/ 1074620 w 7323233"/>
              <a:gd name="connsiteY124" fmla="*/ 478818 h 5835507"/>
              <a:gd name="connsiteX125" fmla="*/ 1091435 w 7323233"/>
              <a:gd name="connsiteY125" fmla="*/ 436781 h 5835507"/>
              <a:gd name="connsiteX126" fmla="*/ 1135383 w 7323233"/>
              <a:gd name="connsiteY126" fmla="*/ 404296 h 5835507"/>
              <a:gd name="connsiteX127" fmla="*/ 1384166 w 7323233"/>
              <a:gd name="connsiteY127" fmla="*/ 420349 h 5835507"/>
              <a:gd name="connsiteX128" fmla="*/ 1219839 w 7323233"/>
              <a:gd name="connsiteY128" fmla="*/ 286593 h 5835507"/>
              <a:gd name="connsiteX129" fmla="*/ 1114364 w 7323233"/>
              <a:gd name="connsiteY129" fmla="*/ 264428 h 5835507"/>
              <a:gd name="connsiteX130" fmla="*/ 1090289 w 7323233"/>
              <a:gd name="connsiteY130" fmla="*/ 207487 h 5835507"/>
              <a:gd name="connsiteX131" fmla="*/ 1139204 w 7323233"/>
              <a:gd name="connsiteY131" fmla="*/ 195259 h 5835507"/>
              <a:gd name="connsiteX132" fmla="*/ 1382254 w 7323233"/>
              <a:gd name="connsiteY132" fmla="*/ 242265 h 5835507"/>
              <a:gd name="connsiteX133" fmla="*/ 1423145 w 7323233"/>
              <a:gd name="connsiteY133" fmla="*/ 223537 h 5835507"/>
              <a:gd name="connsiteX134" fmla="*/ 965705 w 7323233"/>
              <a:gd name="connsiteY134" fmla="*/ 102013 h 5835507"/>
              <a:gd name="connsiteX135" fmla="*/ 972586 w 7323233"/>
              <a:gd name="connsiteY135" fmla="*/ 69912 h 5835507"/>
              <a:gd name="connsiteX136" fmla="*/ 1375376 w 7323233"/>
              <a:gd name="connsiteY136" fmla="*/ 119593 h 5835507"/>
              <a:gd name="connsiteX137" fmla="*/ 1117804 w 7323233"/>
              <a:gd name="connsiteY137" fmla="*/ 25200 h 5835507"/>
              <a:gd name="connsiteX138" fmla="*/ 1164045 w 7323233"/>
              <a:gd name="connsiteY138" fmla="*/ 25 h 5835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</a:cxnLst>
            <a:rect l="l" t="t" r="r" b="b"/>
            <a:pathLst>
              <a:path w="7323233" h="5835507">
                <a:moveTo>
                  <a:pt x="1164045" y="25"/>
                </a:moveTo>
                <a:cubicBezTo>
                  <a:pt x="1180764" y="455"/>
                  <a:pt x="1198056" y="6474"/>
                  <a:pt x="1213723" y="8385"/>
                </a:cubicBezTo>
                <a:cubicBezTo>
                  <a:pt x="1559575" y="51187"/>
                  <a:pt x="1905425" y="97428"/>
                  <a:pt x="2251656" y="138318"/>
                </a:cubicBezTo>
                <a:cubicBezTo>
                  <a:pt x="2575343" y="176534"/>
                  <a:pt x="2901320" y="185322"/>
                  <a:pt x="3226534" y="205194"/>
                </a:cubicBezTo>
                <a:cubicBezTo>
                  <a:pt x="3620153" y="229271"/>
                  <a:pt x="4013008" y="263284"/>
                  <a:pt x="4404335" y="316784"/>
                </a:cubicBezTo>
                <a:cubicBezTo>
                  <a:pt x="4676048" y="354236"/>
                  <a:pt x="4950435" y="380221"/>
                  <a:pt x="5225968" y="350415"/>
                </a:cubicBezTo>
                <a:cubicBezTo>
                  <a:pt x="5239725" y="348884"/>
                  <a:pt x="5255394" y="343918"/>
                  <a:pt x="5266859" y="348884"/>
                </a:cubicBezTo>
                <a:cubicBezTo>
                  <a:pt x="5400614" y="404680"/>
                  <a:pt x="5546596" y="364553"/>
                  <a:pt x="5685318" y="399712"/>
                </a:cubicBezTo>
                <a:cubicBezTo>
                  <a:pt x="5649777" y="535377"/>
                  <a:pt x="5497299" y="524293"/>
                  <a:pt x="5411315" y="618305"/>
                </a:cubicBezTo>
                <a:cubicBezTo>
                  <a:pt x="5551565" y="655755"/>
                  <a:pt x="5677676" y="693589"/>
                  <a:pt x="5805698" y="721868"/>
                </a:cubicBezTo>
                <a:cubicBezTo>
                  <a:pt x="5941363" y="751677"/>
                  <a:pt x="6056391" y="832311"/>
                  <a:pt x="6188997" y="868233"/>
                </a:cubicBezTo>
                <a:cubicBezTo>
                  <a:pt x="6217279" y="875876"/>
                  <a:pt x="6251291" y="902627"/>
                  <a:pt x="6261225" y="928614"/>
                </a:cubicBezTo>
                <a:cubicBezTo>
                  <a:pt x="6293326" y="1012688"/>
                  <a:pt x="6934199" y="1248479"/>
                  <a:pt x="6858533" y="1323379"/>
                </a:cubicBezTo>
                <a:cubicBezTo>
                  <a:pt x="6827197" y="1354335"/>
                  <a:pt x="6786687" y="1376500"/>
                  <a:pt x="6744269" y="1407072"/>
                </a:cubicBezTo>
                <a:cubicBezTo>
                  <a:pt x="6808090" y="1464778"/>
                  <a:pt x="6879934" y="1490000"/>
                  <a:pt x="6956365" y="1507197"/>
                </a:cubicBezTo>
                <a:cubicBezTo>
                  <a:pt x="6979295" y="1512547"/>
                  <a:pt x="7001843" y="1523247"/>
                  <a:pt x="7004134" y="1549234"/>
                </a:cubicBezTo>
                <a:cubicBezTo>
                  <a:pt x="7006427" y="1576366"/>
                  <a:pt x="6983115" y="1587066"/>
                  <a:pt x="6963627" y="1599678"/>
                </a:cubicBezTo>
                <a:cubicBezTo>
                  <a:pt x="6936493" y="1617256"/>
                  <a:pt x="6910125" y="1632543"/>
                  <a:pt x="6875731" y="1634837"/>
                </a:cubicBezTo>
                <a:cubicBezTo>
                  <a:pt x="6819171" y="1638275"/>
                  <a:pt x="6792040" y="1687191"/>
                  <a:pt x="6759175" y="1723878"/>
                </a:cubicBezTo>
                <a:cubicBezTo>
                  <a:pt x="6740831" y="1744515"/>
                  <a:pt x="6731659" y="1786169"/>
                  <a:pt x="6763759" y="1793431"/>
                </a:cubicBezTo>
                <a:cubicBezTo>
                  <a:pt x="6840955" y="1811009"/>
                  <a:pt x="6834840" y="1861837"/>
                  <a:pt x="6832931" y="1919543"/>
                </a:cubicBezTo>
                <a:cubicBezTo>
                  <a:pt x="6830255" y="1991005"/>
                  <a:pt x="6784777" y="2023871"/>
                  <a:pt x="6728984" y="2051386"/>
                </a:cubicBezTo>
                <a:cubicBezTo>
                  <a:pt x="6709875" y="2060939"/>
                  <a:pt x="6682743" y="2060556"/>
                  <a:pt x="6675481" y="2090365"/>
                </a:cubicBezTo>
                <a:cubicBezTo>
                  <a:pt x="6706819" y="2118645"/>
                  <a:pt x="6745034" y="2095715"/>
                  <a:pt x="6778665" y="2103740"/>
                </a:cubicBezTo>
                <a:cubicBezTo>
                  <a:pt x="6806561" y="2110237"/>
                  <a:pt x="6852802" y="2106799"/>
                  <a:pt x="6814587" y="2158771"/>
                </a:cubicBezTo>
                <a:cubicBezTo>
                  <a:pt x="6803503" y="2173674"/>
                  <a:pt x="6816497" y="2185139"/>
                  <a:pt x="6830637" y="2186286"/>
                </a:cubicBezTo>
                <a:cubicBezTo>
                  <a:pt x="6943755" y="2198133"/>
                  <a:pt x="6891781" y="2303226"/>
                  <a:pt x="6928087" y="2358639"/>
                </a:cubicBezTo>
                <a:cubicBezTo>
                  <a:pt x="6938021" y="2373923"/>
                  <a:pt x="6927321" y="2400292"/>
                  <a:pt x="6911653" y="2406789"/>
                </a:cubicBezTo>
                <a:cubicBezTo>
                  <a:pt x="6811528" y="2449592"/>
                  <a:pt x="6797771" y="2551626"/>
                  <a:pt x="6749237" y="2639522"/>
                </a:cubicBezTo>
                <a:cubicBezTo>
                  <a:pt x="6801975" y="2674298"/>
                  <a:pt x="6865031" y="2681941"/>
                  <a:pt x="6921971" y="2704488"/>
                </a:cubicBezTo>
                <a:cubicBezTo>
                  <a:pt x="6981205" y="2728182"/>
                  <a:pt x="6981205" y="2745760"/>
                  <a:pt x="6932290" y="2814548"/>
                </a:cubicBezTo>
                <a:cubicBezTo>
                  <a:pt x="7059546" y="2829453"/>
                  <a:pt x="7059546" y="2829453"/>
                  <a:pt x="7020186" y="2937603"/>
                </a:cubicBezTo>
                <a:cubicBezTo>
                  <a:pt x="7126808" y="2947538"/>
                  <a:pt x="7197123" y="2998747"/>
                  <a:pt x="7213555" y="3110719"/>
                </a:cubicBezTo>
                <a:cubicBezTo>
                  <a:pt x="7221580" y="3164984"/>
                  <a:pt x="7269733" y="3190588"/>
                  <a:pt x="7323233" y="3226893"/>
                </a:cubicBezTo>
                <a:cubicBezTo>
                  <a:pt x="7256739" y="3262053"/>
                  <a:pt x="7211645" y="3335425"/>
                  <a:pt x="7134067" y="3257847"/>
                </a:cubicBezTo>
                <a:cubicBezTo>
                  <a:pt x="7105789" y="3229569"/>
                  <a:pt x="7108462" y="3265491"/>
                  <a:pt x="7104643" y="3275809"/>
                </a:cubicBezTo>
                <a:cubicBezTo>
                  <a:pt x="7095471" y="3301031"/>
                  <a:pt x="7114577" y="3317846"/>
                  <a:pt x="7127189" y="3336953"/>
                </a:cubicBezTo>
                <a:cubicBezTo>
                  <a:pt x="7139417" y="3356062"/>
                  <a:pt x="7153939" y="3376315"/>
                  <a:pt x="7157379" y="3397718"/>
                </a:cubicBezTo>
                <a:cubicBezTo>
                  <a:pt x="7159671" y="3412621"/>
                  <a:pt x="7148589" y="3434403"/>
                  <a:pt x="7136361" y="3445487"/>
                </a:cubicBezTo>
                <a:cubicBezTo>
                  <a:pt x="7072159" y="3503956"/>
                  <a:pt x="7110374" y="3635418"/>
                  <a:pt x="6988849" y="3652233"/>
                </a:cubicBezTo>
                <a:cubicBezTo>
                  <a:pt x="6934199" y="3659874"/>
                  <a:pt x="6907831" y="3708027"/>
                  <a:pt x="6867705" y="3734395"/>
                </a:cubicBezTo>
                <a:cubicBezTo>
                  <a:pt x="6728219" y="3826495"/>
                  <a:pt x="6634972" y="3944964"/>
                  <a:pt x="6591791" y="4107760"/>
                </a:cubicBezTo>
                <a:cubicBezTo>
                  <a:pt x="6579943" y="4152854"/>
                  <a:pt x="6534466" y="4189160"/>
                  <a:pt x="6505041" y="4228904"/>
                </a:cubicBezTo>
                <a:cubicBezTo>
                  <a:pt x="6519181" y="4257948"/>
                  <a:pt x="6596375" y="4195273"/>
                  <a:pt x="6569243" y="4271704"/>
                </a:cubicBezTo>
                <a:cubicBezTo>
                  <a:pt x="6548606" y="4329029"/>
                  <a:pt x="6495869" y="4364569"/>
                  <a:pt x="6446188" y="4398582"/>
                </a:cubicBezTo>
                <a:cubicBezTo>
                  <a:pt x="6389629" y="4437179"/>
                  <a:pt x="6326957" y="4468132"/>
                  <a:pt x="6301351" y="4539595"/>
                </a:cubicBezTo>
                <a:cubicBezTo>
                  <a:pt x="6296001" y="4554882"/>
                  <a:pt x="6278804" y="4570932"/>
                  <a:pt x="6263519" y="4577047"/>
                </a:cubicBezTo>
                <a:cubicBezTo>
                  <a:pt x="5466343" y="5834719"/>
                  <a:pt x="3503978" y="5843126"/>
                  <a:pt x="3277744" y="5834336"/>
                </a:cubicBezTo>
                <a:cubicBezTo>
                  <a:pt x="3003739" y="5823254"/>
                  <a:pt x="2744636" y="5745676"/>
                  <a:pt x="2490505" y="5648992"/>
                </a:cubicBezTo>
                <a:cubicBezTo>
                  <a:pt x="2383118" y="5608101"/>
                  <a:pt x="2283377" y="5550014"/>
                  <a:pt x="2179046" y="5504920"/>
                </a:cubicBezTo>
                <a:cubicBezTo>
                  <a:pt x="2034975" y="5442627"/>
                  <a:pt x="1923768" y="5323777"/>
                  <a:pt x="1780078" y="5273715"/>
                </a:cubicBezTo>
                <a:cubicBezTo>
                  <a:pt x="1632184" y="5222124"/>
                  <a:pt x="1505691" y="5127731"/>
                  <a:pt x="1353592" y="5087606"/>
                </a:cubicBezTo>
                <a:cubicBezTo>
                  <a:pt x="1273341" y="5066205"/>
                  <a:pt x="1195763" y="5027608"/>
                  <a:pt x="1208373" y="4917165"/>
                </a:cubicBezTo>
                <a:cubicBezTo>
                  <a:pt x="1211813" y="4885828"/>
                  <a:pt x="1190795" y="4860224"/>
                  <a:pt x="1157548" y="4869396"/>
                </a:cubicBezTo>
                <a:cubicBezTo>
                  <a:pt x="1094110" y="4886593"/>
                  <a:pt x="1065448" y="4841115"/>
                  <a:pt x="1030289" y="4807103"/>
                </a:cubicBezTo>
                <a:cubicBezTo>
                  <a:pt x="967617" y="4746725"/>
                  <a:pt x="908001" y="4682522"/>
                  <a:pt x="808258" y="4672585"/>
                </a:cubicBezTo>
                <a:cubicBezTo>
                  <a:pt x="827365" y="4625197"/>
                  <a:pt x="859849" y="4632078"/>
                  <a:pt x="889658" y="4642013"/>
                </a:cubicBezTo>
                <a:cubicBezTo>
                  <a:pt x="967998" y="4668000"/>
                  <a:pt x="1045576" y="4697425"/>
                  <a:pt x="1123917" y="4723412"/>
                </a:cubicBezTo>
                <a:cubicBezTo>
                  <a:pt x="1175126" y="4740228"/>
                  <a:pt x="1225954" y="4763921"/>
                  <a:pt x="1294360" y="4745194"/>
                </a:cubicBezTo>
                <a:cubicBezTo>
                  <a:pt x="1235507" y="4649656"/>
                  <a:pt x="1135383" y="4632459"/>
                  <a:pt x="1054367" y="4603034"/>
                </a:cubicBezTo>
                <a:cubicBezTo>
                  <a:pt x="953095" y="4565966"/>
                  <a:pt x="893480" y="4496029"/>
                  <a:pt x="822015" y="4418070"/>
                </a:cubicBezTo>
                <a:cubicBezTo>
                  <a:pt x="896536" y="4399344"/>
                  <a:pt x="942777" y="4456669"/>
                  <a:pt x="1001246" y="4453610"/>
                </a:cubicBezTo>
                <a:cubicBezTo>
                  <a:pt x="1004304" y="4443675"/>
                  <a:pt x="1009654" y="4429153"/>
                  <a:pt x="1008889" y="4428770"/>
                </a:cubicBezTo>
                <a:cubicBezTo>
                  <a:pt x="913351" y="4385969"/>
                  <a:pt x="868639" y="4305717"/>
                  <a:pt x="853733" y="4208648"/>
                </a:cubicBezTo>
                <a:cubicBezTo>
                  <a:pt x="846092" y="4158588"/>
                  <a:pt x="811315" y="4142920"/>
                  <a:pt x="776921" y="4119989"/>
                </a:cubicBezTo>
                <a:cubicBezTo>
                  <a:pt x="656924" y="4038591"/>
                  <a:pt x="530049" y="3964835"/>
                  <a:pt x="431453" y="3852864"/>
                </a:cubicBezTo>
                <a:cubicBezTo>
                  <a:pt x="545336" y="3867767"/>
                  <a:pt x="636671" y="3940758"/>
                  <a:pt x="759342" y="3972095"/>
                </a:cubicBezTo>
                <a:cubicBezTo>
                  <a:pt x="661893" y="3849042"/>
                  <a:pt x="535781" y="3786751"/>
                  <a:pt x="420753" y="3712230"/>
                </a:cubicBezTo>
                <a:cubicBezTo>
                  <a:pt x="368397" y="3678218"/>
                  <a:pt x="319865" y="3634652"/>
                  <a:pt x="256425" y="3616309"/>
                </a:cubicBezTo>
                <a:cubicBezTo>
                  <a:pt x="233878" y="3609812"/>
                  <a:pt x="196810" y="3596055"/>
                  <a:pt x="214772" y="3559749"/>
                </a:cubicBezTo>
                <a:cubicBezTo>
                  <a:pt x="230057" y="3529561"/>
                  <a:pt x="260247" y="3538731"/>
                  <a:pt x="287762" y="3547521"/>
                </a:cubicBezTo>
                <a:cubicBezTo>
                  <a:pt x="353875" y="3569305"/>
                  <a:pt x="422281" y="3569687"/>
                  <a:pt x="511706" y="3569305"/>
                </a:cubicBezTo>
                <a:cubicBezTo>
                  <a:pt x="436803" y="3469562"/>
                  <a:pt x="299609" y="3499371"/>
                  <a:pt x="235409" y="3394659"/>
                </a:cubicBezTo>
                <a:cubicBezTo>
                  <a:pt x="315659" y="3376315"/>
                  <a:pt x="377569" y="3414149"/>
                  <a:pt x="442537" y="3421409"/>
                </a:cubicBezTo>
                <a:cubicBezTo>
                  <a:pt x="501387" y="3427906"/>
                  <a:pt x="515909" y="3410328"/>
                  <a:pt x="502152" y="3352622"/>
                </a:cubicBezTo>
                <a:cubicBezTo>
                  <a:pt x="480752" y="3262815"/>
                  <a:pt x="512852" y="3216956"/>
                  <a:pt x="598455" y="3241415"/>
                </a:cubicBezTo>
                <a:cubicBezTo>
                  <a:pt x="677943" y="3264344"/>
                  <a:pt x="686349" y="3230715"/>
                  <a:pt x="664949" y="3179506"/>
                </a:cubicBezTo>
                <a:cubicBezTo>
                  <a:pt x="634377" y="3104987"/>
                  <a:pt x="669153" y="3047281"/>
                  <a:pt x="692846" y="2984607"/>
                </a:cubicBezTo>
                <a:cubicBezTo>
                  <a:pt x="729152" y="2889069"/>
                  <a:pt x="713865" y="2842445"/>
                  <a:pt x="635524" y="2771366"/>
                </a:cubicBezTo>
                <a:cubicBezTo>
                  <a:pt x="591577" y="2731620"/>
                  <a:pt x="544190" y="2697991"/>
                  <a:pt x="480368" y="2663598"/>
                </a:cubicBezTo>
                <a:cubicBezTo>
                  <a:pt x="627499" y="2644872"/>
                  <a:pt x="473109" y="2581817"/>
                  <a:pt x="525081" y="2542454"/>
                </a:cubicBezTo>
                <a:cubicBezTo>
                  <a:pt x="629027" y="2526404"/>
                  <a:pt x="713865" y="2651751"/>
                  <a:pt x="855264" y="2615829"/>
                </a:cubicBezTo>
                <a:cubicBezTo>
                  <a:pt x="680618" y="2507295"/>
                  <a:pt x="487630" y="2471755"/>
                  <a:pt x="361137" y="2327301"/>
                </a:cubicBezTo>
                <a:cubicBezTo>
                  <a:pt x="390181" y="2294436"/>
                  <a:pt x="419224" y="2325008"/>
                  <a:pt x="444065" y="2312780"/>
                </a:cubicBezTo>
                <a:cubicBezTo>
                  <a:pt x="443300" y="2305136"/>
                  <a:pt x="445212" y="2293671"/>
                  <a:pt x="440625" y="2290233"/>
                </a:cubicBezTo>
                <a:cubicBezTo>
                  <a:pt x="346234" y="2211508"/>
                  <a:pt x="344703" y="2209598"/>
                  <a:pt x="445975" y="2151509"/>
                </a:cubicBezTo>
                <a:cubicBezTo>
                  <a:pt x="481515" y="2131255"/>
                  <a:pt x="478459" y="2113293"/>
                  <a:pt x="459734" y="2087690"/>
                </a:cubicBezTo>
                <a:cubicBezTo>
                  <a:pt x="446356" y="2069728"/>
                  <a:pt x="430306" y="2053677"/>
                  <a:pt x="437950" y="2014315"/>
                </a:cubicBezTo>
                <a:cubicBezTo>
                  <a:pt x="493362" y="2064761"/>
                  <a:pt x="761252" y="2048327"/>
                  <a:pt x="808640" y="2042977"/>
                </a:cubicBezTo>
                <a:cubicBezTo>
                  <a:pt x="861758" y="2037246"/>
                  <a:pt x="914114" y="2012787"/>
                  <a:pt x="969908" y="2026162"/>
                </a:cubicBezTo>
                <a:cubicBezTo>
                  <a:pt x="1014621" y="2036864"/>
                  <a:pt x="1221748" y="2140427"/>
                  <a:pt x="1251176" y="2021577"/>
                </a:cubicBezTo>
                <a:cubicBezTo>
                  <a:pt x="1252704" y="2015846"/>
                  <a:pt x="1336395" y="2029221"/>
                  <a:pt x="1381491" y="2035718"/>
                </a:cubicBezTo>
                <a:cubicBezTo>
                  <a:pt x="1421235" y="2041068"/>
                  <a:pt x="1465947" y="2064761"/>
                  <a:pt x="1492697" y="2017374"/>
                </a:cubicBezTo>
                <a:cubicBezTo>
                  <a:pt x="1508366" y="1989477"/>
                  <a:pt x="1443782" y="1935593"/>
                  <a:pt x="1386076" y="1931006"/>
                </a:cubicBezTo>
                <a:cubicBezTo>
                  <a:pt x="1336013" y="1926802"/>
                  <a:pt x="1283658" y="1920687"/>
                  <a:pt x="1235889" y="1932153"/>
                </a:cubicBezTo>
                <a:cubicBezTo>
                  <a:pt x="1177038" y="1945911"/>
                  <a:pt x="1145320" y="1923746"/>
                  <a:pt x="1128886" y="1875977"/>
                </a:cubicBezTo>
                <a:cubicBezTo>
                  <a:pt x="1110542" y="1823240"/>
                  <a:pt x="1075383" y="1798781"/>
                  <a:pt x="1026851" y="1774322"/>
                </a:cubicBezTo>
                <a:cubicBezTo>
                  <a:pt x="909146" y="1715090"/>
                  <a:pt x="796030" y="1646684"/>
                  <a:pt x="666861" y="1612290"/>
                </a:cubicBezTo>
                <a:cubicBezTo>
                  <a:pt x="641255" y="1605409"/>
                  <a:pt x="612977" y="1596238"/>
                  <a:pt x="601130" y="1550762"/>
                </a:cubicBezTo>
                <a:cubicBezTo>
                  <a:pt x="950802" y="1618785"/>
                  <a:pt x="1269520" y="1796106"/>
                  <a:pt x="1630272" y="1785787"/>
                </a:cubicBezTo>
                <a:cubicBezTo>
                  <a:pt x="1531678" y="1729610"/>
                  <a:pt x="1417413" y="1726553"/>
                  <a:pt x="1312320" y="1687191"/>
                </a:cubicBezTo>
                <a:cubicBezTo>
                  <a:pt x="1386841" y="1657765"/>
                  <a:pt x="1456775" y="1688337"/>
                  <a:pt x="1527473" y="1705153"/>
                </a:cubicBezTo>
                <a:cubicBezTo>
                  <a:pt x="1586707" y="1718909"/>
                  <a:pt x="1640210" y="1721203"/>
                  <a:pt x="1646706" y="1639040"/>
                </a:cubicBezTo>
                <a:cubicBezTo>
                  <a:pt x="1644413" y="1633690"/>
                  <a:pt x="1644794" y="1626812"/>
                  <a:pt x="1645178" y="1620315"/>
                </a:cubicBezTo>
                <a:cubicBezTo>
                  <a:pt x="1625304" y="1586303"/>
                  <a:pt x="1594350" y="1568725"/>
                  <a:pt x="1557663" y="1558787"/>
                </a:cubicBezTo>
                <a:cubicBezTo>
                  <a:pt x="1535498" y="1552672"/>
                  <a:pt x="1506073" y="1543500"/>
                  <a:pt x="1506454" y="1519044"/>
                </a:cubicBezTo>
                <a:cubicBezTo>
                  <a:pt x="1507601" y="1428472"/>
                  <a:pt x="1436904" y="1402104"/>
                  <a:pt x="1366204" y="1375735"/>
                </a:cubicBezTo>
                <a:cubicBezTo>
                  <a:pt x="1405566" y="1330641"/>
                  <a:pt x="1436520" y="1363888"/>
                  <a:pt x="1466329" y="1360450"/>
                </a:cubicBezTo>
                <a:cubicBezTo>
                  <a:pt x="1485819" y="1358157"/>
                  <a:pt x="1503397" y="1353953"/>
                  <a:pt x="1503397" y="1330641"/>
                </a:cubicBezTo>
                <a:cubicBezTo>
                  <a:pt x="1503779" y="1311151"/>
                  <a:pt x="1494607" y="1288985"/>
                  <a:pt x="1475501" y="1288604"/>
                </a:cubicBezTo>
                <a:cubicBezTo>
                  <a:pt x="1355885" y="1285163"/>
                  <a:pt x="1289773" y="1159817"/>
                  <a:pt x="1165573" y="1159435"/>
                </a:cubicBezTo>
                <a:cubicBezTo>
                  <a:pt x="1091435" y="1159435"/>
                  <a:pt x="1204170" y="1088738"/>
                  <a:pt x="1141498" y="1059311"/>
                </a:cubicBezTo>
                <a:cubicBezTo>
                  <a:pt x="1127739" y="1052814"/>
                  <a:pt x="1177420" y="1042879"/>
                  <a:pt x="1199585" y="1044407"/>
                </a:cubicBezTo>
                <a:cubicBezTo>
                  <a:pt x="1221367" y="1045935"/>
                  <a:pt x="1240857" y="1064661"/>
                  <a:pt x="1267226" y="1051286"/>
                </a:cubicBezTo>
                <a:cubicBezTo>
                  <a:pt x="1281748" y="1003517"/>
                  <a:pt x="1244298" y="985938"/>
                  <a:pt x="1213342" y="972561"/>
                </a:cubicBezTo>
                <a:cubicBezTo>
                  <a:pt x="1141879" y="941607"/>
                  <a:pt x="1072327" y="904157"/>
                  <a:pt x="993986" y="893073"/>
                </a:cubicBezTo>
                <a:cubicBezTo>
                  <a:pt x="966089" y="889252"/>
                  <a:pt x="1034111" y="838042"/>
                  <a:pt x="1047486" y="820083"/>
                </a:cubicBezTo>
                <a:cubicBezTo>
                  <a:pt x="732209" y="631299"/>
                  <a:pt x="353112" y="640852"/>
                  <a:pt x="0" y="488371"/>
                </a:cubicBezTo>
                <a:cubicBezTo>
                  <a:pt x="77960" y="458564"/>
                  <a:pt x="135284" y="480346"/>
                  <a:pt x="188403" y="484933"/>
                </a:cubicBezTo>
                <a:cubicBezTo>
                  <a:pt x="321009" y="496396"/>
                  <a:pt x="452090" y="520090"/>
                  <a:pt x="584315" y="534230"/>
                </a:cubicBezTo>
                <a:cubicBezTo>
                  <a:pt x="649281" y="541108"/>
                  <a:pt x="709662" y="567096"/>
                  <a:pt x="782271" y="525824"/>
                </a:cubicBezTo>
                <a:cubicBezTo>
                  <a:pt x="830805" y="498308"/>
                  <a:pt x="908383" y="528115"/>
                  <a:pt x="967998" y="552574"/>
                </a:cubicBezTo>
                <a:cubicBezTo>
                  <a:pt x="1017296" y="572827"/>
                  <a:pt x="1064301" y="578177"/>
                  <a:pt x="1129651" y="552574"/>
                </a:cubicBezTo>
                <a:cubicBezTo>
                  <a:pt x="1070417" y="536905"/>
                  <a:pt x="1024939" y="523149"/>
                  <a:pt x="978317" y="513593"/>
                </a:cubicBezTo>
                <a:cubicBezTo>
                  <a:pt x="941248" y="505952"/>
                  <a:pt x="1029526" y="474996"/>
                  <a:pt x="1074620" y="478818"/>
                </a:cubicBezTo>
                <a:cubicBezTo>
                  <a:pt x="1137676" y="484168"/>
                  <a:pt x="1102136" y="464296"/>
                  <a:pt x="1091435" y="436781"/>
                </a:cubicBezTo>
                <a:cubicBezTo>
                  <a:pt x="1079970" y="407355"/>
                  <a:pt x="1113982" y="398184"/>
                  <a:pt x="1135383" y="404296"/>
                </a:cubicBezTo>
                <a:cubicBezTo>
                  <a:pt x="1217545" y="428374"/>
                  <a:pt x="1299326" y="385955"/>
                  <a:pt x="1384166" y="420349"/>
                </a:cubicBezTo>
                <a:cubicBezTo>
                  <a:pt x="1362764" y="335509"/>
                  <a:pt x="1316523" y="298440"/>
                  <a:pt x="1219839" y="286593"/>
                </a:cubicBezTo>
                <a:cubicBezTo>
                  <a:pt x="1183533" y="282009"/>
                  <a:pt x="1145701" y="288887"/>
                  <a:pt x="1114364" y="264428"/>
                </a:cubicBezTo>
                <a:cubicBezTo>
                  <a:pt x="1096402" y="250290"/>
                  <a:pt x="1076148" y="233474"/>
                  <a:pt x="1090289" y="207487"/>
                </a:cubicBezTo>
                <a:cubicBezTo>
                  <a:pt x="1100223" y="189144"/>
                  <a:pt x="1121626" y="189144"/>
                  <a:pt x="1139204" y="195259"/>
                </a:cubicBezTo>
                <a:cubicBezTo>
                  <a:pt x="1217929" y="222393"/>
                  <a:pt x="1300091" y="232328"/>
                  <a:pt x="1382254" y="242265"/>
                </a:cubicBezTo>
                <a:cubicBezTo>
                  <a:pt x="1394866" y="243793"/>
                  <a:pt x="1409004" y="248762"/>
                  <a:pt x="1423145" y="223537"/>
                </a:cubicBezTo>
                <a:cubicBezTo>
                  <a:pt x="1269520" y="182647"/>
                  <a:pt x="1123536" y="124559"/>
                  <a:pt x="965705" y="102013"/>
                </a:cubicBezTo>
                <a:cubicBezTo>
                  <a:pt x="967998" y="91312"/>
                  <a:pt x="970292" y="80612"/>
                  <a:pt x="972586" y="69912"/>
                </a:cubicBezTo>
                <a:cubicBezTo>
                  <a:pt x="1096020" y="85197"/>
                  <a:pt x="1219457" y="100484"/>
                  <a:pt x="1375376" y="119593"/>
                </a:cubicBezTo>
                <a:cubicBezTo>
                  <a:pt x="1279454" y="58828"/>
                  <a:pt x="1188885" y="79084"/>
                  <a:pt x="1117804" y="25200"/>
                </a:cubicBezTo>
                <a:cubicBezTo>
                  <a:pt x="1131179" y="4755"/>
                  <a:pt x="1147325" y="-405"/>
                  <a:pt x="1164045" y="25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D3BA237-DDFA-731D-66E3-1DF59BB34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2457" y="1001488"/>
            <a:ext cx="7936247" cy="101466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Wenn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der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Ablauf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gut war,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woran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lag es und was </a:t>
            </a:r>
            <a:r>
              <a:rPr lang="en-US" sz="3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behaltet</a:t>
            </a:r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ihr</a:t>
            </a:r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für die </a:t>
            </a:r>
            <a:b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3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nächste</a:t>
            </a:r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Anleit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ungssituation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bei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? 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410DD55-DD02-14A0-9C19-DAA039295C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13296" y="2319813"/>
            <a:ext cx="9558218" cy="3840356"/>
          </a:xfrm>
        </p:spPr>
        <p:txBody>
          <a:bodyPr vert="horz" lIns="91440" tIns="45720" rIns="91440" bIns="45720" rtlCol="0">
            <a:normAutofit fontScale="25000" lnSpcReduction="20000"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112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Wir</a:t>
            </a:r>
            <a:r>
              <a:rPr lang="en-US" sz="112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12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haben</a:t>
            </a:r>
            <a:r>
              <a:rPr lang="en-US" sz="112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den </a:t>
            </a:r>
            <a:r>
              <a:rPr lang="en-US" sz="112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Ablauf</a:t>
            </a:r>
            <a:r>
              <a:rPr lang="en-US" sz="11200" dirty="0">
                <a:solidFill>
                  <a:schemeClr val="accent1"/>
                </a:solidFill>
              </a:rPr>
              <a:t> in</a:t>
            </a:r>
            <a:r>
              <a:rPr lang="en-US" sz="112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12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kleinen</a:t>
            </a:r>
            <a:r>
              <a:rPr lang="en-US" sz="11200" dirty="0">
                <a:solidFill>
                  <a:schemeClr val="accent1"/>
                </a:solidFill>
              </a:rPr>
              <a:t> und </a:t>
            </a:r>
            <a:r>
              <a:rPr lang="en-US" sz="112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strukturierten</a:t>
            </a:r>
            <a:r>
              <a:rPr lang="en-US" sz="112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12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Schritten</a:t>
            </a:r>
            <a:r>
              <a:rPr lang="en-US" sz="112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12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geschrieben</a:t>
            </a:r>
            <a:r>
              <a:rPr lang="en-US" sz="112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. </a:t>
            </a:r>
          </a:p>
          <a:p>
            <a:endParaRPr lang="en-US" sz="11200" kern="1200" dirty="0">
              <a:solidFill>
                <a:schemeClr val="accent1"/>
              </a:solidFill>
              <a:latin typeface="+mn-lt"/>
              <a:ea typeface="+mn-ea"/>
              <a:cs typeface="+mn-cs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112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Ziel</a:t>
            </a:r>
            <a:r>
              <a:rPr lang="en-US" sz="11200" dirty="0" err="1">
                <a:solidFill>
                  <a:schemeClr val="accent1"/>
                </a:solidFill>
              </a:rPr>
              <a:t>v</a:t>
            </a:r>
            <a:r>
              <a:rPr lang="en-US" sz="112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orgabe</a:t>
            </a:r>
            <a:r>
              <a:rPr lang="en-US" sz="112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12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festgelegt</a:t>
            </a:r>
            <a:r>
              <a:rPr lang="en-US" sz="112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. (</a:t>
            </a:r>
            <a:r>
              <a:rPr lang="en-US" sz="112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Lernziel</a:t>
            </a:r>
            <a:r>
              <a:rPr lang="en-US" sz="112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12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wurde</a:t>
            </a:r>
            <a:r>
              <a:rPr lang="en-US" sz="112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12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erreicht</a:t>
            </a:r>
            <a:r>
              <a:rPr lang="en-US" sz="112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)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en-US" sz="11200" kern="1200" dirty="0">
              <a:solidFill>
                <a:schemeClr val="accent1"/>
              </a:solidFill>
              <a:latin typeface="+mn-lt"/>
              <a:ea typeface="+mn-ea"/>
              <a:cs typeface="+mn-cs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112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Probanden</a:t>
            </a:r>
            <a:r>
              <a:rPr lang="en-US" sz="112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war </a:t>
            </a:r>
            <a:r>
              <a:rPr lang="en-US" sz="11200" dirty="0" err="1">
                <a:solidFill>
                  <a:schemeClr val="accent1"/>
                </a:solidFill>
              </a:rPr>
              <a:t>z</a:t>
            </a:r>
            <a:r>
              <a:rPr lang="en-US" sz="112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ielstrebig</a:t>
            </a:r>
            <a:r>
              <a:rPr lang="en-US" sz="112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und </a:t>
            </a:r>
            <a:r>
              <a:rPr lang="en-US" sz="112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interessiert</a:t>
            </a:r>
            <a:r>
              <a:rPr lang="en-US" sz="11200" dirty="0">
                <a:solidFill>
                  <a:schemeClr val="accent1"/>
                </a:solidFill>
              </a:rPr>
              <a:t>.</a:t>
            </a:r>
            <a:r>
              <a:rPr lang="en-US" sz="112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 </a:t>
            </a:r>
            <a:endParaRPr lang="en-US" sz="11200" dirty="0">
              <a:solidFill>
                <a:schemeClr val="accent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en-US" sz="11200" dirty="0">
              <a:solidFill>
                <a:schemeClr val="accent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11200" dirty="0" err="1">
                <a:solidFill>
                  <a:schemeClr val="accent1"/>
                </a:solidFill>
              </a:rPr>
              <a:t>alles</a:t>
            </a:r>
            <a:r>
              <a:rPr lang="en-US" sz="11200" dirty="0">
                <a:solidFill>
                  <a:schemeClr val="accent1"/>
                </a:solidFill>
              </a:rPr>
              <a:t> </a:t>
            </a:r>
            <a:r>
              <a:rPr lang="en-US" sz="11200" dirty="0" err="1">
                <a:solidFill>
                  <a:schemeClr val="accent1"/>
                </a:solidFill>
              </a:rPr>
              <a:t>werden</a:t>
            </a:r>
            <a:r>
              <a:rPr lang="en-US" sz="11200" dirty="0">
                <a:solidFill>
                  <a:schemeClr val="accent1"/>
                </a:solidFill>
              </a:rPr>
              <a:t> </a:t>
            </a:r>
            <a:r>
              <a:rPr lang="en-US" sz="11200" dirty="0" err="1">
                <a:solidFill>
                  <a:schemeClr val="accent1"/>
                </a:solidFill>
              </a:rPr>
              <a:t>wir</a:t>
            </a:r>
            <a:r>
              <a:rPr lang="en-US" sz="11200" dirty="0">
                <a:solidFill>
                  <a:schemeClr val="accent1"/>
                </a:solidFill>
              </a:rPr>
              <a:t> auf </a:t>
            </a:r>
            <a:r>
              <a:rPr lang="en-US" sz="11200" dirty="0" err="1">
                <a:solidFill>
                  <a:schemeClr val="accent1"/>
                </a:solidFill>
              </a:rPr>
              <a:t>jeden</a:t>
            </a:r>
            <a:r>
              <a:rPr lang="en-US" sz="11200" dirty="0">
                <a:solidFill>
                  <a:schemeClr val="accent1"/>
                </a:solidFill>
              </a:rPr>
              <a:t> Fall in den </a:t>
            </a:r>
            <a:r>
              <a:rPr lang="en-US" sz="11200" dirty="0" err="1">
                <a:solidFill>
                  <a:schemeClr val="accent1"/>
                </a:solidFill>
              </a:rPr>
              <a:t>nächsten</a:t>
            </a:r>
            <a:r>
              <a:rPr lang="en-US" sz="11200" dirty="0">
                <a:solidFill>
                  <a:schemeClr val="accent1"/>
                </a:solidFill>
              </a:rPr>
              <a:t> </a:t>
            </a:r>
            <a:r>
              <a:rPr lang="en-US" sz="11200" dirty="0" err="1">
                <a:solidFill>
                  <a:schemeClr val="accent1"/>
                </a:solidFill>
              </a:rPr>
              <a:t>Anleitung</a:t>
            </a:r>
            <a:r>
              <a:rPr lang="en-US" sz="11200" dirty="0">
                <a:solidFill>
                  <a:schemeClr val="accent1"/>
                </a:solidFill>
              </a:rPr>
              <a:t> </a:t>
            </a:r>
            <a:r>
              <a:rPr lang="en-US" sz="11200" dirty="0" err="1">
                <a:solidFill>
                  <a:schemeClr val="accent1"/>
                </a:solidFill>
              </a:rPr>
              <a:t>beibehalten</a:t>
            </a:r>
            <a:endParaRPr lang="en-US" sz="11200" kern="1200" dirty="0">
              <a:solidFill>
                <a:schemeClr val="accent1"/>
              </a:solidFill>
              <a:latin typeface="+mn-lt"/>
              <a:ea typeface="+mn-ea"/>
              <a:cs typeface="+mn-cs"/>
            </a:endParaRPr>
          </a:p>
          <a:p>
            <a:pPr algn="ctr"/>
            <a:endParaRPr lang="en-US" sz="8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07591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0E21785-62D8-430F-9521-90166EF7C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ED7CF8A0-D3E4-4A16-87D3-1D973AC61B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13296" y="697832"/>
            <a:ext cx="8189484" cy="5541981"/>
          </a:xfrm>
          <a:custGeom>
            <a:avLst/>
            <a:gdLst>
              <a:gd name="connsiteX0" fmla="*/ 1164045 w 7323233"/>
              <a:gd name="connsiteY0" fmla="*/ 25 h 5835507"/>
              <a:gd name="connsiteX1" fmla="*/ 1213723 w 7323233"/>
              <a:gd name="connsiteY1" fmla="*/ 8385 h 5835507"/>
              <a:gd name="connsiteX2" fmla="*/ 2251656 w 7323233"/>
              <a:gd name="connsiteY2" fmla="*/ 138318 h 5835507"/>
              <a:gd name="connsiteX3" fmla="*/ 3226534 w 7323233"/>
              <a:gd name="connsiteY3" fmla="*/ 205194 h 5835507"/>
              <a:gd name="connsiteX4" fmla="*/ 4404335 w 7323233"/>
              <a:gd name="connsiteY4" fmla="*/ 316784 h 5835507"/>
              <a:gd name="connsiteX5" fmla="*/ 5225968 w 7323233"/>
              <a:gd name="connsiteY5" fmla="*/ 350415 h 5835507"/>
              <a:gd name="connsiteX6" fmla="*/ 5266859 w 7323233"/>
              <a:gd name="connsiteY6" fmla="*/ 348884 h 5835507"/>
              <a:gd name="connsiteX7" fmla="*/ 5685318 w 7323233"/>
              <a:gd name="connsiteY7" fmla="*/ 399712 h 5835507"/>
              <a:gd name="connsiteX8" fmla="*/ 5411315 w 7323233"/>
              <a:gd name="connsiteY8" fmla="*/ 618305 h 5835507"/>
              <a:gd name="connsiteX9" fmla="*/ 5805698 w 7323233"/>
              <a:gd name="connsiteY9" fmla="*/ 721868 h 5835507"/>
              <a:gd name="connsiteX10" fmla="*/ 6188997 w 7323233"/>
              <a:gd name="connsiteY10" fmla="*/ 868233 h 5835507"/>
              <a:gd name="connsiteX11" fmla="*/ 6261225 w 7323233"/>
              <a:gd name="connsiteY11" fmla="*/ 928614 h 5835507"/>
              <a:gd name="connsiteX12" fmla="*/ 6858533 w 7323233"/>
              <a:gd name="connsiteY12" fmla="*/ 1323379 h 5835507"/>
              <a:gd name="connsiteX13" fmla="*/ 6744269 w 7323233"/>
              <a:gd name="connsiteY13" fmla="*/ 1407072 h 5835507"/>
              <a:gd name="connsiteX14" fmla="*/ 6956365 w 7323233"/>
              <a:gd name="connsiteY14" fmla="*/ 1507197 h 5835507"/>
              <a:gd name="connsiteX15" fmla="*/ 7004134 w 7323233"/>
              <a:gd name="connsiteY15" fmla="*/ 1549234 h 5835507"/>
              <a:gd name="connsiteX16" fmla="*/ 6963627 w 7323233"/>
              <a:gd name="connsiteY16" fmla="*/ 1599678 h 5835507"/>
              <a:gd name="connsiteX17" fmla="*/ 6875731 w 7323233"/>
              <a:gd name="connsiteY17" fmla="*/ 1634837 h 5835507"/>
              <a:gd name="connsiteX18" fmla="*/ 6759175 w 7323233"/>
              <a:gd name="connsiteY18" fmla="*/ 1723878 h 5835507"/>
              <a:gd name="connsiteX19" fmla="*/ 6763759 w 7323233"/>
              <a:gd name="connsiteY19" fmla="*/ 1793431 h 5835507"/>
              <a:gd name="connsiteX20" fmla="*/ 6832931 w 7323233"/>
              <a:gd name="connsiteY20" fmla="*/ 1919543 h 5835507"/>
              <a:gd name="connsiteX21" fmla="*/ 6728984 w 7323233"/>
              <a:gd name="connsiteY21" fmla="*/ 2051386 h 5835507"/>
              <a:gd name="connsiteX22" fmla="*/ 6675481 w 7323233"/>
              <a:gd name="connsiteY22" fmla="*/ 2090365 h 5835507"/>
              <a:gd name="connsiteX23" fmla="*/ 6778665 w 7323233"/>
              <a:gd name="connsiteY23" fmla="*/ 2103740 h 5835507"/>
              <a:gd name="connsiteX24" fmla="*/ 6814587 w 7323233"/>
              <a:gd name="connsiteY24" fmla="*/ 2158771 h 5835507"/>
              <a:gd name="connsiteX25" fmla="*/ 6830637 w 7323233"/>
              <a:gd name="connsiteY25" fmla="*/ 2186286 h 5835507"/>
              <a:gd name="connsiteX26" fmla="*/ 6928087 w 7323233"/>
              <a:gd name="connsiteY26" fmla="*/ 2358639 h 5835507"/>
              <a:gd name="connsiteX27" fmla="*/ 6911653 w 7323233"/>
              <a:gd name="connsiteY27" fmla="*/ 2406789 h 5835507"/>
              <a:gd name="connsiteX28" fmla="*/ 6749237 w 7323233"/>
              <a:gd name="connsiteY28" fmla="*/ 2639522 h 5835507"/>
              <a:gd name="connsiteX29" fmla="*/ 6921971 w 7323233"/>
              <a:gd name="connsiteY29" fmla="*/ 2704488 h 5835507"/>
              <a:gd name="connsiteX30" fmla="*/ 6932290 w 7323233"/>
              <a:gd name="connsiteY30" fmla="*/ 2814548 h 5835507"/>
              <a:gd name="connsiteX31" fmla="*/ 7020186 w 7323233"/>
              <a:gd name="connsiteY31" fmla="*/ 2937603 h 5835507"/>
              <a:gd name="connsiteX32" fmla="*/ 7213555 w 7323233"/>
              <a:gd name="connsiteY32" fmla="*/ 3110719 h 5835507"/>
              <a:gd name="connsiteX33" fmla="*/ 7323233 w 7323233"/>
              <a:gd name="connsiteY33" fmla="*/ 3226893 h 5835507"/>
              <a:gd name="connsiteX34" fmla="*/ 7134067 w 7323233"/>
              <a:gd name="connsiteY34" fmla="*/ 3257847 h 5835507"/>
              <a:gd name="connsiteX35" fmla="*/ 7104643 w 7323233"/>
              <a:gd name="connsiteY35" fmla="*/ 3275809 h 5835507"/>
              <a:gd name="connsiteX36" fmla="*/ 7127189 w 7323233"/>
              <a:gd name="connsiteY36" fmla="*/ 3336953 h 5835507"/>
              <a:gd name="connsiteX37" fmla="*/ 7157379 w 7323233"/>
              <a:gd name="connsiteY37" fmla="*/ 3397718 h 5835507"/>
              <a:gd name="connsiteX38" fmla="*/ 7136361 w 7323233"/>
              <a:gd name="connsiteY38" fmla="*/ 3445487 h 5835507"/>
              <a:gd name="connsiteX39" fmla="*/ 6988849 w 7323233"/>
              <a:gd name="connsiteY39" fmla="*/ 3652233 h 5835507"/>
              <a:gd name="connsiteX40" fmla="*/ 6867705 w 7323233"/>
              <a:gd name="connsiteY40" fmla="*/ 3734395 h 5835507"/>
              <a:gd name="connsiteX41" fmla="*/ 6591791 w 7323233"/>
              <a:gd name="connsiteY41" fmla="*/ 4107760 h 5835507"/>
              <a:gd name="connsiteX42" fmla="*/ 6505041 w 7323233"/>
              <a:gd name="connsiteY42" fmla="*/ 4228904 h 5835507"/>
              <a:gd name="connsiteX43" fmla="*/ 6569243 w 7323233"/>
              <a:gd name="connsiteY43" fmla="*/ 4271704 h 5835507"/>
              <a:gd name="connsiteX44" fmla="*/ 6446188 w 7323233"/>
              <a:gd name="connsiteY44" fmla="*/ 4398582 h 5835507"/>
              <a:gd name="connsiteX45" fmla="*/ 6301351 w 7323233"/>
              <a:gd name="connsiteY45" fmla="*/ 4539595 h 5835507"/>
              <a:gd name="connsiteX46" fmla="*/ 6263519 w 7323233"/>
              <a:gd name="connsiteY46" fmla="*/ 4577047 h 5835507"/>
              <a:gd name="connsiteX47" fmla="*/ 3277744 w 7323233"/>
              <a:gd name="connsiteY47" fmla="*/ 5834336 h 5835507"/>
              <a:gd name="connsiteX48" fmla="*/ 2490505 w 7323233"/>
              <a:gd name="connsiteY48" fmla="*/ 5648992 h 5835507"/>
              <a:gd name="connsiteX49" fmla="*/ 2179046 w 7323233"/>
              <a:gd name="connsiteY49" fmla="*/ 5504920 h 5835507"/>
              <a:gd name="connsiteX50" fmla="*/ 1780078 w 7323233"/>
              <a:gd name="connsiteY50" fmla="*/ 5273715 h 5835507"/>
              <a:gd name="connsiteX51" fmla="*/ 1353592 w 7323233"/>
              <a:gd name="connsiteY51" fmla="*/ 5087606 h 5835507"/>
              <a:gd name="connsiteX52" fmla="*/ 1208373 w 7323233"/>
              <a:gd name="connsiteY52" fmla="*/ 4917165 h 5835507"/>
              <a:gd name="connsiteX53" fmla="*/ 1157548 w 7323233"/>
              <a:gd name="connsiteY53" fmla="*/ 4869396 h 5835507"/>
              <a:gd name="connsiteX54" fmla="*/ 1030289 w 7323233"/>
              <a:gd name="connsiteY54" fmla="*/ 4807103 h 5835507"/>
              <a:gd name="connsiteX55" fmla="*/ 808258 w 7323233"/>
              <a:gd name="connsiteY55" fmla="*/ 4672585 h 5835507"/>
              <a:gd name="connsiteX56" fmla="*/ 889658 w 7323233"/>
              <a:gd name="connsiteY56" fmla="*/ 4642013 h 5835507"/>
              <a:gd name="connsiteX57" fmla="*/ 1123917 w 7323233"/>
              <a:gd name="connsiteY57" fmla="*/ 4723412 h 5835507"/>
              <a:gd name="connsiteX58" fmla="*/ 1294360 w 7323233"/>
              <a:gd name="connsiteY58" fmla="*/ 4745194 h 5835507"/>
              <a:gd name="connsiteX59" fmla="*/ 1054367 w 7323233"/>
              <a:gd name="connsiteY59" fmla="*/ 4603034 h 5835507"/>
              <a:gd name="connsiteX60" fmla="*/ 822015 w 7323233"/>
              <a:gd name="connsiteY60" fmla="*/ 4418070 h 5835507"/>
              <a:gd name="connsiteX61" fmla="*/ 1001246 w 7323233"/>
              <a:gd name="connsiteY61" fmla="*/ 4453610 h 5835507"/>
              <a:gd name="connsiteX62" fmla="*/ 1008889 w 7323233"/>
              <a:gd name="connsiteY62" fmla="*/ 4428770 h 5835507"/>
              <a:gd name="connsiteX63" fmla="*/ 853733 w 7323233"/>
              <a:gd name="connsiteY63" fmla="*/ 4208648 h 5835507"/>
              <a:gd name="connsiteX64" fmla="*/ 776921 w 7323233"/>
              <a:gd name="connsiteY64" fmla="*/ 4119989 h 5835507"/>
              <a:gd name="connsiteX65" fmla="*/ 431453 w 7323233"/>
              <a:gd name="connsiteY65" fmla="*/ 3852864 h 5835507"/>
              <a:gd name="connsiteX66" fmla="*/ 759342 w 7323233"/>
              <a:gd name="connsiteY66" fmla="*/ 3972095 h 5835507"/>
              <a:gd name="connsiteX67" fmla="*/ 420753 w 7323233"/>
              <a:gd name="connsiteY67" fmla="*/ 3712230 h 5835507"/>
              <a:gd name="connsiteX68" fmla="*/ 256425 w 7323233"/>
              <a:gd name="connsiteY68" fmla="*/ 3616309 h 5835507"/>
              <a:gd name="connsiteX69" fmla="*/ 214772 w 7323233"/>
              <a:gd name="connsiteY69" fmla="*/ 3559749 h 5835507"/>
              <a:gd name="connsiteX70" fmla="*/ 287762 w 7323233"/>
              <a:gd name="connsiteY70" fmla="*/ 3547521 h 5835507"/>
              <a:gd name="connsiteX71" fmla="*/ 511706 w 7323233"/>
              <a:gd name="connsiteY71" fmla="*/ 3569305 h 5835507"/>
              <a:gd name="connsiteX72" fmla="*/ 235409 w 7323233"/>
              <a:gd name="connsiteY72" fmla="*/ 3394659 h 5835507"/>
              <a:gd name="connsiteX73" fmla="*/ 442537 w 7323233"/>
              <a:gd name="connsiteY73" fmla="*/ 3421409 h 5835507"/>
              <a:gd name="connsiteX74" fmla="*/ 502152 w 7323233"/>
              <a:gd name="connsiteY74" fmla="*/ 3352622 h 5835507"/>
              <a:gd name="connsiteX75" fmla="*/ 598455 w 7323233"/>
              <a:gd name="connsiteY75" fmla="*/ 3241415 h 5835507"/>
              <a:gd name="connsiteX76" fmla="*/ 664949 w 7323233"/>
              <a:gd name="connsiteY76" fmla="*/ 3179506 h 5835507"/>
              <a:gd name="connsiteX77" fmla="*/ 692846 w 7323233"/>
              <a:gd name="connsiteY77" fmla="*/ 2984607 h 5835507"/>
              <a:gd name="connsiteX78" fmla="*/ 635524 w 7323233"/>
              <a:gd name="connsiteY78" fmla="*/ 2771366 h 5835507"/>
              <a:gd name="connsiteX79" fmla="*/ 480368 w 7323233"/>
              <a:gd name="connsiteY79" fmla="*/ 2663598 h 5835507"/>
              <a:gd name="connsiteX80" fmla="*/ 525081 w 7323233"/>
              <a:gd name="connsiteY80" fmla="*/ 2542454 h 5835507"/>
              <a:gd name="connsiteX81" fmla="*/ 855264 w 7323233"/>
              <a:gd name="connsiteY81" fmla="*/ 2615829 h 5835507"/>
              <a:gd name="connsiteX82" fmla="*/ 361137 w 7323233"/>
              <a:gd name="connsiteY82" fmla="*/ 2327301 h 5835507"/>
              <a:gd name="connsiteX83" fmla="*/ 444065 w 7323233"/>
              <a:gd name="connsiteY83" fmla="*/ 2312780 h 5835507"/>
              <a:gd name="connsiteX84" fmla="*/ 440625 w 7323233"/>
              <a:gd name="connsiteY84" fmla="*/ 2290233 h 5835507"/>
              <a:gd name="connsiteX85" fmla="*/ 445975 w 7323233"/>
              <a:gd name="connsiteY85" fmla="*/ 2151509 h 5835507"/>
              <a:gd name="connsiteX86" fmla="*/ 459734 w 7323233"/>
              <a:gd name="connsiteY86" fmla="*/ 2087690 h 5835507"/>
              <a:gd name="connsiteX87" fmla="*/ 437950 w 7323233"/>
              <a:gd name="connsiteY87" fmla="*/ 2014315 h 5835507"/>
              <a:gd name="connsiteX88" fmla="*/ 808640 w 7323233"/>
              <a:gd name="connsiteY88" fmla="*/ 2042977 h 5835507"/>
              <a:gd name="connsiteX89" fmla="*/ 969908 w 7323233"/>
              <a:gd name="connsiteY89" fmla="*/ 2026162 h 5835507"/>
              <a:gd name="connsiteX90" fmla="*/ 1251176 w 7323233"/>
              <a:gd name="connsiteY90" fmla="*/ 2021577 h 5835507"/>
              <a:gd name="connsiteX91" fmla="*/ 1381491 w 7323233"/>
              <a:gd name="connsiteY91" fmla="*/ 2035718 h 5835507"/>
              <a:gd name="connsiteX92" fmla="*/ 1492697 w 7323233"/>
              <a:gd name="connsiteY92" fmla="*/ 2017374 h 5835507"/>
              <a:gd name="connsiteX93" fmla="*/ 1386076 w 7323233"/>
              <a:gd name="connsiteY93" fmla="*/ 1931006 h 5835507"/>
              <a:gd name="connsiteX94" fmla="*/ 1235889 w 7323233"/>
              <a:gd name="connsiteY94" fmla="*/ 1932153 h 5835507"/>
              <a:gd name="connsiteX95" fmla="*/ 1128886 w 7323233"/>
              <a:gd name="connsiteY95" fmla="*/ 1875977 h 5835507"/>
              <a:gd name="connsiteX96" fmla="*/ 1026851 w 7323233"/>
              <a:gd name="connsiteY96" fmla="*/ 1774322 h 5835507"/>
              <a:gd name="connsiteX97" fmla="*/ 666861 w 7323233"/>
              <a:gd name="connsiteY97" fmla="*/ 1612290 h 5835507"/>
              <a:gd name="connsiteX98" fmla="*/ 601130 w 7323233"/>
              <a:gd name="connsiteY98" fmla="*/ 1550762 h 5835507"/>
              <a:gd name="connsiteX99" fmla="*/ 1630272 w 7323233"/>
              <a:gd name="connsiteY99" fmla="*/ 1785787 h 5835507"/>
              <a:gd name="connsiteX100" fmla="*/ 1312320 w 7323233"/>
              <a:gd name="connsiteY100" fmla="*/ 1687191 h 5835507"/>
              <a:gd name="connsiteX101" fmla="*/ 1527473 w 7323233"/>
              <a:gd name="connsiteY101" fmla="*/ 1705153 h 5835507"/>
              <a:gd name="connsiteX102" fmla="*/ 1646706 w 7323233"/>
              <a:gd name="connsiteY102" fmla="*/ 1639040 h 5835507"/>
              <a:gd name="connsiteX103" fmla="*/ 1645178 w 7323233"/>
              <a:gd name="connsiteY103" fmla="*/ 1620315 h 5835507"/>
              <a:gd name="connsiteX104" fmla="*/ 1557663 w 7323233"/>
              <a:gd name="connsiteY104" fmla="*/ 1558787 h 5835507"/>
              <a:gd name="connsiteX105" fmla="*/ 1506454 w 7323233"/>
              <a:gd name="connsiteY105" fmla="*/ 1519044 h 5835507"/>
              <a:gd name="connsiteX106" fmla="*/ 1366204 w 7323233"/>
              <a:gd name="connsiteY106" fmla="*/ 1375735 h 5835507"/>
              <a:gd name="connsiteX107" fmla="*/ 1466329 w 7323233"/>
              <a:gd name="connsiteY107" fmla="*/ 1360450 h 5835507"/>
              <a:gd name="connsiteX108" fmla="*/ 1503397 w 7323233"/>
              <a:gd name="connsiteY108" fmla="*/ 1330641 h 5835507"/>
              <a:gd name="connsiteX109" fmla="*/ 1475501 w 7323233"/>
              <a:gd name="connsiteY109" fmla="*/ 1288604 h 5835507"/>
              <a:gd name="connsiteX110" fmla="*/ 1165573 w 7323233"/>
              <a:gd name="connsiteY110" fmla="*/ 1159435 h 5835507"/>
              <a:gd name="connsiteX111" fmla="*/ 1141498 w 7323233"/>
              <a:gd name="connsiteY111" fmla="*/ 1059311 h 5835507"/>
              <a:gd name="connsiteX112" fmla="*/ 1199585 w 7323233"/>
              <a:gd name="connsiteY112" fmla="*/ 1044407 h 5835507"/>
              <a:gd name="connsiteX113" fmla="*/ 1267226 w 7323233"/>
              <a:gd name="connsiteY113" fmla="*/ 1051286 h 5835507"/>
              <a:gd name="connsiteX114" fmla="*/ 1213342 w 7323233"/>
              <a:gd name="connsiteY114" fmla="*/ 972561 h 5835507"/>
              <a:gd name="connsiteX115" fmla="*/ 993986 w 7323233"/>
              <a:gd name="connsiteY115" fmla="*/ 893073 h 5835507"/>
              <a:gd name="connsiteX116" fmla="*/ 1047486 w 7323233"/>
              <a:gd name="connsiteY116" fmla="*/ 820083 h 5835507"/>
              <a:gd name="connsiteX117" fmla="*/ 0 w 7323233"/>
              <a:gd name="connsiteY117" fmla="*/ 488371 h 5835507"/>
              <a:gd name="connsiteX118" fmla="*/ 188403 w 7323233"/>
              <a:gd name="connsiteY118" fmla="*/ 484933 h 5835507"/>
              <a:gd name="connsiteX119" fmla="*/ 584315 w 7323233"/>
              <a:gd name="connsiteY119" fmla="*/ 534230 h 5835507"/>
              <a:gd name="connsiteX120" fmla="*/ 782271 w 7323233"/>
              <a:gd name="connsiteY120" fmla="*/ 525824 h 5835507"/>
              <a:gd name="connsiteX121" fmla="*/ 967998 w 7323233"/>
              <a:gd name="connsiteY121" fmla="*/ 552574 h 5835507"/>
              <a:gd name="connsiteX122" fmla="*/ 1129651 w 7323233"/>
              <a:gd name="connsiteY122" fmla="*/ 552574 h 5835507"/>
              <a:gd name="connsiteX123" fmla="*/ 978317 w 7323233"/>
              <a:gd name="connsiteY123" fmla="*/ 513593 h 5835507"/>
              <a:gd name="connsiteX124" fmla="*/ 1074620 w 7323233"/>
              <a:gd name="connsiteY124" fmla="*/ 478818 h 5835507"/>
              <a:gd name="connsiteX125" fmla="*/ 1091435 w 7323233"/>
              <a:gd name="connsiteY125" fmla="*/ 436781 h 5835507"/>
              <a:gd name="connsiteX126" fmla="*/ 1135383 w 7323233"/>
              <a:gd name="connsiteY126" fmla="*/ 404296 h 5835507"/>
              <a:gd name="connsiteX127" fmla="*/ 1384166 w 7323233"/>
              <a:gd name="connsiteY127" fmla="*/ 420349 h 5835507"/>
              <a:gd name="connsiteX128" fmla="*/ 1219839 w 7323233"/>
              <a:gd name="connsiteY128" fmla="*/ 286593 h 5835507"/>
              <a:gd name="connsiteX129" fmla="*/ 1114364 w 7323233"/>
              <a:gd name="connsiteY129" fmla="*/ 264428 h 5835507"/>
              <a:gd name="connsiteX130" fmla="*/ 1090289 w 7323233"/>
              <a:gd name="connsiteY130" fmla="*/ 207487 h 5835507"/>
              <a:gd name="connsiteX131" fmla="*/ 1139204 w 7323233"/>
              <a:gd name="connsiteY131" fmla="*/ 195259 h 5835507"/>
              <a:gd name="connsiteX132" fmla="*/ 1382254 w 7323233"/>
              <a:gd name="connsiteY132" fmla="*/ 242265 h 5835507"/>
              <a:gd name="connsiteX133" fmla="*/ 1423145 w 7323233"/>
              <a:gd name="connsiteY133" fmla="*/ 223537 h 5835507"/>
              <a:gd name="connsiteX134" fmla="*/ 965705 w 7323233"/>
              <a:gd name="connsiteY134" fmla="*/ 102013 h 5835507"/>
              <a:gd name="connsiteX135" fmla="*/ 972586 w 7323233"/>
              <a:gd name="connsiteY135" fmla="*/ 69912 h 5835507"/>
              <a:gd name="connsiteX136" fmla="*/ 1375376 w 7323233"/>
              <a:gd name="connsiteY136" fmla="*/ 119593 h 5835507"/>
              <a:gd name="connsiteX137" fmla="*/ 1117804 w 7323233"/>
              <a:gd name="connsiteY137" fmla="*/ 25200 h 5835507"/>
              <a:gd name="connsiteX138" fmla="*/ 1164045 w 7323233"/>
              <a:gd name="connsiteY138" fmla="*/ 25 h 5835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</a:cxnLst>
            <a:rect l="l" t="t" r="r" b="b"/>
            <a:pathLst>
              <a:path w="7323233" h="5835507">
                <a:moveTo>
                  <a:pt x="1164045" y="25"/>
                </a:moveTo>
                <a:cubicBezTo>
                  <a:pt x="1180764" y="455"/>
                  <a:pt x="1198056" y="6474"/>
                  <a:pt x="1213723" y="8385"/>
                </a:cubicBezTo>
                <a:cubicBezTo>
                  <a:pt x="1559575" y="51187"/>
                  <a:pt x="1905425" y="97428"/>
                  <a:pt x="2251656" y="138318"/>
                </a:cubicBezTo>
                <a:cubicBezTo>
                  <a:pt x="2575343" y="176534"/>
                  <a:pt x="2901320" y="185322"/>
                  <a:pt x="3226534" y="205194"/>
                </a:cubicBezTo>
                <a:cubicBezTo>
                  <a:pt x="3620153" y="229271"/>
                  <a:pt x="4013008" y="263284"/>
                  <a:pt x="4404335" y="316784"/>
                </a:cubicBezTo>
                <a:cubicBezTo>
                  <a:pt x="4676048" y="354236"/>
                  <a:pt x="4950435" y="380221"/>
                  <a:pt x="5225968" y="350415"/>
                </a:cubicBezTo>
                <a:cubicBezTo>
                  <a:pt x="5239725" y="348884"/>
                  <a:pt x="5255394" y="343918"/>
                  <a:pt x="5266859" y="348884"/>
                </a:cubicBezTo>
                <a:cubicBezTo>
                  <a:pt x="5400614" y="404680"/>
                  <a:pt x="5546596" y="364553"/>
                  <a:pt x="5685318" y="399712"/>
                </a:cubicBezTo>
                <a:cubicBezTo>
                  <a:pt x="5649777" y="535377"/>
                  <a:pt x="5497299" y="524293"/>
                  <a:pt x="5411315" y="618305"/>
                </a:cubicBezTo>
                <a:cubicBezTo>
                  <a:pt x="5551565" y="655755"/>
                  <a:pt x="5677676" y="693589"/>
                  <a:pt x="5805698" y="721868"/>
                </a:cubicBezTo>
                <a:cubicBezTo>
                  <a:pt x="5941363" y="751677"/>
                  <a:pt x="6056391" y="832311"/>
                  <a:pt x="6188997" y="868233"/>
                </a:cubicBezTo>
                <a:cubicBezTo>
                  <a:pt x="6217279" y="875876"/>
                  <a:pt x="6251291" y="902627"/>
                  <a:pt x="6261225" y="928614"/>
                </a:cubicBezTo>
                <a:cubicBezTo>
                  <a:pt x="6293326" y="1012688"/>
                  <a:pt x="6934199" y="1248479"/>
                  <a:pt x="6858533" y="1323379"/>
                </a:cubicBezTo>
                <a:cubicBezTo>
                  <a:pt x="6827197" y="1354335"/>
                  <a:pt x="6786687" y="1376500"/>
                  <a:pt x="6744269" y="1407072"/>
                </a:cubicBezTo>
                <a:cubicBezTo>
                  <a:pt x="6808090" y="1464778"/>
                  <a:pt x="6879934" y="1490000"/>
                  <a:pt x="6956365" y="1507197"/>
                </a:cubicBezTo>
                <a:cubicBezTo>
                  <a:pt x="6979295" y="1512547"/>
                  <a:pt x="7001843" y="1523247"/>
                  <a:pt x="7004134" y="1549234"/>
                </a:cubicBezTo>
                <a:cubicBezTo>
                  <a:pt x="7006427" y="1576366"/>
                  <a:pt x="6983115" y="1587066"/>
                  <a:pt x="6963627" y="1599678"/>
                </a:cubicBezTo>
                <a:cubicBezTo>
                  <a:pt x="6936493" y="1617256"/>
                  <a:pt x="6910125" y="1632543"/>
                  <a:pt x="6875731" y="1634837"/>
                </a:cubicBezTo>
                <a:cubicBezTo>
                  <a:pt x="6819171" y="1638275"/>
                  <a:pt x="6792040" y="1687191"/>
                  <a:pt x="6759175" y="1723878"/>
                </a:cubicBezTo>
                <a:cubicBezTo>
                  <a:pt x="6740831" y="1744515"/>
                  <a:pt x="6731659" y="1786169"/>
                  <a:pt x="6763759" y="1793431"/>
                </a:cubicBezTo>
                <a:cubicBezTo>
                  <a:pt x="6840955" y="1811009"/>
                  <a:pt x="6834840" y="1861837"/>
                  <a:pt x="6832931" y="1919543"/>
                </a:cubicBezTo>
                <a:cubicBezTo>
                  <a:pt x="6830255" y="1991005"/>
                  <a:pt x="6784777" y="2023871"/>
                  <a:pt x="6728984" y="2051386"/>
                </a:cubicBezTo>
                <a:cubicBezTo>
                  <a:pt x="6709875" y="2060939"/>
                  <a:pt x="6682743" y="2060556"/>
                  <a:pt x="6675481" y="2090365"/>
                </a:cubicBezTo>
                <a:cubicBezTo>
                  <a:pt x="6706819" y="2118645"/>
                  <a:pt x="6745034" y="2095715"/>
                  <a:pt x="6778665" y="2103740"/>
                </a:cubicBezTo>
                <a:cubicBezTo>
                  <a:pt x="6806561" y="2110237"/>
                  <a:pt x="6852802" y="2106799"/>
                  <a:pt x="6814587" y="2158771"/>
                </a:cubicBezTo>
                <a:cubicBezTo>
                  <a:pt x="6803503" y="2173674"/>
                  <a:pt x="6816497" y="2185139"/>
                  <a:pt x="6830637" y="2186286"/>
                </a:cubicBezTo>
                <a:cubicBezTo>
                  <a:pt x="6943755" y="2198133"/>
                  <a:pt x="6891781" y="2303226"/>
                  <a:pt x="6928087" y="2358639"/>
                </a:cubicBezTo>
                <a:cubicBezTo>
                  <a:pt x="6938021" y="2373923"/>
                  <a:pt x="6927321" y="2400292"/>
                  <a:pt x="6911653" y="2406789"/>
                </a:cubicBezTo>
                <a:cubicBezTo>
                  <a:pt x="6811528" y="2449592"/>
                  <a:pt x="6797771" y="2551626"/>
                  <a:pt x="6749237" y="2639522"/>
                </a:cubicBezTo>
                <a:cubicBezTo>
                  <a:pt x="6801975" y="2674298"/>
                  <a:pt x="6865031" y="2681941"/>
                  <a:pt x="6921971" y="2704488"/>
                </a:cubicBezTo>
                <a:cubicBezTo>
                  <a:pt x="6981205" y="2728182"/>
                  <a:pt x="6981205" y="2745760"/>
                  <a:pt x="6932290" y="2814548"/>
                </a:cubicBezTo>
                <a:cubicBezTo>
                  <a:pt x="7059546" y="2829453"/>
                  <a:pt x="7059546" y="2829453"/>
                  <a:pt x="7020186" y="2937603"/>
                </a:cubicBezTo>
                <a:cubicBezTo>
                  <a:pt x="7126808" y="2947538"/>
                  <a:pt x="7197123" y="2998747"/>
                  <a:pt x="7213555" y="3110719"/>
                </a:cubicBezTo>
                <a:cubicBezTo>
                  <a:pt x="7221580" y="3164984"/>
                  <a:pt x="7269733" y="3190588"/>
                  <a:pt x="7323233" y="3226893"/>
                </a:cubicBezTo>
                <a:cubicBezTo>
                  <a:pt x="7256739" y="3262053"/>
                  <a:pt x="7211645" y="3335425"/>
                  <a:pt x="7134067" y="3257847"/>
                </a:cubicBezTo>
                <a:cubicBezTo>
                  <a:pt x="7105789" y="3229569"/>
                  <a:pt x="7108462" y="3265491"/>
                  <a:pt x="7104643" y="3275809"/>
                </a:cubicBezTo>
                <a:cubicBezTo>
                  <a:pt x="7095471" y="3301031"/>
                  <a:pt x="7114577" y="3317846"/>
                  <a:pt x="7127189" y="3336953"/>
                </a:cubicBezTo>
                <a:cubicBezTo>
                  <a:pt x="7139417" y="3356062"/>
                  <a:pt x="7153939" y="3376315"/>
                  <a:pt x="7157379" y="3397718"/>
                </a:cubicBezTo>
                <a:cubicBezTo>
                  <a:pt x="7159671" y="3412621"/>
                  <a:pt x="7148589" y="3434403"/>
                  <a:pt x="7136361" y="3445487"/>
                </a:cubicBezTo>
                <a:cubicBezTo>
                  <a:pt x="7072159" y="3503956"/>
                  <a:pt x="7110374" y="3635418"/>
                  <a:pt x="6988849" y="3652233"/>
                </a:cubicBezTo>
                <a:cubicBezTo>
                  <a:pt x="6934199" y="3659874"/>
                  <a:pt x="6907831" y="3708027"/>
                  <a:pt x="6867705" y="3734395"/>
                </a:cubicBezTo>
                <a:cubicBezTo>
                  <a:pt x="6728219" y="3826495"/>
                  <a:pt x="6634972" y="3944964"/>
                  <a:pt x="6591791" y="4107760"/>
                </a:cubicBezTo>
                <a:cubicBezTo>
                  <a:pt x="6579943" y="4152854"/>
                  <a:pt x="6534466" y="4189160"/>
                  <a:pt x="6505041" y="4228904"/>
                </a:cubicBezTo>
                <a:cubicBezTo>
                  <a:pt x="6519181" y="4257948"/>
                  <a:pt x="6596375" y="4195273"/>
                  <a:pt x="6569243" y="4271704"/>
                </a:cubicBezTo>
                <a:cubicBezTo>
                  <a:pt x="6548606" y="4329029"/>
                  <a:pt x="6495869" y="4364569"/>
                  <a:pt x="6446188" y="4398582"/>
                </a:cubicBezTo>
                <a:cubicBezTo>
                  <a:pt x="6389629" y="4437179"/>
                  <a:pt x="6326957" y="4468132"/>
                  <a:pt x="6301351" y="4539595"/>
                </a:cubicBezTo>
                <a:cubicBezTo>
                  <a:pt x="6296001" y="4554882"/>
                  <a:pt x="6278804" y="4570932"/>
                  <a:pt x="6263519" y="4577047"/>
                </a:cubicBezTo>
                <a:cubicBezTo>
                  <a:pt x="5466343" y="5834719"/>
                  <a:pt x="3503978" y="5843126"/>
                  <a:pt x="3277744" y="5834336"/>
                </a:cubicBezTo>
                <a:cubicBezTo>
                  <a:pt x="3003739" y="5823254"/>
                  <a:pt x="2744636" y="5745676"/>
                  <a:pt x="2490505" y="5648992"/>
                </a:cubicBezTo>
                <a:cubicBezTo>
                  <a:pt x="2383118" y="5608101"/>
                  <a:pt x="2283377" y="5550014"/>
                  <a:pt x="2179046" y="5504920"/>
                </a:cubicBezTo>
                <a:cubicBezTo>
                  <a:pt x="2034975" y="5442627"/>
                  <a:pt x="1923768" y="5323777"/>
                  <a:pt x="1780078" y="5273715"/>
                </a:cubicBezTo>
                <a:cubicBezTo>
                  <a:pt x="1632184" y="5222124"/>
                  <a:pt x="1505691" y="5127731"/>
                  <a:pt x="1353592" y="5087606"/>
                </a:cubicBezTo>
                <a:cubicBezTo>
                  <a:pt x="1273341" y="5066205"/>
                  <a:pt x="1195763" y="5027608"/>
                  <a:pt x="1208373" y="4917165"/>
                </a:cubicBezTo>
                <a:cubicBezTo>
                  <a:pt x="1211813" y="4885828"/>
                  <a:pt x="1190795" y="4860224"/>
                  <a:pt x="1157548" y="4869396"/>
                </a:cubicBezTo>
                <a:cubicBezTo>
                  <a:pt x="1094110" y="4886593"/>
                  <a:pt x="1065448" y="4841115"/>
                  <a:pt x="1030289" y="4807103"/>
                </a:cubicBezTo>
                <a:cubicBezTo>
                  <a:pt x="967617" y="4746725"/>
                  <a:pt x="908001" y="4682522"/>
                  <a:pt x="808258" y="4672585"/>
                </a:cubicBezTo>
                <a:cubicBezTo>
                  <a:pt x="827365" y="4625197"/>
                  <a:pt x="859849" y="4632078"/>
                  <a:pt x="889658" y="4642013"/>
                </a:cubicBezTo>
                <a:cubicBezTo>
                  <a:pt x="967998" y="4668000"/>
                  <a:pt x="1045576" y="4697425"/>
                  <a:pt x="1123917" y="4723412"/>
                </a:cubicBezTo>
                <a:cubicBezTo>
                  <a:pt x="1175126" y="4740228"/>
                  <a:pt x="1225954" y="4763921"/>
                  <a:pt x="1294360" y="4745194"/>
                </a:cubicBezTo>
                <a:cubicBezTo>
                  <a:pt x="1235507" y="4649656"/>
                  <a:pt x="1135383" y="4632459"/>
                  <a:pt x="1054367" y="4603034"/>
                </a:cubicBezTo>
                <a:cubicBezTo>
                  <a:pt x="953095" y="4565966"/>
                  <a:pt x="893480" y="4496029"/>
                  <a:pt x="822015" y="4418070"/>
                </a:cubicBezTo>
                <a:cubicBezTo>
                  <a:pt x="896536" y="4399344"/>
                  <a:pt x="942777" y="4456669"/>
                  <a:pt x="1001246" y="4453610"/>
                </a:cubicBezTo>
                <a:cubicBezTo>
                  <a:pt x="1004304" y="4443675"/>
                  <a:pt x="1009654" y="4429153"/>
                  <a:pt x="1008889" y="4428770"/>
                </a:cubicBezTo>
                <a:cubicBezTo>
                  <a:pt x="913351" y="4385969"/>
                  <a:pt x="868639" y="4305717"/>
                  <a:pt x="853733" y="4208648"/>
                </a:cubicBezTo>
                <a:cubicBezTo>
                  <a:pt x="846092" y="4158588"/>
                  <a:pt x="811315" y="4142920"/>
                  <a:pt x="776921" y="4119989"/>
                </a:cubicBezTo>
                <a:cubicBezTo>
                  <a:pt x="656924" y="4038591"/>
                  <a:pt x="530049" y="3964835"/>
                  <a:pt x="431453" y="3852864"/>
                </a:cubicBezTo>
                <a:cubicBezTo>
                  <a:pt x="545336" y="3867767"/>
                  <a:pt x="636671" y="3940758"/>
                  <a:pt x="759342" y="3972095"/>
                </a:cubicBezTo>
                <a:cubicBezTo>
                  <a:pt x="661893" y="3849042"/>
                  <a:pt x="535781" y="3786751"/>
                  <a:pt x="420753" y="3712230"/>
                </a:cubicBezTo>
                <a:cubicBezTo>
                  <a:pt x="368397" y="3678218"/>
                  <a:pt x="319865" y="3634652"/>
                  <a:pt x="256425" y="3616309"/>
                </a:cubicBezTo>
                <a:cubicBezTo>
                  <a:pt x="233878" y="3609812"/>
                  <a:pt x="196810" y="3596055"/>
                  <a:pt x="214772" y="3559749"/>
                </a:cubicBezTo>
                <a:cubicBezTo>
                  <a:pt x="230057" y="3529561"/>
                  <a:pt x="260247" y="3538731"/>
                  <a:pt x="287762" y="3547521"/>
                </a:cubicBezTo>
                <a:cubicBezTo>
                  <a:pt x="353875" y="3569305"/>
                  <a:pt x="422281" y="3569687"/>
                  <a:pt x="511706" y="3569305"/>
                </a:cubicBezTo>
                <a:cubicBezTo>
                  <a:pt x="436803" y="3469562"/>
                  <a:pt x="299609" y="3499371"/>
                  <a:pt x="235409" y="3394659"/>
                </a:cubicBezTo>
                <a:cubicBezTo>
                  <a:pt x="315659" y="3376315"/>
                  <a:pt x="377569" y="3414149"/>
                  <a:pt x="442537" y="3421409"/>
                </a:cubicBezTo>
                <a:cubicBezTo>
                  <a:pt x="501387" y="3427906"/>
                  <a:pt x="515909" y="3410328"/>
                  <a:pt x="502152" y="3352622"/>
                </a:cubicBezTo>
                <a:cubicBezTo>
                  <a:pt x="480752" y="3262815"/>
                  <a:pt x="512852" y="3216956"/>
                  <a:pt x="598455" y="3241415"/>
                </a:cubicBezTo>
                <a:cubicBezTo>
                  <a:pt x="677943" y="3264344"/>
                  <a:pt x="686349" y="3230715"/>
                  <a:pt x="664949" y="3179506"/>
                </a:cubicBezTo>
                <a:cubicBezTo>
                  <a:pt x="634377" y="3104987"/>
                  <a:pt x="669153" y="3047281"/>
                  <a:pt x="692846" y="2984607"/>
                </a:cubicBezTo>
                <a:cubicBezTo>
                  <a:pt x="729152" y="2889069"/>
                  <a:pt x="713865" y="2842445"/>
                  <a:pt x="635524" y="2771366"/>
                </a:cubicBezTo>
                <a:cubicBezTo>
                  <a:pt x="591577" y="2731620"/>
                  <a:pt x="544190" y="2697991"/>
                  <a:pt x="480368" y="2663598"/>
                </a:cubicBezTo>
                <a:cubicBezTo>
                  <a:pt x="627499" y="2644872"/>
                  <a:pt x="473109" y="2581817"/>
                  <a:pt x="525081" y="2542454"/>
                </a:cubicBezTo>
                <a:cubicBezTo>
                  <a:pt x="629027" y="2526404"/>
                  <a:pt x="713865" y="2651751"/>
                  <a:pt x="855264" y="2615829"/>
                </a:cubicBezTo>
                <a:cubicBezTo>
                  <a:pt x="680618" y="2507295"/>
                  <a:pt x="487630" y="2471755"/>
                  <a:pt x="361137" y="2327301"/>
                </a:cubicBezTo>
                <a:cubicBezTo>
                  <a:pt x="390181" y="2294436"/>
                  <a:pt x="419224" y="2325008"/>
                  <a:pt x="444065" y="2312780"/>
                </a:cubicBezTo>
                <a:cubicBezTo>
                  <a:pt x="443300" y="2305136"/>
                  <a:pt x="445212" y="2293671"/>
                  <a:pt x="440625" y="2290233"/>
                </a:cubicBezTo>
                <a:cubicBezTo>
                  <a:pt x="346234" y="2211508"/>
                  <a:pt x="344703" y="2209598"/>
                  <a:pt x="445975" y="2151509"/>
                </a:cubicBezTo>
                <a:cubicBezTo>
                  <a:pt x="481515" y="2131255"/>
                  <a:pt x="478459" y="2113293"/>
                  <a:pt x="459734" y="2087690"/>
                </a:cubicBezTo>
                <a:cubicBezTo>
                  <a:pt x="446356" y="2069728"/>
                  <a:pt x="430306" y="2053677"/>
                  <a:pt x="437950" y="2014315"/>
                </a:cubicBezTo>
                <a:cubicBezTo>
                  <a:pt x="493362" y="2064761"/>
                  <a:pt x="761252" y="2048327"/>
                  <a:pt x="808640" y="2042977"/>
                </a:cubicBezTo>
                <a:cubicBezTo>
                  <a:pt x="861758" y="2037246"/>
                  <a:pt x="914114" y="2012787"/>
                  <a:pt x="969908" y="2026162"/>
                </a:cubicBezTo>
                <a:cubicBezTo>
                  <a:pt x="1014621" y="2036864"/>
                  <a:pt x="1221748" y="2140427"/>
                  <a:pt x="1251176" y="2021577"/>
                </a:cubicBezTo>
                <a:cubicBezTo>
                  <a:pt x="1252704" y="2015846"/>
                  <a:pt x="1336395" y="2029221"/>
                  <a:pt x="1381491" y="2035718"/>
                </a:cubicBezTo>
                <a:cubicBezTo>
                  <a:pt x="1421235" y="2041068"/>
                  <a:pt x="1465947" y="2064761"/>
                  <a:pt x="1492697" y="2017374"/>
                </a:cubicBezTo>
                <a:cubicBezTo>
                  <a:pt x="1508366" y="1989477"/>
                  <a:pt x="1443782" y="1935593"/>
                  <a:pt x="1386076" y="1931006"/>
                </a:cubicBezTo>
                <a:cubicBezTo>
                  <a:pt x="1336013" y="1926802"/>
                  <a:pt x="1283658" y="1920687"/>
                  <a:pt x="1235889" y="1932153"/>
                </a:cubicBezTo>
                <a:cubicBezTo>
                  <a:pt x="1177038" y="1945911"/>
                  <a:pt x="1145320" y="1923746"/>
                  <a:pt x="1128886" y="1875977"/>
                </a:cubicBezTo>
                <a:cubicBezTo>
                  <a:pt x="1110542" y="1823240"/>
                  <a:pt x="1075383" y="1798781"/>
                  <a:pt x="1026851" y="1774322"/>
                </a:cubicBezTo>
                <a:cubicBezTo>
                  <a:pt x="909146" y="1715090"/>
                  <a:pt x="796030" y="1646684"/>
                  <a:pt x="666861" y="1612290"/>
                </a:cubicBezTo>
                <a:cubicBezTo>
                  <a:pt x="641255" y="1605409"/>
                  <a:pt x="612977" y="1596238"/>
                  <a:pt x="601130" y="1550762"/>
                </a:cubicBezTo>
                <a:cubicBezTo>
                  <a:pt x="950802" y="1618785"/>
                  <a:pt x="1269520" y="1796106"/>
                  <a:pt x="1630272" y="1785787"/>
                </a:cubicBezTo>
                <a:cubicBezTo>
                  <a:pt x="1531678" y="1729610"/>
                  <a:pt x="1417413" y="1726553"/>
                  <a:pt x="1312320" y="1687191"/>
                </a:cubicBezTo>
                <a:cubicBezTo>
                  <a:pt x="1386841" y="1657765"/>
                  <a:pt x="1456775" y="1688337"/>
                  <a:pt x="1527473" y="1705153"/>
                </a:cubicBezTo>
                <a:cubicBezTo>
                  <a:pt x="1586707" y="1718909"/>
                  <a:pt x="1640210" y="1721203"/>
                  <a:pt x="1646706" y="1639040"/>
                </a:cubicBezTo>
                <a:cubicBezTo>
                  <a:pt x="1644413" y="1633690"/>
                  <a:pt x="1644794" y="1626812"/>
                  <a:pt x="1645178" y="1620315"/>
                </a:cubicBezTo>
                <a:cubicBezTo>
                  <a:pt x="1625304" y="1586303"/>
                  <a:pt x="1594350" y="1568725"/>
                  <a:pt x="1557663" y="1558787"/>
                </a:cubicBezTo>
                <a:cubicBezTo>
                  <a:pt x="1535498" y="1552672"/>
                  <a:pt x="1506073" y="1543500"/>
                  <a:pt x="1506454" y="1519044"/>
                </a:cubicBezTo>
                <a:cubicBezTo>
                  <a:pt x="1507601" y="1428472"/>
                  <a:pt x="1436904" y="1402104"/>
                  <a:pt x="1366204" y="1375735"/>
                </a:cubicBezTo>
                <a:cubicBezTo>
                  <a:pt x="1405566" y="1330641"/>
                  <a:pt x="1436520" y="1363888"/>
                  <a:pt x="1466329" y="1360450"/>
                </a:cubicBezTo>
                <a:cubicBezTo>
                  <a:pt x="1485819" y="1358157"/>
                  <a:pt x="1503397" y="1353953"/>
                  <a:pt x="1503397" y="1330641"/>
                </a:cubicBezTo>
                <a:cubicBezTo>
                  <a:pt x="1503779" y="1311151"/>
                  <a:pt x="1494607" y="1288985"/>
                  <a:pt x="1475501" y="1288604"/>
                </a:cubicBezTo>
                <a:cubicBezTo>
                  <a:pt x="1355885" y="1285163"/>
                  <a:pt x="1289773" y="1159817"/>
                  <a:pt x="1165573" y="1159435"/>
                </a:cubicBezTo>
                <a:cubicBezTo>
                  <a:pt x="1091435" y="1159435"/>
                  <a:pt x="1204170" y="1088738"/>
                  <a:pt x="1141498" y="1059311"/>
                </a:cubicBezTo>
                <a:cubicBezTo>
                  <a:pt x="1127739" y="1052814"/>
                  <a:pt x="1177420" y="1042879"/>
                  <a:pt x="1199585" y="1044407"/>
                </a:cubicBezTo>
                <a:cubicBezTo>
                  <a:pt x="1221367" y="1045935"/>
                  <a:pt x="1240857" y="1064661"/>
                  <a:pt x="1267226" y="1051286"/>
                </a:cubicBezTo>
                <a:cubicBezTo>
                  <a:pt x="1281748" y="1003517"/>
                  <a:pt x="1244298" y="985938"/>
                  <a:pt x="1213342" y="972561"/>
                </a:cubicBezTo>
                <a:cubicBezTo>
                  <a:pt x="1141879" y="941607"/>
                  <a:pt x="1072327" y="904157"/>
                  <a:pt x="993986" y="893073"/>
                </a:cubicBezTo>
                <a:cubicBezTo>
                  <a:pt x="966089" y="889252"/>
                  <a:pt x="1034111" y="838042"/>
                  <a:pt x="1047486" y="820083"/>
                </a:cubicBezTo>
                <a:cubicBezTo>
                  <a:pt x="732209" y="631299"/>
                  <a:pt x="353112" y="640852"/>
                  <a:pt x="0" y="488371"/>
                </a:cubicBezTo>
                <a:cubicBezTo>
                  <a:pt x="77960" y="458564"/>
                  <a:pt x="135284" y="480346"/>
                  <a:pt x="188403" y="484933"/>
                </a:cubicBezTo>
                <a:cubicBezTo>
                  <a:pt x="321009" y="496396"/>
                  <a:pt x="452090" y="520090"/>
                  <a:pt x="584315" y="534230"/>
                </a:cubicBezTo>
                <a:cubicBezTo>
                  <a:pt x="649281" y="541108"/>
                  <a:pt x="709662" y="567096"/>
                  <a:pt x="782271" y="525824"/>
                </a:cubicBezTo>
                <a:cubicBezTo>
                  <a:pt x="830805" y="498308"/>
                  <a:pt x="908383" y="528115"/>
                  <a:pt x="967998" y="552574"/>
                </a:cubicBezTo>
                <a:cubicBezTo>
                  <a:pt x="1017296" y="572827"/>
                  <a:pt x="1064301" y="578177"/>
                  <a:pt x="1129651" y="552574"/>
                </a:cubicBezTo>
                <a:cubicBezTo>
                  <a:pt x="1070417" y="536905"/>
                  <a:pt x="1024939" y="523149"/>
                  <a:pt x="978317" y="513593"/>
                </a:cubicBezTo>
                <a:cubicBezTo>
                  <a:pt x="941248" y="505952"/>
                  <a:pt x="1029526" y="474996"/>
                  <a:pt x="1074620" y="478818"/>
                </a:cubicBezTo>
                <a:cubicBezTo>
                  <a:pt x="1137676" y="484168"/>
                  <a:pt x="1102136" y="464296"/>
                  <a:pt x="1091435" y="436781"/>
                </a:cubicBezTo>
                <a:cubicBezTo>
                  <a:pt x="1079970" y="407355"/>
                  <a:pt x="1113982" y="398184"/>
                  <a:pt x="1135383" y="404296"/>
                </a:cubicBezTo>
                <a:cubicBezTo>
                  <a:pt x="1217545" y="428374"/>
                  <a:pt x="1299326" y="385955"/>
                  <a:pt x="1384166" y="420349"/>
                </a:cubicBezTo>
                <a:cubicBezTo>
                  <a:pt x="1362764" y="335509"/>
                  <a:pt x="1316523" y="298440"/>
                  <a:pt x="1219839" y="286593"/>
                </a:cubicBezTo>
                <a:cubicBezTo>
                  <a:pt x="1183533" y="282009"/>
                  <a:pt x="1145701" y="288887"/>
                  <a:pt x="1114364" y="264428"/>
                </a:cubicBezTo>
                <a:cubicBezTo>
                  <a:pt x="1096402" y="250290"/>
                  <a:pt x="1076148" y="233474"/>
                  <a:pt x="1090289" y="207487"/>
                </a:cubicBezTo>
                <a:cubicBezTo>
                  <a:pt x="1100223" y="189144"/>
                  <a:pt x="1121626" y="189144"/>
                  <a:pt x="1139204" y="195259"/>
                </a:cubicBezTo>
                <a:cubicBezTo>
                  <a:pt x="1217929" y="222393"/>
                  <a:pt x="1300091" y="232328"/>
                  <a:pt x="1382254" y="242265"/>
                </a:cubicBezTo>
                <a:cubicBezTo>
                  <a:pt x="1394866" y="243793"/>
                  <a:pt x="1409004" y="248762"/>
                  <a:pt x="1423145" y="223537"/>
                </a:cubicBezTo>
                <a:cubicBezTo>
                  <a:pt x="1269520" y="182647"/>
                  <a:pt x="1123536" y="124559"/>
                  <a:pt x="965705" y="102013"/>
                </a:cubicBezTo>
                <a:cubicBezTo>
                  <a:pt x="967998" y="91312"/>
                  <a:pt x="970292" y="80612"/>
                  <a:pt x="972586" y="69912"/>
                </a:cubicBezTo>
                <a:cubicBezTo>
                  <a:pt x="1096020" y="85197"/>
                  <a:pt x="1219457" y="100484"/>
                  <a:pt x="1375376" y="119593"/>
                </a:cubicBezTo>
                <a:cubicBezTo>
                  <a:pt x="1279454" y="58828"/>
                  <a:pt x="1188885" y="79084"/>
                  <a:pt x="1117804" y="25200"/>
                </a:cubicBezTo>
                <a:cubicBezTo>
                  <a:pt x="1131179" y="4755"/>
                  <a:pt x="1147325" y="-405"/>
                  <a:pt x="1164045" y="25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DA2D7B5-35D9-0E02-A453-0403880FC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7771" y="1045030"/>
            <a:ext cx="7641772" cy="175260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War der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zeitliche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Rahmen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ausreichend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?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Welche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Anpassungen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würdet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ihr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ggf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.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vornehmen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? 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BEB4695-195A-2832-9339-8E3150FEAE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52600" y="3058887"/>
            <a:ext cx="9786257" cy="2433820"/>
          </a:xfrm>
        </p:spPr>
        <p:txBody>
          <a:bodyPr vert="horz" lIns="91440" tIns="45720" rIns="91440" bIns="45720" rtlCol="0">
            <a:norm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Ja, Der Proband hat die Aufgabe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sehr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schnell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durchgeführt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.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en-US" sz="2800" kern="1200" dirty="0">
              <a:solidFill>
                <a:schemeClr val="accent1"/>
              </a:solidFill>
              <a:latin typeface="+mn-lt"/>
              <a:ea typeface="+mn-ea"/>
              <a:cs typeface="+mn-cs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Das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Zeitmanagement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sollte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noch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angepasst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werden</a:t>
            </a:r>
            <a:r>
              <a:rPr lang="en-US" sz="2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96188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488</Words>
  <Application>Microsoft Office PowerPoint</Application>
  <PresentationFormat>Breitbild</PresentationFormat>
  <Paragraphs>57</Paragraphs>
  <Slides>14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9" baseType="lpstr">
      <vt:lpstr>Aptos</vt:lpstr>
      <vt:lpstr>Aptos Display</vt:lpstr>
      <vt:lpstr>Arial</vt:lpstr>
      <vt:lpstr>Wingdings</vt:lpstr>
      <vt:lpstr>Office</vt:lpstr>
      <vt:lpstr>       Reflexion der  Durchführung des Arbeitsauftrages</vt:lpstr>
      <vt:lpstr>Stellt Eure Lernaufgabe und die Durchführung der Gruppe anschaulich vor.</vt:lpstr>
      <vt:lpstr>Beschreibt den Planungsprozess was fiel leicht oder schwer</vt:lpstr>
      <vt:lpstr>Wie verlief der Erstkontakt mit der/dem Auszubildenden?</vt:lpstr>
      <vt:lpstr>War die Aufgabenstellung für die anzuleitende Person klar? </vt:lpstr>
      <vt:lpstr>Gab es Unsicherheiten beim Ablauf von Seiten des Probanden oder PA?</vt:lpstr>
      <vt:lpstr>Gab es Probleme beim Ablauf?  Worauf ist dies genau zurückzuführen?  Welche Erkenntnisse für das nächste mal  zieht ihr daraus? </vt:lpstr>
      <vt:lpstr>Wenn der Ablauf gut war, woran lag es und was behaltet ihr für die  nächste Anleitungssituation bei? </vt:lpstr>
      <vt:lpstr>War der zeitliche Rahmen ausreichend? Welche Anpassungen würdet ihr ggf. vornehmen? </vt:lpstr>
      <vt:lpstr>Konnten die geplanten Kompetenzen umgesetzt werden?  Wenn nein, warum nicht?</vt:lpstr>
      <vt:lpstr>Wie ist der Gesprächsverlauf während der Reflexion gestaltet worden? </vt:lpstr>
      <vt:lpstr>Sind Schwächen und Stärken im Reflexionsgespräch klar herausgearbeitet worden? </vt:lpstr>
      <vt:lpstr>Nennt eure 3 Größten Herausforderungen</vt:lpstr>
      <vt:lpstr>Bennent eure größten AHA- Momente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Reflexion der  Durchführung des Arbeitsauftrages</dc:title>
  <dc:creator>Maria Nina Angela Salita</dc:creator>
  <cp:lastModifiedBy>Maria Nina Angela Salita</cp:lastModifiedBy>
  <cp:revision>1</cp:revision>
  <dcterms:created xsi:type="dcterms:W3CDTF">2024-05-03T09:28:51Z</dcterms:created>
  <dcterms:modified xsi:type="dcterms:W3CDTF">2024-05-03T22:33:51Z</dcterms:modified>
</cp:coreProperties>
</file>