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9"/>
  </p:notesMasterIdLst>
  <p:sldIdLst>
    <p:sldId id="258" r:id="rId2"/>
    <p:sldId id="260" r:id="rId3"/>
    <p:sldId id="263" r:id="rId4"/>
    <p:sldId id="264" r:id="rId5"/>
    <p:sldId id="265" r:id="rId6"/>
    <p:sldId id="262" r:id="rId7"/>
    <p:sldId id="261" r:id="rId8"/>
    <p:sldId id="269" r:id="rId9"/>
    <p:sldId id="271" r:id="rId10"/>
    <p:sldId id="273" r:id="rId11"/>
    <p:sldId id="274" r:id="rId12"/>
    <p:sldId id="275" r:id="rId13"/>
    <p:sldId id="276" r:id="rId14"/>
    <p:sldId id="277" r:id="rId15"/>
    <p:sldId id="278" r:id="rId16"/>
    <p:sldId id="279"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54B48-9EF9-8D8A-DBFC-943A9EC5203F}" v="2015" dt="2023-05-07T12:17:10.703"/>
    <p1510:client id="{C7B206E4-8A83-4CAD-80DC-DE924056C8B8}" v="5" dt="2023-05-05T13:15:50.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780" y="102"/>
      </p:cViewPr>
      <p:guideLst/>
    </p:cSldViewPr>
  </p:slideViewPr>
  <p:notesTextViewPr>
    <p:cViewPr>
      <p:scale>
        <a:sx n="1" d="1"/>
        <a:sy n="1" d="1"/>
      </p:scale>
      <p:origin x="0" y="0"/>
    </p:cViewPr>
  </p:notesText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Reinhardt" userId="4c1314da-4b43-4c5b-bad9-82354ee7f3e7" providerId="ADAL" clId="{C7B206E4-8A83-4CAD-80DC-DE924056C8B8}"/>
    <pc:docChg chg="undo custSel addSld modSld sldOrd">
      <pc:chgData name="Daniela Reinhardt" userId="4c1314da-4b43-4c5b-bad9-82354ee7f3e7" providerId="ADAL" clId="{C7B206E4-8A83-4CAD-80DC-DE924056C8B8}" dt="2023-05-05T13:28:06.290" v="2871" actId="20577"/>
      <pc:docMkLst>
        <pc:docMk/>
      </pc:docMkLst>
      <pc:sldChg chg="modSp mod">
        <pc:chgData name="Daniela Reinhardt" userId="4c1314da-4b43-4c5b-bad9-82354ee7f3e7" providerId="ADAL" clId="{C7B206E4-8A83-4CAD-80DC-DE924056C8B8}" dt="2023-05-05T13:27:52.657" v="2844" actId="20577"/>
        <pc:sldMkLst>
          <pc:docMk/>
          <pc:sldMk cId="867452280" sldId="258"/>
        </pc:sldMkLst>
        <pc:spChg chg="mod">
          <ac:chgData name="Daniela Reinhardt" userId="4c1314da-4b43-4c5b-bad9-82354ee7f3e7" providerId="ADAL" clId="{C7B206E4-8A83-4CAD-80DC-DE924056C8B8}" dt="2023-05-05T12:40:42.753" v="47" actId="20577"/>
          <ac:spMkLst>
            <pc:docMk/>
            <pc:sldMk cId="867452280" sldId="258"/>
            <ac:spMk id="3" creationId="{00000000-0000-0000-0000-000000000000}"/>
          </ac:spMkLst>
        </pc:spChg>
        <pc:spChg chg="mod">
          <ac:chgData name="Daniela Reinhardt" userId="4c1314da-4b43-4c5b-bad9-82354ee7f3e7" providerId="ADAL" clId="{C7B206E4-8A83-4CAD-80DC-DE924056C8B8}" dt="2023-05-05T13:27:52.657" v="2844" actId="20577"/>
          <ac:spMkLst>
            <pc:docMk/>
            <pc:sldMk cId="867452280" sldId="258"/>
            <ac:spMk id="4" creationId="{00000000-0000-0000-0000-000000000000}"/>
          </ac:spMkLst>
        </pc:spChg>
      </pc:sldChg>
      <pc:sldChg chg="modSp mod">
        <pc:chgData name="Daniela Reinhardt" userId="4c1314da-4b43-4c5b-bad9-82354ee7f3e7" providerId="ADAL" clId="{C7B206E4-8A83-4CAD-80DC-DE924056C8B8}" dt="2023-05-05T13:28:06.290" v="2871" actId="20577"/>
        <pc:sldMkLst>
          <pc:docMk/>
          <pc:sldMk cId="2425364247" sldId="259"/>
        </pc:sldMkLst>
        <pc:spChg chg="mod">
          <ac:chgData name="Daniela Reinhardt" userId="4c1314da-4b43-4c5b-bad9-82354ee7f3e7" providerId="ADAL" clId="{C7B206E4-8A83-4CAD-80DC-DE924056C8B8}" dt="2023-05-05T12:40:55.528" v="66" actId="20577"/>
          <ac:spMkLst>
            <pc:docMk/>
            <pc:sldMk cId="2425364247" sldId="259"/>
            <ac:spMk id="2" creationId="{00000000-0000-0000-0000-000000000000}"/>
          </ac:spMkLst>
        </pc:spChg>
        <pc:spChg chg="mod">
          <ac:chgData name="Daniela Reinhardt" userId="4c1314da-4b43-4c5b-bad9-82354ee7f3e7" providerId="ADAL" clId="{C7B206E4-8A83-4CAD-80DC-DE924056C8B8}" dt="2023-05-05T13:28:06.290" v="2871" actId="20577"/>
          <ac:spMkLst>
            <pc:docMk/>
            <pc:sldMk cId="2425364247" sldId="259"/>
            <ac:spMk id="4" creationId="{00000000-0000-0000-0000-000000000000}"/>
          </ac:spMkLst>
        </pc:spChg>
      </pc:sldChg>
      <pc:sldChg chg="modSp new mod">
        <pc:chgData name="Daniela Reinhardt" userId="4c1314da-4b43-4c5b-bad9-82354ee7f3e7" providerId="ADAL" clId="{C7B206E4-8A83-4CAD-80DC-DE924056C8B8}" dt="2023-05-05T12:41:04.473" v="85" actId="20577"/>
        <pc:sldMkLst>
          <pc:docMk/>
          <pc:sldMk cId="2414984144" sldId="260"/>
        </pc:sldMkLst>
        <pc:spChg chg="mod">
          <ac:chgData name="Daniela Reinhardt" userId="4c1314da-4b43-4c5b-bad9-82354ee7f3e7" providerId="ADAL" clId="{C7B206E4-8A83-4CAD-80DC-DE924056C8B8}" dt="2023-05-05T12:41:04.473" v="85" actId="20577"/>
          <ac:spMkLst>
            <pc:docMk/>
            <pc:sldMk cId="2414984144" sldId="260"/>
            <ac:spMk id="2" creationId="{F1102309-712A-6D30-5B77-F192041AB7B3}"/>
          </ac:spMkLst>
        </pc:spChg>
      </pc:sldChg>
      <pc:sldChg chg="addSp delSp modSp new mod ord modClrScheme chgLayout">
        <pc:chgData name="Daniela Reinhardt" userId="4c1314da-4b43-4c5b-bad9-82354ee7f3e7" providerId="ADAL" clId="{C7B206E4-8A83-4CAD-80DC-DE924056C8B8}" dt="2023-05-05T13:09:04.230" v="2092" actId="26606"/>
        <pc:sldMkLst>
          <pc:docMk/>
          <pc:sldMk cId="324209747" sldId="261"/>
        </pc:sldMkLst>
        <pc:spChg chg="mod">
          <ac:chgData name="Daniela Reinhardt" userId="4c1314da-4b43-4c5b-bad9-82354ee7f3e7" providerId="ADAL" clId="{C7B206E4-8A83-4CAD-80DC-DE924056C8B8}" dt="2023-05-05T13:09:04.230" v="2092" actId="26606"/>
          <ac:spMkLst>
            <pc:docMk/>
            <pc:sldMk cId="324209747" sldId="261"/>
            <ac:spMk id="2" creationId="{5E08BC54-F5FE-D4DD-0F51-CE407F07935A}"/>
          </ac:spMkLst>
        </pc:spChg>
        <pc:spChg chg="mod">
          <ac:chgData name="Daniela Reinhardt" userId="4c1314da-4b43-4c5b-bad9-82354ee7f3e7" providerId="ADAL" clId="{C7B206E4-8A83-4CAD-80DC-DE924056C8B8}" dt="2023-05-05T13:09:04.230" v="2092" actId="26606"/>
          <ac:spMkLst>
            <pc:docMk/>
            <pc:sldMk cId="324209747" sldId="261"/>
            <ac:spMk id="3" creationId="{17B4F9EE-C7D3-E2EE-0103-455FB47724F7}"/>
          </ac:spMkLst>
        </pc:spChg>
        <pc:spChg chg="del">
          <ac:chgData name="Daniela Reinhardt" userId="4c1314da-4b43-4c5b-bad9-82354ee7f3e7" providerId="ADAL" clId="{C7B206E4-8A83-4CAD-80DC-DE924056C8B8}" dt="2023-05-05T13:09:04.230" v="2092" actId="26606"/>
          <ac:spMkLst>
            <pc:docMk/>
            <pc:sldMk cId="324209747" sldId="261"/>
            <ac:spMk id="4" creationId="{58DE6F3F-C811-8AB0-306D-892AD24D2B72}"/>
          </ac:spMkLst>
        </pc:spChg>
        <pc:spChg chg="add mod">
          <ac:chgData name="Daniela Reinhardt" userId="4c1314da-4b43-4c5b-bad9-82354ee7f3e7" providerId="ADAL" clId="{C7B206E4-8A83-4CAD-80DC-DE924056C8B8}" dt="2023-05-05T13:09:04.230" v="2092" actId="26606"/>
          <ac:spMkLst>
            <pc:docMk/>
            <pc:sldMk cId="324209747" sldId="261"/>
            <ac:spMk id="10" creationId="{CCA81D20-10A2-36CC-228C-BC8500CA963D}"/>
          </ac:spMkLst>
        </pc:spChg>
        <pc:picChg chg="add mod">
          <ac:chgData name="Daniela Reinhardt" userId="4c1314da-4b43-4c5b-bad9-82354ee7f3e7" providerId="ADAL" clId="{C7B206E4-8A83-4CAD-80DC-DE924056C8B8}" dt="2023-05-05T13:09:04.230" v="2092" actId="26606"/>
          <ac:picMkLst>
            <pc:docMk/>
            <pc:sldMk cId="324209747" sldId="261"/>
            <ac:picMk id="5" creationId="{C7FF8866-66A4-1417-BC56-D68565964D1E}"/>
          </ac:picMkLst>
        </pc:picChg>
      </pc:sldChg>
      <pc:sldChg chg="addSp delSp modSp new mod modClrScheme chgLayout">
        <pc:chgData name="Daniela Reinhardt" userId="4c1314da-4b43-4c5b-bad9-82354ee7f3e7" providerId="ADAL" clId="{C7B206E4-8A83-4CAD-80DC-DE924056C8B8}" dt="2023-05-05T13:10:04.580" v="2095" actId="20577"/>
        <pc:sldMkLst>
          <pc:docMk/>
          <pc:sldMk cId="465250468" sldId="262"/>
        </pc:sldMkLst>
        <pc:spChg chg="mod">
          <ac:chgData name="Daniela Reinhardt" userId="4c1314da-4b43-4c5b-bad9-82354ee7f3e7" providerId="ADAL" clId="{C7B206E4-8A83-4CAD-80DC-DE924056C8B8}" dt="2023-05-05T13:07:20.054" v="2083" actId="26606"/>
          <ac:spMkLst>
            <pc:docMk/>
            <pc:sldMk cId="465250468" sldId="262"/>
            <ac:spMk id="2" creationId="{274C2E27-48F4-F342-A9EC-7B0C43E95723}"/>
          </ac:spMkLst>
        </pc:spChg>
        <pc:spChg chg="mod ord">
          <ac:chgData name="Daniela Reinhardt" userId="4c1314da-4b43-4c5b-bad9-82354ee7f3e7" providerId="ADAL" clId="{C7B206E4-8A83-4CAD-80DC-DE924056C8B8}" dt="2023-05-05T13:10:04.580" v="2095" actId="20577"/>
          <ac:spMkLst>
            <pc:docMk/>
            <pc:sldMk cId="465250468" sldId="262"/>
            <ac:spMk id="3" creationId="{5E07F1D7-42F9-36F5-DD8E-75B7CC5BA796}"/>
          </ac:spMkLst>
        </pc:spChg>
        <pc:spChg chg="add del">
          <ac:chgData name="Daniela Reinhardt" userId="4c1314da-4b43-4c5b-bad9-82354ee7f3e7" providerId="ADAL" clId="{C7B206E4-8A83-4CAD-80DC-DE924056C8B8}" dt="2023-05-05T13:07:20.054" v="2083" actId="26606"/>
          <ac:spMkLst>
            <pc:docMk/>
            <pc:sldMk cId="465250468" sldId="262"/>
            <ac:spMk id="4" creationId="{EF927D87-0F62-557B-875F-9FCB4B943371}"/>
          </ac:spMkLst>
        </pc:spChg>
        <pc:spChg chg="add del mod">
          <ac:chgData name="Daniela Reinhardt" userId="4c1314da-4b43-4c5b-bad9-82354ee7f3e7" providerId="ADAL" clId="{C7B206E4-8A83-4CAD-80DC-DE924056C8B8}" dt="2023-05-05T13:07:20.046" v="2082" actId="26606"/>
          <ac:spMkLst>
            <pc:docMk/>
            <pc:sldMk cId="465250468" sldId="262"/>
            <ac:spMk id="10" creationId="{237A0FC1-1E45-26FF-5F6B-DA499084EC24}"/>
          </ac:spMkLst>
        </pc:spChg>
        <pc:spChg chg="add mod">
          <ac:chgData name="Daniela Reinhardt" userId="4c1314da-4b43-4c5b-bad9-82354ee7f3e7" providerId="ADAL" clId="{C7B206E4-8A83-4CAD-80DC-DE924056C8B8}" dt="2023-05-05T13:07:20.054" v="2083" actId="26606"/>
          <ac:spMkLst>
            <pc:docMk/>
            <pc:sldMk cId="465250468" sldId="262"/>
            <ac:spMk id="12" creationId="{91E94D6F-099F-1410-56DF-47D9D5AC935C}"/>
          </ac:spMkLst>
        </pc:spChg>
        <pc:picChg chg="add mod">
          <ac:chgData name="Daniela Reinhardt" userId="4c1314da-4b43-4c5b-bad9-82354ee7f3e7" providerId="ADAL" clId="{C7B206E4-8A83-4CAD-80DC-DE924056C8B8}" dt="2023-05-05T13:07:20.054" v="2083" actId="26606"/>
          <ac:picMkLst>
            <pc:docMk/>
            <pc:sldMk cId="465250468" sldId="262"/>
            <ac:picMk id="5" creationId="{29DF8B36-D66A-8A4D-2E09-07ACEFCBBD44}"/>
          </ac:picMkLst>
        </pc:picChg>
      </pc:sldChg>
      <pc:sldChg chg="addSp delSp modSp new mod modClrScheme chgLayout">
        <pc:chgData name="Daniela Reinhardt" userId="4c1314da-4b43-4c5b-bad9-82354ee7f3e7" providerId="ADAL" clId="{C7B206E4-8A83-4CAD-80DC-DE924056C8B8}" dt="2023-05-05T13:09:48.104" v="2094" actId="26606"/>
        <pc:sldMkLst>
          <pc:docMk/>
          <pc:sldMk cId="3295445123" sldId="263"/>
        </pc:sldMkLst>
        <pc:spChg chg="mod">
          <ac:chgData name="Daniela Reinhardt" userId="4c1314da-4b43-4c5b-bad9-82354ee7f3e7" providerId="ADAL" clId="{C7B206E4-8A83-4CAD-80DC-DE924056C8B8}" dt="2023-05-05T13:09:48.104" v="2094" actId="26606"/>
          <ac:spMkLst>
            <pc:docMk/>
            <pc:sldMk cId="3295445123" sldId="263"/>
            <ac:spMk id="2" creationId="{2610C8F8-B345-2305-3198-97E621DD8F0D}"/>
          </ac:spMkLst>
        </pc:spChg>
        <pc:spChg chg="mod">
          <ac:chgData name="Daniela Reinhardt" userId="4c1314da-4b43-4c5b-bad9-82354ee7f3e7" providerId="ADAL" clId="{C7B206E4-8A83-4CAD-80DC-DE924056C8B8}" dt="2023-05-05T13:09:48.104" v="2094" actId="26606"/>
          <ac:spMkLst>
            <pc:docMk/>
            <pc:sldMk cId="3295445123" sldId="263"/>
            <ac:spMk id="3" creationId="{EC73663A-4FD0-7823-891C-CC91F71E6386}"/>
          </ac:spMkLst>
        </pc:spChg>
        <pc:spChg chg="del">
          <ac:chgData name="Daniela Reinhardt" userId="4c1314da-4b43-4c5b-bad9-82354ee7f3e7" providerId="ADAL" clId="{C7B206E4-8A83-4CAD-80DC-DE924056C8B8}" dt="2023-05-05T13:09:48.104" v="2094" actId="26606"/>
          <ac:spMkLst>
            <pc:docMk/>
            <pc:sldMk cId="3295445123" sldId="263"/>
            <ac:spMk id="4" creationId="{80FFD158-2B7E-F32C-1274-842163633C72}"/>
          </ac:spMkLst>
        </pc:spChg>
        <pc:spChg chg="add mod">
          <ac:chgData name="Daniela Reinhardt" userId="4c1314da-4b43-4c5b-bad9-82354ee7f3e7" providerId="ADAL" clId="{C7B206E4-8A83-4CAD-80DC-DE924056C8B8}" dt="2023-05-05T13:09:48.104" v="2094" actId="26606"/>
          <ac:spMkLst>
            <pc:docMk/>
            <pc:sldMk cId="3295445123" sldId="263"/>
            <ac:spMk id="10" creationId="{20D28E63-440D-E10D-2271-FCCF58CCF4AF}"/>
          </ac:spMkLst>
        </pc:spChg>
        <pc:picChg chg="add mod">
          <ac:chgData name="Daniela Reinhardt" userId="4c1314da-4b43-4c5b-bad9-82354ee7f3e7" providerId="ADAL" clId="{C7B206E4-8A83-4CAD-80DC-DE924056C8B8}" dt="2023-05-05T13:09:48.104" v="2094" actId="26606"/>
          <ac:picMkLst>
            <pc:docMk/>
            <pc:sldMk cId="3295445123" sldId="263"/>
            <ac:picMk id="5" creationId="{B8271CA6-C57A-BB4E-0523-5FCEDD380844}"/>
          </ac:picMkLst>
        </pc:picChg>
      </pc:sldChg>
      <pc:sldChg chg="modSp new mod">
        <pc:chgData name="Daniela Reinhardt" userId="4c1314da-4b43-4c5b-bad9-82354ee7f3e7" providerId="ADAL" clId="{C7B206E4-8A83-4CAD-80DC-DE924056C8B8}" dt="2023-05-05T12:52:14.316" v="780" actId="20577"/>
        <pc:sldMkLst>
          <pc:docMk/>
          <pc:sldMk cId="2151380036" sldId="264"/>
        </pc:sldMkLst>
        <pc:spChg chg="mod">
          <ac:chgData name="Daniela Reinhardt" userId="4c1314da-4b43-4c5b-bad9-82354ee7f3e7" providerId="ADAL" clId="{C7B206E4-8A83-4CAD-80DC-DE924056C8B8}" dt="2023-05-05T12:48:18.153" v="376" actId="20577"/>
          <ac:spMkLst>
            <pc:docMk/>
            <pc:sldMk cId="2151380036" sldId="264"/>
            <ac:spMk id="2" creationId="{F748F650-AD54-9362-E64A-B40F772F12E1}"/>
          </ac:spMkLst>
        </pc:spChg>
        <pc:spChg chg="mod">
          <ac:chgData name="Daniela Reinhardt" userId="4c1314da-4b43-4c5b-bad9-82354ee7f3e7" providerId="ADAL" clId="{C7B206E4-8A83-4CAD-80DC-DE924056C8B8}" dt="2023-05-05T12:52:14.316" v="780" actId="20577"/>
          <ac:spMkLst>
            <pc:docMk/>
            <pc:sldMk cId="2151380036" sldId="264"/>
            <ac:spMk id="3" creationId="{2EF52FC0-1C48-6744-B05C-97F582C79150}"/>
          </ac:spMkLst>
        </pc:spChg>
      </pc:sldChg>
      <pc:sldChg chg="addSp delSp modSp new mod modClrScheme chgLayout">
        <pc:chgData name="Daniela Reinhardt" userId="4c1314da-4b43-4c5b-bad9-82354ee7f3e7" providerId="ADAL" clId="{C7B206E4-8A83-4CAD-80DC-DE924056C8B8}" dt="2023-05-05T13:08:15.972" v="2090" actId="20577"/>
        <pc:sldMkLst>
          <pc:docMk/>
          <pc:sldMk cId="4273276407" sldId="265"/>
        </pc:sldMkLst>
        <pc:spChg chg="mod">
          <ac:chgData name="Daniela Reinhardt" userId="4c1314da-4b43-4c5b-bad9-82354ee7f3e7" providerId="ADAL" clId="{C7B206E4-8A83-4CAD-80DC-DE924056C8B8}" dt="2023-05-05T13:08:07.518" v="2086" actId="26606"/>
          <ac:spMkLst>
            <pc:docMk/>
            <pc:sldMk cId="4273276407" sldId="265"/>
            <ac:spMk id="2" creationId="{3422E5C9-7045-2054-96F6-3D0DB178C188}"/>
          </ac:spMkLst>
        </pc:spChg>
        <pc:spChg chg="mod">
          <ac:chgData name="Daniela Reinhardt" userId="4c1314da-4b43-4c5b-bad9-82354ee7f3e7" providerId="ADAL" clId="{C7B206E4-8A83-4CAD-80DC-DE924056C8B8}" dt="2023-05-05T13:08:15.972" v="2090" actId="20577"/>
          <ac:spMkLst>
            <pc:docMk/>
            <pc:sldMk cId="4273276407" sldId="265"/>
            <ac:spMk id="3" creationId="{6D93ECC5-B3E5-FA45-6EB8-00B91A089AF7}"/>
          </ac:spMkLst>
        </pc:spChg>
        <pc:spChg chg="del">
          <ac:chgData name="Daniela Reinhardt" userId="4c1314da-4b43-4c5b-bad9-82354ee7f3e7" providerId="ADAL" clId="{C7B206E4-8A83-4CAD-80DC-DE924056C8B8}" dt="2023-05-05T13:08:07.518" v="2086" actId="26606"/>
          <ac:spMkLst>
            <pc:docMk/>
            <pc:sldMk cId="4273276407" sldId="265"/>
            <ac:spMk id="4" creationId="{F791849D-D412-D5AB-2C11-62356C819608}"/>
          </ac:spMkLst>
        </pc:spChg>
        <pc:spChg chg="add mod">
          <ac:chgData name="Daniela Reinhardt" userId="4c1314da-4b43-4c5b-bad9-82354ee7f3e7" providerId="ADAL" clId="{C7B206E4-8A83-4CAD-80DC-DE924056C8B8}" dt="2023-05-05T13:08:07.518" v="2086" actId="26606"/>
          <ac:spMkLst>
            <pc:docMk/>
            <pc:sldMk cId="4273276407" sldId="265"/>
            <ac:spMk id="10" creationId="{6D8DD339-0D83-15E4-CEE8-98D2B3664FC3}"/>
          </ac:spMkLst>
        </pc:spChg>
        <pc:picChg chg="add mod">
          <ac:chgData name="Daniela Reinhardt" userId="4c1314da-4b43-4c5b-bad9-82354ee7f3e7" providerId="ADAL" clId="{C7B206E4-8A83-4CAD-80DC-DE924056C8B8}" dt="2023-05-05T13:08:07.518" v="2086" actId="26606"/>
          <ac:picMkLst>
            <pc:docMk/>
            <pc:sldMk cId="4273276407" sldId="265"/>
            <ac:picMk id="5" creationId="{DB5A6EE1-499B-E156-DEB3-6007F4CEFE64}"/>
          </ac:picMkLst>
        </pc:picChg>
      </pc:sldChg>
      <pc:sldChg chg="new">
        <pc:chgData name="Daniela Reinhardt" userId="4c1314da-4b43-4c5b-bad9-82354ee7f3e7" providerId="ADAL" clId="{C7B206E4-8A83-4CAD-80DC-DE924056C8B8}" dt="2023-05-05T13:10:20.241" v="2096" actId="680"/>
        <pc:sldMkLst>
          <pc:docMk/>
          <pc:sldMk cId="3929587502" sldId="266"/>
        </pc:sldMkLst>
      </pc:sldChg>
      <pc:sldChg chg="new">
        <pc:chgData name="Daniela Reinhardt" userId="4c1314da-4b43-4c5b-bad9-82354ee7f3e7" providerId="ADAL" clId="{C7B206E4-8A83-4CAD-80DC-DE924056C8B8}" dt="2023-05-05T13:10:23.804" v="2097" actId="680"/>
        <pc:sldMkLst>
          <pc:docMk/>
          <pc:sldMk cId="610085222" sldId="267"/>
        </pc:sldMkLst>
      </pc:sldChg>
      <pc:sldChg chg="modSp new mod ord">
        <pc:chgData name="Daniela Reinhardt" userId="4c1314da-4b43-4c5b-bad9-82354ee7f3e7" providerId="ADAL" clId="{C7B206E4-8A83-4CAD-80DC-DE924056C8B8}" dt="2023-05-05T13:23:08.858" v="2768" actId="20577"/>
        <pc:sldMkLst>
          <pc:docMk/>
          <pc:sldMk cId="3140357374" sldId="268"/>
        </pc:sldMkLst>
        <pc:spChg chg="mod">
          <ac:chgData name="Daniela Reinhardt" userId="4c1314da-4b43-4c5b-bad9-82354ee7f3e7" providerId="ADAL" clId="{C7B206E4-8A83-4CAD-80DC-DE924056C8B8}" dt="2023-05-05T13:23:08.858" v="2768" actId="20577"/>
          <ac:spMkLst>
            <pc:docMk/>
            <pc:sldMk cId="3140357374" sldId="268"/>
            <ac:spMk id="2" creationId="{2A0F5782-2607-DFCF-CE42-9A9EF937C217}"/>
          </ac:spMkLst>
        </pc:spChg>
      </pc:sldChg>
      <pc:sldChg chg="addSp delSp modSp new mod ord modClrScheme chgLayout">
        <pc:chgData name="Daniela Reinhardt" userId="4c1314da-4b43-4c5b-bad9-82354ee7f3e7" providerId="ADAL" clId="{C7B206E4-8A83-4CAD-80DC-DE924056C8B8}" dt="2023-05-05T13:16:42.519" v="2404" actId="20577"/>
        <pc:sldMkLst>
          <pc:docMk/>
          <pc:sldMk cId="4115926469" sldId="269"/>
        </pc:sldMkLst>
        <pc:spChg chg="mod">
          <ac:chgData name="Daniela Reinhardt" userId="4c1314da-4b43-4c5b-bad9-82354ee7f3e7" providerId="ADAL" clId="{C7B206E4-8A83-4CAD-80DC-DE924056C8B8}" dt="2023-05-05T13:15:53.172" v="2326" actId="26606"/>
          <ac:spMkLst>
            <pc:docMk/>
            <pc:sldMk cId="4115926469" sldId="269"/>
            <ac:spMk id="2" creationId="{185D3158-362B-9DAD-13D8-C89B8CE279A3}"/>
          </ac:spMkLst>
        </pc:spChg>
        <pc:spChg chg="mod">
          <ac:chgData name="Daniela Reinhardt" userId="4c1314da-4b43-4c5b-bad9-82354ee7f3e7" providerId="ADAL" clId="{C7B206E4-8A83-4CAD-80DC-DE924056C8B8}" dt="2023-05-05T13:16:42.519" v="2404" actId="20577"/>
          <ac:spMkLst>
            <pc:docMk/>
            <pc:sldMk cId="4115926469" sldId="269"/>
            <ac:spMk id="3" creationId="{12C54B6D-C3F8-726F-9DEC-2F82A5CBD48D}"/>
          </ac:spMkLst>
        </pc:spChg>
        <pc:spChg chg="del">
          <ac:chgData name="Daniela Reinhardt" userId="4c1314da-4b43-4c5b-bad9-82354ee7f3e7" providerId="ADAL" clId="{C7B206E4-8A83-4CAD-80DC-DE924056C8B8}" dt="2023-05-05T13:15:53.172" v="2326" actId="26606"/>
          <ac:spMkLst>
            <pc:docMk/>
            <pc:sldMk cId="4115926469" sldId="269"/>
            <ac:spMk id="4" creationId="{C8113095-CED9-CEF3-33DE-B4E146171CB4}"/>
          </ac:spMkLst>
        </pc:spChg>
        <pc:spChg chg="add mod">
          <ac:chgData name="Daniela Reinhardt" userId="4c1314da-4b43-4c5b-bad9-82354ee7f3e7" providerId="ADAL" clId="{C7B206E4-8A83-4CAD-80DC-DE924056C8B8}" dt="2023-05-05T13:15:53.172" v="2326" actId="26606"/>
          <ac:spMkLst>
            <pc:docMk/>
            <pc:sldMk cId="4115926469" sldId="269"/>
            <ac:spMk id="10" creationId="{ADF2EF59-C862-60CA-EF2C-50CBAF8EFC97}"/>
          </ac:spMkLst>
        </pc:spChg>
        <pc:picChg chg="add mod">
          <ac:chgData name="Daniela Reinhardt" userId="4c1314da-4b43-4c5b-bad9-82354ee7f3e7" providerId="ADAL" clId="{C7B206E4-8A83-4CAD-80DC-DE924056C8B8}" dt="2023-05-05T13:15:53.172" v="2326" actId="26606"/>
          <ac:picMkLst>
            <pc:docMk/>
            <pc:sldMk cId="4115926469" sldId="269"/>
            <ac:picMk id="5" creationId="{86CFE696-0053-5D01-E8F5-7E9915693138}"/>
          </ac:picMkLst>
        </pc:picChg>
      </pc:sldChg>
      <pc:sldChg chg="new ord">
        <pc:chgData name="Daniela Reinhardt" userId="4c1314da-4b43-4c5b-bad9-82354ee7f3e7" providerId="ADAL" clId="{C7B206E4-8A83-4CAD-80DC-DE924056C8B8}" dt="2023-05-05T13:19:48.919" v="2747"/>
        <pc:sldMkLst>
          <pc:docMk/>
          <pc:sldMk cId="2566857931" sldId="270"/>
        </pc:sldMkLst>
      </pc:sldChg>
      <pc:sldChg chg="addSp delSp modSp new mod modMedia modClrScheme delAnim chgLayout">
        <pc:chgData name="Daniela Reinhardt" userId="4c1314da-4b43-4c5b-bad9-82354ee7f3e7" providerId="ADAL" clId="{C7B206E4-8A83-4CAD-80DC-DE924056C8B8}" dt="2023-05-05T13:24:17.063" v="2808" actId="26606"/>
        <pc:sldMkLst>
          <pc:docMk/>
          <pc:sldMk cId="2601413522" sldId="271"/>
        </pc:sldMkLst>
        <pc:spChg chg="mod ord">
          <ac:chgData name="Daniela Reinhardt" userId="4c1314da-4b43-4c5b-bad9-82354ee7f3e7" providerId="ADAL" clId="{C7B206E4-8A83-4CAD-80DC-DE924056C8B8}" dt="2023-05-05T13:24:17.063" v="2808" actId="26606"/>
          <ac:spMkLst>
            <pc:docMk/>
            <pc:sldMk cId="2601413522" sldId="271"/>
            <ac:spMk id="2" creationId="{14A53ED6-52AD-37CC-8920-20D97E6E441C}"/>
          </ac:spMkLst>
        </pc:spChg>
        <pc:spChg chg="del mod ord">
          <ac:chgData name="Daniela Reinhardt" userId="4c1314da-4b43-4c5b-bad9-82354ee7f3e7" providerId="ADAL" clId="{C7B206E4-8A83-4CAD-80DC-DE924056C8B8}" dt="2023-05-05T13:24:17.063" v="2808" actId="26606"/>
          <ac:spMkLst>
            <pc:docMk/>
            <pc:sldMk cId="2601413522" sldId="271"/>
            <ac:spMk id="3" creationId="{732EF4EA-5C50-B899-0DFE-7B795058D570}"/>
          </ac:spMkLst>
        </pc:spChg>
        <pc:spChg chg="del">
          <ac:chgData name="Daniela Reinhardt" userId="4c1314da-4b43-4c5b-bad9-82354ee7f3e7" providerId="ADAL" clId="{C7B206E4-8A83-4CAD-80DC-DE924056C8B8}" dt="2023-05-05T13:18:52.170" v="2631" actId="26606"/>
          <ac:spMkLst>
            <pc:docMk/>
            <pc:sldMk cId="2601413522" sldId="271"/>
            <ac:spMk id="4" creationId="{54280C86-2CA5-D42A-E95F-F0C1A69DF3B0}"/>
          </ac:spMkLst>
        </pc:spChg>
        <pc:spChg chg="add del mod">
          <ac:chgData name="Daniela Reinhardt" userId="4c1314da-4b43-4c5b-bad9-82354ee7f3e7" providerId="ADAL" clId="{C7B206E4-8A83-4CAD-80DC-DE924056C8B8}" dt="2023-05-05T13:19:31.087" v="2744" actId="26606"/>
          <ac:spMkLst>
            <pc:docMk/>
            <pc:sldMk cId="2601413522" sldId="271"/>
            <ac:spMk id="10" creationId="{D17F4F1B-D8B4-9C4D-61C6-0BCAAD1A913D}"/>
          </ac:spMkLst>
        </pc:spChg>
        <pc:spChg chg="add del mod">
          <ac:chgData name="Daniela Reinhardt" userId="4c1314da-4b43-4c5b-bad9-82354ee7f3e7" providerId="ADAL" clId="{C7B206E4-8A83-4CAD-80DC-DE924056C8B8}" dt="2023-05-05T13:19:31.087" v="2744" actId="26606"/>
          <ac:spMkLst>
            <pc:docMk/>
            <pc:sldMk cId="2601413522" sldId="271"/>
            <ac:spMk id="12" creationId="{56EFFB46-F00C-7289-BA4A-F67537B42E9F}"/>
          </ac:spMkLst>
        </pc:spChg>
        <pc:spChg chg="add del mod">
          <ac:chgData name="Daniela Reinhardt" userId="4c1314da-4b43-4c5b-bad9-82354ee7f3e7" providerId="ADAL" clId="{C7B206E4-8A83-4CAD-80DC-DE924056C8B8}" dt="2023-05-05T13:19:31.087" v="2744" actId="26606"/>
          <ac:spMkLst>
            <pc:docMk/>
            <pc:sldMk cId="2601413522" sldId="271"/>
            <ac:spMk id="14" creationId="{52F26171-7862-4E06-FF3C-A65DA41D89F3}"/>
          </ac:spMkLst>
        </pc:spChg>
        <pc:spChg chg="add del mod ord">
          <ac:chgData name="Daniela Reinhardt" userId="4c1314da-4b43-4c5b-bad9-82354ee7f3e7" providerId="ADAL" clId="{C7B206E4-8A83-4CAD-80DC-DE924056C8B8}" dt="2023-05-05T13:24:17.063" v="2808" actId="26606"/>
          <ac:spMkLst>
            <pc:docMk/>
            <pc:sldMk cId="2601413522" sldId="271"/>
            <ac:spMk id="19" creationId="{37D991C7-1A53-D0E7-B546-88701849E9E4}"/>
          </ac:spMkLst>
        </pc:spChg>
        <pc:spChg chg="add del">
          <ac:chgData name="Daniela Reinhardt" userId="4c1314da-4b43-4c5b-bad9-82354ee7f3e7" providerId="ADAL" clId="{C7B206E4-8A83-4CAD-80DC-DE924056C8B8}" dt="2023-05-05T13:24:03.967" v="2807" actId="700"/>
          <ac:spMkLst>
            <pc:docMk/>
            <pc:sldMk cId="2601413522" sldId="271"/>
            <ac:spMk id="21" creationId="{6A946FA2-2A16-759F-D2EF-58D60D8B8CC1}"/>
          </ac:spMkLst>
        </pc:spChg>
        <pc:spChg chg="add del">
          <ac:chgData name="Daniela Reinhardt" userId="4c1314da-4b43-4c5b-bad9-82354ee7f3e7" providerId="ADAL" clId="{C7B206E4-8A83-4CAD-80DC-DE924056C8B8}" dt="2023-05-05T13:24:03.967" v="2807" actId="700"/>
          <ac:spMkLst>
            <pc:docMk/>
            <pc:sldMk cId="2601413522" sldId="271"/>
            <ac:spMk id="23" creationId="{F20DB39D-9097-D9F1-F4B4-1C543D0FD9D2}"/>
          </ac:spMkLst>
        </pc:spChg>
        <pc:spChg chg="add">
          <ac:chgData name="Daniela Reinhardt" userId="4c1314da-4b43-4c5b-bad9-82354ee7f3e7" providerId="ADAL" clId="{C7B206E4-8A83-4CAD-80DC-DE924056C8B8}" dt="2023-05-05T13:24:17.063" v="2808" actId="26606"/>
          <ac:spMkLst>
            <pc:docMk/>
            <pc:sldMk cId="2601413522" sldId="271"/>
            <ac:spMk id="25" creationId="{EFB93EC6-F716-7491-6C74-8F71B91A0593}"/>
          </ac:spMkLst>
        </pc:spChg>
        <pc:graphicFrameChg chg="add">
          <ac:chgData name="Daniela Reinhardt" userId="4c1314da-4b43-4c5b-bad9-82354ee7f3e7" providerId="ADAL" clId="{C7B206E4-8A83-4CAD-80DC-DE924056C8B8}" dt="2023-05-05T13:24:17.063" v="2808" actId="26606"/>
          <ac:graphicFrameMkLst>
            <pc:docMk/>
            <pc:sldMk cId="2601413522" sldId="271"/>
            <ac:graphicFrameMk id="22" creationId="{A2AF2BB9-C5E8-40C6-3612-B65AA3BF8072}"/>
          </ac:graphicFrameMkLst>
        </pc:graphicFrameChg>
        <pc:picChg chg="add del mod">
          <ac:chgData name="Daniela Reinhardt" userId="4c1314da-4b43-4c5b-bad9-82354ee7f3e7" providerId="ADAL" clId="{C7B206E4-8A83-4CAD-80DC-DE924056C8B8}" dt="2023-05-05T13:23:46.026" v="2806" actId="478"/>
          <ac:picMkLst>
            <pc:docMk/>
            <pc:sldMk cId="2601413522" sldId="271"/>
            <ac:picMk id="6" creationId="{38E6FDFE-98D4-7387-DBEC-FA0A62810C56}"/>
          </ac:picMkLst>
        </pc:picChg>
      </pc:sldChg>
      <pc:sldChg chg="modSp new mod">
        <pc:chgData name="Daniela Reinhardt" userId="4c1314da-4b43-4c5b-bad9-82354ee7f3e7" providerId="ADAL" clId="{C7B206E4-8A83-4CAD-80DC-DE924056C8B8}" dt="2023-05-05T13:23:19.713" v="2805" actId="20577"/>
        <pc:sldMkLst>
          <pc:docMk/>
          <pc:sldMk cId="2507313501" sldId="272"/>
        </pc:sldMkLst>
        <pc:spChg chg="mod">
          <ac:chgData name="Daniela Reinhardt" userId="4c1314da-4b43-4c5b-bad9-82354ee7f3e7" providerId="ADAL" clId="{C7B206E4-8A83-4CAD-80DC-DE924056C8B8}" dt="2023-05-05T13:23:19.713" v="2805" actId="20577"/>
          <ac:spMkLst>
            <pc:docMk/>
            <pc:sldMk cId="2507313501" sldId="272"/>
            <ac:spMk id="2" creationId="{F7D97FB6-5FA4-3C37-E2BB-E65E6F9EC405}"/>
          </ac:spMkLst>
        </pc:spChg>
      </pc:sldChg>
    </pc:docChg>
  </pc:docChgLst>
  <pc:docChgLst>
    <pc:chgData name="Daniela Reinhardt" userId="S::dreinhardt@bremer-zentrum-pflegebildung.de::4c1314da-4b43-4c5b-bad9-82354ee7f3e7" providerId="AD" clId="Web-{7E754B48-9EF9-8D8A-DBFC-943A9EC5203F}"/>
    <pc:docChg chg="addSld delSld modSld">
      <pc:chgData name="Daniela Reinhardt" userId="S::dreinhardt@bremer-zentrum-pflegebildung.de::4c1314da-4b43-4c5b-bad9-82354ee7f3e7" providerId="AD" clId="Web-{7E754B48-9EF9-8D8A-DBFC-943A9EC5203F}" dt="2023-05-07T12:17:10.703" v="1997"/>
      <pc:docMkLst>
        <pc:docMk/>
      </pc:docMkLst>
      <pc:sldChg chg="del">
        <pc:chgData name="Daniela Reinhardt" userId="S::dreinhardt@bremer-zentrum-pflegebildung.de::4c1314da-4b43-4c5b-bad9-82354ee7f3e7" providerId="AD" clId="Web-{7E754B48-9EF9-8D8A-DBFC-943A9EC5203F}" dt="2023-05-07T11:31:37.026" v="427"/>
        <pc:sldMkLst>
          <pc:docMk/>
          <pc:sldMk cId="2425364247" sldId="259"/>
        </pc:sldMkLst>
      </pc:sldChg>
      <pc:sldChg chg="modSp">
        <pc:chgData name="Daniela Reinhardt" userId="S::dreinhardt@bremer-zentrum-pflegebildung.de::4c1314da-4b43-4c5b-bad9-82354ee7f3e7" providerId="AD" clId="Web-{7E754B48-9EF9-8D8A-DBFC-943A9EC5203F}" dt="2023-05-07T11:33:00.466" v="429" actId="20577"/>
        <pc:sldMkLst>
          <pc:docMk/>
          <pc:sldMk cId="2414984144" sldId="260"/>
        </pc:sldMkLst>
        <pc:spChg chg="mod">
          <ac:chgData name="Daniela Reinhardt" userId="S::dreinhardt@bremer-zentrum-pflegebildung.de::4c1314da-4b43-4c5b-bad9-82354ee7f3e7" providerId="AD" clId="Web-{7E754B48-9EF9-8D8A-DBFC-943A9EC5203F}" dt="2023-05-07T11:33:00.466" v="429" actId="20577"/>
          <ac:spMkLst>
            <pc:docMk/>
            <pc:sldMk cId="2414984144" sldId="260"/>
            <ac:spMk id="2" creationId="{F1102309-712A-6D30-5B77-F192041AB7B3}"/>
          </ac:spMkLst>
        </pc:spChg>
        <pc:spChg chg="mod">
          <ac:chgData name="Daniela Reinhardt" userId="S::dreinhardt@bremer-zentrum-pflegebildung.de::4c1314da-4b43-4c5b-bad9-82354ee7f3e7" providerId="AD" clId="Web-{7E754B48-9EF9-8D8A-DBFC-943A9EC5203F}" dt="2023-05-07T11:31:28.635" v="425" actId="20577"/>
          <ac:spMkLst>
            <pc:docMk/>
            <pc:sldMk cId="2414984144" sldId="260"/>
            <ac:spMk id="3" creationId="{7E1BA20B-737C-FF8C-4B7A-8D92DBA17C72}"/>
          </ac:spMkLst>
        </pc:spChg>
      </pc:sldChg>
      <pc:sldChg chg="addAnim">
        <pc:chgData name="Daniela Reinhardt" userId="S::dreinhardt@bremer-zentrum-pflegebildung.de::4c1314da-4b43-4c5b-bad9-82354ee7f3e7" providerId="AD" clId="Web-{7E754B48-9EF9-8D8A-DBFC-943A9EC5203F}" dt="2023-05-07T11:39:01.963" v="499"/>
        <pc:sldMkLst>
          <pc:docMk/>
          <pc:sldMk cId="324209747" sldId="261"/>
        </pc:sldMkLst>
      </pc:sldChg>
      <pc:sldChg chg="addAnim">
        <pc:chgData name="Daniela Reinhardt" userId="S::dreinhardt@bremer-zentrum-pflegebildung.de::4c1314da-4b43-4c5b-bad9-82354ee7f3e7" providerId="AD" clId="Web-{7E754B48-9EF9-8D8A-DBFC-943A9EC5203F}" dt="2023-05-07T11:38:51.853" v="498"/>
        <pc:sldMkLst>
          <pc:docMk/>
          <pc:sldMk cId="465250468" sldId="262"/>
        </pc:sldMkLst>
      </pc:sldChg>
      <pc:sldChg chg="addAnim">
        <pc:chgData name="Daniela Reinhardt" userId="S::dreinhardt@bremer-zentrum-pflegebildung.de::4c1314da-4b43-4c5b-bad9-82354ee7f3e7" providerId="AD" clId="Web-{7E754B48-9EF9-8D8A-DBFC-943A9EC5203F}" dt="2023-05-07T11:39:25.932" v="502"/>
        <pc:sldMkLst>
          <pc:docMk/>
          <pc:sldMk cId="3295445123" sldId="263"/>
        </pc:sldMkLst>
      </pc:sldChg>
      <pc:sldChg chg="addAnim">
        <pc:chgData name="Daniela Reinhardt" userId="S::dreinhardt@bremer-zentrum-pflegebildung.de::4c1314da-4b43-4c5b-bad9-82354ee7f3e7" providerId="AD" clId="Web-{7E754B48-9EF9-8D8A-DBFC-943A9EC5203F}" dt="2023-05-07T11:39:19.854" v="501"/>
        <pc:sldMkLst>
          <pc:docMk/>
          <pc:sldMk cId="2151380036" sldId="264"/>
        </pc:sldMkLst>
      </pc:sldChg>
      <pc:sldChg chg="addSp delSp modSp">
        <pc:chgData name="Daniela Reinhardt" userId="S::dreinhardt@bremer-zentrum-pflegebildung.de::4c1314da-4b43-4c5b-bad9-82354ee7f3e7" providerId="AD" clId="Web-{7E754B48-9EF9-8D8A-DBFC-943A9EC5203F}" dt="2023-05-07T12:15:42.060" v="1995" actId="20577"/>
        <pc:sldMkLst>
          <pc:docMk/>
          <pc:sldMk cId="3929587502" sldId="266"/>
        </pc:sldMkLst>
        <pc:spChg chg="mod">
          <ac:chgData name="Daniela Reinhardt" userId="S::dreinhardt@bremer-zentrum-pflegebildung.de::4c1314da-4b43-4c5b-bad9-82354ee7f3e7" providerId="AD" clId="Web-{7E754B48-9EF9-8D8A-DBFC-943A9EC5203F}" dt="2023-05-07T12:13:25.508" v="1968" actId="20577"/>
          <ac:spMkLst>
            <pc:docMk/>
            <pc:sldMk cId="3929587502" sldId="266"/>
            <ac:spMk id="2" creationId="{6B2C68D6-0C37-4E08-8D9E-565C22E1F333}"/>
          </ac:spMkLst>
        </pc:spChg>
        <pc:spChg chg="del mod">
          <ac:chgData name="Daniela Reinhardt" userId="S::dreinhardt@bremer-zentrum-pflegebildung.de::4c1314da-4b43-4c5b-bad9-82354ee7f3e7" providerId="AD" clId="Web-{7E754B48-9EF9-8D8A-DBFC-943A9EC5203F}" dt="2023-05-07T12:14:22.119" v="1970"/>
          <ac:spMkLst>
            <pc:docMk/>
            <pc:sldMk cId="3929587502" sldId="266"/>
            <ac:spMk id="3" creationId="{96F3A74A-592D-5FD7-433D-A3AF7DA57F5F}"/>
          </ac:spMkLst>
        </pc:spChg>
        <pc:spChg chg="del">
          <ac:chgData name="Daniela Reinhardt" userId="S::dreinhardt@bremer-zentrum-pflegebildung.de::4c1314da-4b43-4c5b-bad9-82354ee7f3e7" providerId="AD" clId="Web-{7E754B48-9EF9-8D8A-DBFC-943A9EC5203F}" dt="2023-05-07T12:15:04.496" v="1973"/>
          <ac:spMkLst>
            <pc:docMk/>
            <pc:sldMk cId="3929587502" sldId="266"/>
            <ac:spMk id="5" creationId="{803F3B59-08CD-723C-F707-9F28F60E6347}"/>
          </ac:spMkLst>
        </pc:spChg>
        <pc:spChg chg="add mod">
          <ac:chgData name="Daniela Reinhardt" userId="S::dreinhardt@bremer-zentrum-pflegebildung.de::4c1314da-4b43-4c5b-bad9-82354ee7f3e7" providerId="AD" clId="Web-{7E754B48-9EF9-8D8A-DBFC-943A9EC5203F}" dt="2023-05-07T12:15:42.060" v="1995" actId="20577"/>
          <ac:spMkLst>
            <pc:docMk/>
            <pc:sldMk cId="3929587502" sldId="266"/>
            <ac:spMk id="7" creationId="{6BC6CB74-1088-1F87-7535-603ECA1F1E60}"/>
          </ac:spMkLst>
        </pc:spChg>
        <pc:picChg chg="add mod ord">
          <ac:chgData name="Daniela Reinhardt" userId="S::dreinhardt@bremer-zentrum-pflegebildung.de::4c1314da-4b43-4c5b-bad9-82354ee7f3e7" providerId="AD" clId="Web-{7E754B48-9EF9-8D8A-DBFC-943A9EC5203F}" dt="2023-05-07T12:15:04.496" v="1973"/>
          <ac:picMkLst>
            <pc:docMk/>
            <pc:sldMk cId="3929587502" sldId="266"/>
            <ac:picMk id="8" creationId="{3C31E1BB-14B7-07B2-669A-B911DCCB5888}"/>
          </ac:picMkLst>
        </pc:picChg>
      </pc:sldChg>
      <pc:sldChg chg="del">
        <pc:chgData name="Daniela Reinhardt" userId="S::dreinhardt@bremer-zentrum-pflegebildung.de::4c1314da-4b43-4c5b-bad9-82354ee7f3e7" providerId="AD" clId="Web-{7E754B48-9EF9-8D8A-DBFC-943A9EC5203F}" dt="2023-05-07T12:12:59.991" v="1954"/>
        <pc:sldMkLst>
          <pc:docMk/>
          <pc:sldMk cId="610085222" sldId="267"/>
        </pc:sldMkLst>
      </pc:sldChg>
      <pc:sldChg chg="del">
        <pc:chgData name="Daniela Reinhardt" userId="S::dreinhardt@bremer-zentrum-pflegebildung.de::4c1314da-4b43-4c5b-bad9-82354ee7f3e7" providerId="AD" clId="Web-{7E754B48-9EF9-8D8A-DBFC-943A9EC5203F}" dt="2023-05-07T12:12:54.663" v="1953"/>
        <pc:sldMkLst>
          <pc:docMk/>
          <pc:sldMk cId="3140357374" sldId="268"/>
        </pc:sldMkLst>
      </pc:sldChg>
      <pc:sldChg chg="addAnim">
        <pc:chgData name="Daniela Reinhardt" userId="S::dreinhardt@bremer-zentrum-pflegebildung.de::4c1314da-4b43-4c5b-bad9-82354ee7f3e7" providerId="AD" clId="Web-{7E754B48-9EF9-8D8A-DBFC-943A9EC5203F}" dt="2023-05-07T11:39:08.479" v="500"/>
        <pc:sldMkLst>
          <pc:docMk/>
          <pc:sldMk cId="4115926469" sldId="269"/>
        </pc:sldMkLst>
      </pc:sldChg>
      <pc:sldChg chg="del">
        <pc:chgData name="Daniela Reinhardt" userId="S::dreinhardt@bremer-zentrum-pflegebildung.de::4c1314da-4b43-4c5b-bad9-82354ee7f3e7" providerId="AD" clId="Web-{7E754B48-9EF9-8D8A-DBFC-943A9EC5203F}" dt="2023-05-07T12:12:49.319" v="1952"/>
        <pc:sldMkLst>
          <pc:docMk/>
          <pc:sldMk cId="2566857931" sldId="270"/>
        </pc:sldMkLst>
      </pc:sldChg>
      <pc:sldChg chg="addAnim delAnim">
        <pc:chgData name="Daniela Reinhardt" userId="S::dreinhardt@bremer-zentrum-pflegebildung.de::4c1314da-4b43-4c5b-bad9-82354ee7f3e7" providerId="AD" clId="Web-{7E754B48-9EF9-8D8A-DBFC-943A9EC5203F}" dt="2023-05-07T11:38:07.273" v="497"/>
        <pc:sldMkLst>
          <pc:docMk/>
          <pc:sldMk cId="2601413522" sldId="271"/>
        </pc:sldMkLst>
      </pc:sldChg>
      <pc:sldChg chg="del">
        <pc:chgData name="Daniela Reinhardt" userId="S::dreinhardt@bremer-zentrum-pflegebildung.de::4c1314da-4b43-4c5b-bad9-82354ee7f3e7" providerId="AD" clId="Web-{7E754B48-9EF9-8D8A-DBFC-943A9EC5203F}" dt="2023-05-07T11:34:06.265" v="456"/>
        <pc:sldMkLst>
          <pc:docMk/>
          <pc:sldMk cId="2507313501" sldId="272"/>
        </pc:sldMkLst>
      </pc:sldChg>
      <pc:sldChg chg="modSp new addAnim">
        <pc:chgData name="Daniela Reinhardt" userId="S::dreinhardt@bremer-zentrum-pflegebildung.de::4c1314da-4b43-4c5b-bad9-82354ee7f3e7" providerId="AD" clId="Web-{7E754B48-9EF9-8D8A-DBFC-943A9EC5203F}" dt="2023-05-07T11:41:46.062" v="598"/>
        <pc:sldMkLst>
          <pc:docMk/>
          <pc:sldMk cId="2897539870" sldId="273"/>
        </pc:sldMkLst>
        <pc:spChg chg="mod">
          <ac:chgData name="Daniela Reinhardt" userId="S::dreinhardt@bremer-zentrum-pflegebildung.de::4c1314da-4b43-4c5b-bad9-82354ee7f3e7" providerId="AD" clId="Web-{7E754B48-9EF9-8D8A-DBFC-943A9EC5203F}" dt="2023-05-07T11:34:02.906" v="455" actId="20577"/>
          <ac:spMkLst>
            <pc:docMk/>
            <pc:sldMk cId="2897539870" sldId="273"/>
            <ac:spMk id="2" creationId="{7A2981D7-9EAB-4812-6D56-01C975555551}"/>
          </ac:spMkLst>
        </pc:spChg>
        <pc:spChg chg="mod">
          <ac:chgData name="Daniela Reinhardt" userId="S::dreinhardt@bremer-zentrum-pflegebildung.de::4c1314da-4b43-4c5b-bad9-82354ee7f3e7" providerId="AD" clId="Web-{7E754B48-9EF9-8D8A-DBFC-943A9EC5203F}" dt="2023-05-07T11:41:45.968" v="597" actId="20577"/>
          <ac:spMkLst>
            <pc:docMk/>
            <pc:sldMk cId="2897539870" sldId="273"/>
            <ac:spMk id="3" creationId="{C4D422F1-2404-8D8C-F318-5ADD6E186057}"/>
          </ac:spMkLst>
        </pc:spChg>
      </pc:sldChg>
      <pc:sldChg chg="modSp new">
        <pc:chgData name="Daniela Reinhardt" userId="S::dreinhardt@bremer-zentrum-pflegebildung.de::4c1314da-4b43-4c5b-bad9-82354ee7f3e7" providerId="AD" clId="Web-{7E754B48-9EF9-8D8A-DBFC-943A9EC5203F}" dt="2023-05-07T11:59:25.088" v="1343" actId="20577"/>
        <pc:sldMkLst>
          <pc:docMk/>
          <pc:sldMk cId="1388545772" sldId="274"/>
        </pc:sldMkLst>
        <pc:spChg chg="mod">
          <ac:chgData name="Daniela Reinhardt" userId="S::dreinhardt@bremer-zentrum-pflegebildung.de::4c1314da-4b43-4c5b-bad9-82354ee7f3e7" providerId="AD" clId="Web-{7E754B48-9EF9-8D8A-DBFC-943A9EC5203F}" dt="2023-05-07T11:42:10" v="603" actId="20577"/>
          <ac:spMkLst>
            <pc:docMk/>
            <pc:sldMk cId="1388545772" sldId="274"/>
            <ac:spMk id="2" creationId="{2B77FD55-A9B2-D0F4-4587-FAD0BBB672EA}"/>
          </ac:spMkLst>
        </pc:spChg>
        <pc:spChg chg="mod">
          <ac:chgData name="Daniela Reinhardt" userId="S::dreinhardt@bremer-zentrum-pflegebildung.de::4c1314da-4b43-4c5b-bad9-82354ee7f3e7" providerId="AD" clId="Web-{7E754B48-9EF9-8D8A-DBFC-943A9EC5203F}" dt="2023-05-07T11:59:25.088" v="1343" actId="20577"/>
          <ac:spMkLst>
            <pc:docMk/>
            <pc:sldMk cId="1388545772" sldId="274"/>
            <ac:spMk id="3" creationId="{E75A7BE1-D122-79B8-ECE4-99DDDBFC38E8}"/>
          </ac:spMkLst>
        </pc:spChg>
      </pc:sldChg>
      <pc:sldChg chg="modSp new addAnim">
        <pc:chgData name="Daniela Reinhardt" userId="S::dreinhardt@bremer-zentrum-pflegebildung.de::4c1314da-4b43-4c5b-bad9-82354ee7f3e7" providerId="AD" clId="Web-{7E754B48-9EF9-8D8A-DBFC-943A9EC5203F}" dt="2023-05-07T11:59:41.292" v="1348" actId="20577"/>
        <pc:sldMkLst>
          <pc:docMk/>
          <pc:sldMk cId="1449273972" sldId="275"/>
        </pc:sldMkLst>
        <pc:spChg chg="mod">
          <ac:chgData name="Daniela Reinhardt" userId="S::dreinhardt@bremer-zentrum-pflegebildung.de::4c1314da-4b43-4c5b-bad9-82354ee7f3e7" providerId="AD" clId="Web-{7E754B48-9EF9-8D8A-DBFC-943A9EC5203F}" dt="2023-05-07T11:51:14.788" v="849" actId="20577"/>
          <ac:spMkLst>
            <pc:docMk/>
            <pc:sldMk cId="1449273972" sldId="275"/>
            <ac:spMk id="2" creationId="{6640FA82-CB4D-3C5E-B448-24949CD4F3DE}"/>
          </ac:spMkLst>
        </pc:spChg>
        <pc:spChg chg="mod">
          <ac:chgData name="Daniela Reinhardt" userId="S::dreinhardt@bremer-zentrum-pflegebildung.de::4c1314da-4b43-4c5b-bad9-82354ee7f3e7" providerId="AD" clId="Web-{7E754B48-9EF9-8D8A-DBFC-943A9EC5203F}" dt="2023-05-07T11:59:41.292" v="1348" actId="20577"/>
          <ac:spMkLst>
            <pc:docMk/>
            <pc:sldMk cId="1449273972" sldId="275"/>
            <ac:spMk id="3" creationId="{27815378-5465-1FB9-7CE1-83327AE9D413}"/>
          </ac:spMkLst>
        </pc:spChg>
      </pc:sldChg>
      <pc:sldChg chg="modSp new">
        <pc:chgData name="Daniela Reinhardt" userId="S::dreinhardt@bremer-zentrum-pflegebildung.de::4c1314da-4b43-4c5b-bad9-82354ee7f3e7" providerId="AD" clId="Web-{7E754B48-9EF9-8D8A-DBFC-943A9EC5203F}" dt="2023-05-07T11:59:51.027" v="1350" actId="20577"/>
        <pc:sldMkLst>
          <pc:docMk/>
          <pc:sldMk cId="3920018038" sldId="276"/>
        </pc:sldMkLst>
        <pc:spChg chg="mod">
          <ac:chgData name="Daniela Reinhardt" userId="S::dreinhardt@bremer-zentrum-pflegebildung.de::4c1314da-4b43-4c5b-bad9-82354ee7f3e7" providerId="AD" clId="Web-{7E754B48-9EF9-8D8A-DBFC-943A9EC5203F}" dt="2023-05-07T11:55:21.719" v="1065" actId="20577"/>
          <ac:spMkLst>
            <pc:docMk/>
            <pc:sldMk cId="3920018038" sldId="276"/>
            <ac:spMk id="2" creationId="{88AABC24-FAAA-0F78-0CE0-863C5BF8ACC8}"/>
          </ac:spMkLst>
        </pc:spChg>
        <pc:spChg chg="mod">
          <ac:chgData name="Daniela Reinhardt" userId="S::dreinhardt@bremer-zentrum-pflegebildung.de::4c1314da-4b43-4c5b-bad9-82354ee7f3e7" providerId="AD" clId="Web-{7E754B48-9EF9-8D8A-DBFC-943A9EC5203F}" dt="2023-05-07T11:59:51.027" v="1350" actId="20577"/>
          <ac:spMkLst>
            <pc:docMk/>
            <pc:sldMk cId="3920018038" sldId="276"/>
            <ac:spMk id="3" creationId="{525F23F2-253E-E84B-C135-2CD08E2244C5}"/>
          </ac:spMkLst>
        </pc:spChg>
      </pc:sldChg>
      <pc:sldChg chg="modSp new">
        <pc:chgData name="Daniela Reinhardt" userId="S::dreinhardt@bremer-zentrum-pflegebildung.de::4c1314da-4b43-4c5b-bad9-82354ee7f3e7" providerId="AD" clId="Web-{7E754B48-9EF9-8D8A-DBFC-943A9EC5203F}" dt="2023-05-07T12:03:25.206" v="1542" actId="20577"/>
        <pc:sldMkLst>
          <pc:docMk/>
          <pc:sldMk cId="3530857134" sldId="277"/>
        </pc:sldMkLst>
        <pc:spChg chg="mod">
          <ac:chgData name="Daniela Reinhardt" userId="S::dreinhardt@bremer-zentrum-pflegebildung.de::4c1314da-4b43-4c5b-bad9-82354ee7f3e7" providerId="AD" clId="Web-{7E754B48-9EF9-8D8A-DBFC-943A9EC5203F}" dt="2023-05-07T12:00:31.747" v="1364" actId="20577"/>
          <ac:spMkLst>
            <pc:docMk/>
            <pc:sldMk cId="3530857134" sldId="277"/>
            <ac:spMk id="2" creationId="{29AD3DB4-78B4-0070-4A9B-C96C507D1B48}"/>
          </ac:spMkLst>
        </pc:spChg>
        <pc:spChg chg="mod">
          <ac:chgData name="Daniela Reinhardt" userId="S::dreinhardt@bremer-zentrum-pflegebildung.de::4c1314da-4b43-4c5b-bad9-82354ee7f3e7" providerId="AD" clId="Web-{7E754B48-9EF9-8D8A-DBFC-943A9EC5203F}" dt="2023-05-07T12:03:25.206" v="1542" actId="20577"/>
          <ac:spMkLst>
            <pc:docMk/>
            <pc:sldMk cId="3530857134" sldId="277"/>
            <ac:spMk id="3" creationId="{DCA021EF-06A1-BD4A-570D-04C429973421}"/>
          </ac:spMkLst>
        </pc:spChg>
      </pc:sldChg>
      <pc:sldChg chg="modSp new addAnim">
        <pc:chgData name="Daniela Reinhardt" userId="S::dreinhardt@bremer-zentrum-pflegebildung.de::4c1314da-4b43-4c5b-bad9-82354ee7f3e7" providerId="AD" clId="Web-{7E754B48-9EF9-8D8A-DBFC-943A9EC5203F}" dt="2023-05-07T12:05:59.227" v="1713"/>
        <pc:sldMkLst>
          <pc:docMk/>
          <pc:sldMk cId="438842186" sldId="278"/>
        </pc:sldMkLst>
        <pc:spChg chg="mod">
          <ac:chgData name="Daniela Reinhardt" userId="S::dreinhardt@bremer-zentrum-pflegebildung.de::4c1314da-4b43-4c5b-bad9-82354ee7f3e7" providerId="AD" clId="Web-{7E754B48-9EF9-8D8A-DBFC-943A9EC5203F}" dt="2023-05-07T12:03:42.160" v="1548" actId="20577"/>
          <ac:spMkLst>
            <pc:docMk/>
            <pc:sldMk cId="438842186" sldId="278"/>
            <ac:spMk id="2" creationId="{3F09A8D5-F3B7-36EA-836A-F83EE3C954CB}"/>
          </ac:spMkLst>
        </pc:spChg>
        <pc:spChg chg="mod">
          <ac:chgData name="Daniela Reinhardt" userId="S::dreinhardt@bremer-zentrum-pflegebildung.de::4c1314da-4b43-4c5b-bad9-82354ee7f3e7" providerId="AD" clId="Web-{7E754B48-9EF9-8D8A-DBFC-943A9EC5203F}" dt="2023-05-07T12:05:59.118" v="1712" actId="20577"/>
          <ac:spMkLst>
            <pc:docMk/>
            <pc:sldMk cId="438842186" sldId="278"/>
            <ac:spMk id="3" creationId="{71BD7EAC-EAB6-FB52-1325-60BEC9ED472C}"/>
          </ac:spMkLst>
        </pc:spChg>
      </pc:sldChg>
      <pc:sldChg chg="addSp delSp modSp new mod modClrScheme chgLayout">
        <pc:chgData name="Daniela Reinhardt" userId="S::dreinhardt@bremer-zentrum-pflegebildung.de::4c1314da-4b43-4c5b-bad9-82354ee7f3e7" providerId="AD" clId="Web-{7E754B48-9EF9-8D8A-DBFC-943A9EC5203F}" dt="2023-05-07T12:17:10.703" v="1997"/>
        <pc:sldMkLst>
          <pc:docMk/>
          <pc:sldMk cId="2706493487" sldId="279"/>
        </pc:sldMkLst>
        <pc:spChg chg="mod">
          <ac:chgData name="Daniela Reinhardt" userId="S::dreinhardt@bremer-zentrum-pflegebildung.de::4c1314da-4b43-4c5b-bad9-82354ee7f3e7" providerId="AD" clId="Web-{7E754B48-9EF9-8D8A-DBFC-943A9EC5203F}" dt="2023-05-07T12:15:53.326" v="1996"/>
          <ac:spMkLst>
            <pc:docMk/>
            <pc:sldMk cId="2706493487" sldId="279"/>
            <ac:spMk id="2" creationId="{6347B1D5-988D-F26D-D18A-F0232071CEE3}"/>
          </ac:spMkLst>
        </pc:spChg>
        <pc:spChg chg="del mod">
          <ac:chgData name="Daniela Reinhardt" userId="S::dreinhardt@bremer-zentrum-pflegebildung.de::4c1314da-4b43-4c5b-bad9-82354ee7f3e7" providerId="AD" clId="Web-{7E754B48-9EF9-8D8A-DBFC-943A9EC5203F}" dt="2023-05-07T12:15:53.326" v="1996"/>
          <ac:spMkLst>
            <pc:docMk/>
            <pc:sldMk cId="2706493487" sldId="279"/>
            <ac:spMk id="3" creationId="{656CCE44-49B7-3CB5-498D-BFCDC5E7EEE8}"/>
          </ac:spMkLst>
        </pc:spChg>
        <pc:spChg chg="del">
          <ac:chgData name="Daniela Reinhardt" userId="S::dreinhardt@bremer-zentrum-pflegebildung.de::4c1314da-4b43-4c5b-bad9-82354ee7f3e7" providerId="AD" clId="Web-{7E754B48-9EF9-8D8A-DBFC-943A9EC5203F}" dt="2023-05-07T12:15:53.326" v="1996"/>
          <ac:spMkLst>
            <pc:docMk/>
            <pc:sldMk cId="2706493487" sldId="279"/>
            <ac:spMk id="4" creationId="{E184C4F6-BA14-68E6-9157-025E90500F12}"/>
          </ac:spMkLst>
        </pc:spChg>
        <pc:spChg chg="add del mod">
          <ac:chgData name="Daniela Reinhardt" userId="S::dreinhardt@bremer-zentrum-pflegebildung.de::4c1314da-4b43-4c5b-bad9-82354ee7f3e7" providerId="AD" clId="Web-{7E754B48-9EF9-8D8A-DBFC-943A9EC5203F}" dt="2023-05-07T12:17:10.703" v="1997"/>
          <ac:spMkLst>
            <pc:docMk/>
            <pc:sldMk cId="2706493487" sldId="279"/>
            <ac:spMk id="10" creationId="{11725566-75FF-C299-63CB-9BBE455D70E1}"/>
          </ac:spMkLst>
        </pc:spChg>
        <pc:spChg chg="add mod">
          <ac:chgData name="Daniela Reinhardt" userId="S::dreinhardt@bremer-zentrum-pflegebildung.de::4c1314da-4b43-4c5b-bad9-82354ee7f3e7" providerId="AD" clId="Web-{7E754B48-9EF9-8D8A-DBFC-943A9EC5203F}" dt="2023-05-07T12:15:53.326" v="1996"/>
          <ac:spMkLst>
            <pc:docMk/>
            <pc:sldMk cId="2706493487" sldId="279"/>
            <ac:spMk id="12" creationId="{168A0A6C-81CC-FD0B-531D-1A4639F32506}"/>
          </ac:spMkLst>
        </pc:spChg>
        <pc:graphicFrameChg chg="add mod">
          <ac:chgData name="Daniela Reinhardt" userId="S::dreinhardt@bremer-zentrum-pflegebildung.de::4c1314da-4b43-4c5b-bad9-82354ee7f3e7" providerId="AD" clId="Web-{7E754B48-9EF9-8D8A-DBFC-943A9EC5203F}" dt="2023-05-07T12:15:53.326" v="1996"/>
          <ac:graphicFrameMkLst>
            <pc:docMk/>
            <pc:sldMk cId="2706493487" sldId="279"/>
            <ac:graphicFrameMk id="6" creationId="{B2E1D59E-703A-119B-C8CC-F67D41D414C1}"/>
          </ac:graphicFrameMkLst>
        </pc:graphicFrameChg>
        <pc:picChg chg="add mod ord">
          <ac:chgData name="Daniela Reinhardt" userId="S::dreinhardt@bremer-zentrum-pflegebildung.de::4c1314da-4b43-4c5b-bad9-82354ee7f3e7" providerId="AD" clId="Web-{7E754B48-9EF9-8D8A-DBFC-943A9EC5203F}" dt="2023-05-07T12:17:10.703" v="1997"/>
          <ac:picMkLst>
            <pc:docMk/>
            <pc:sldMk cId="2706493487" sldId="279"/>
            <ac:picMk id="16" creationId="{F0294F9D-6E0A-A0D4-7AE4-B2D5C29B25D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6CA7E-281E-450B-BE62-EBA40479D2C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7BD59A6-7E29-4781-BF94-D8B295EFC605}">
      <dgm:prSet/>
      <dgm:spPr/>
      <dgm:t>
        <a:bodyPr/>
        <a:lstStyle/>
        <a:p>
          <a:r>
            <a:rPr lang="de-DE"/>
            <a:t>Symmetrie: Kommunikation findet auf einer Hierarchieebene statt.</a:t>
          </a:r>
          <a:endParaRPr lang="en-US"/>
        </a:p>
      </dgm:t>
    </dgm:pt>
    <dgm:pt modelId="{4E351299-51FD-493C-8693-74753F636B18}" type="parTrans" cxnId="{72E861A3-E881-4FC4-8E37-09DDC939A44D}">
      <dgm:prSet/>
      <dgm:spPr/>
      <dgm:t>
        <a:bodyPr/>
        <a:lstStyle/>
        <a:p>
          <a:endParaRPr lang="en-US"/>
        </a:p>
      </dgm:t>
    </dgm:pt>
    <dgm:pt modelId="{6EF8A2F1-6CFA-4CF0-9B24-CF6C64737754}" type="sibTrans" cxnId="{72E861A3-E881-4FC4-8E37-09DDC939A44D}">
      <dgm:prSet/>
      <dgm:spPr/>
      <dgm:t>
        <a:bodyPr/>
        <a:lstStyle/>
        <a:p>
          <a:endParaRPr lang="en-US"/>
        </a:p>
      </dgm:t>
    </dgm:pt>
    <dgm:pt modelId="{A42E6A71-BCED-4FF3-9680-E4C12D5394BA}">
      <dgm:prSet/>
      <dgm:spPr/>
      <dgm:t>
        <a:bodyPr/>
        <a:lstStyle/>
        <a:p>
          <a:r>
            <a:rPr lang="de-DE"/>
            <a:t>Respekt: Jeder Mensch verdient Respekt.</a:t>
          </a:r>
          <a:endParaRPr lang="en-US"/>
        </a:p>
      </dgm:t>
    </dgm:pt>
    <dgm:pt modelId="{2C532217-3740-4F35-80E8-97C98D6F00C4}" type="parTrans" cxnId="{F1959E09-5ACD-487F-9E3F-D5B654862D60}">
      <dgm:prSet/>
      <dgm:spPr/>
      <dgm:t>
        <a:bodyPr/>
        <a:lstStyle/>
        <a:p>
          <a:endParaRPr lang="en-US"/>
        </a:p>
      </dgm:t>
    </dgm:pt>
    <dgm:pt modelId="{9CC971F3-3C2C-42E5-BE62-9E33D5533A50}" type="sibTrans" cxnId="{F1959E09-5ACD-487F-9E3F-D5B654862D60}">
      <dgm:prSet/>
      <dgm:spPr/>
      <dgm:t>
        <a:bodyPr/>
        <a:lstStyle/>
        <a:p>
          <a:endParaRPr lang="en-US"/>
        </a:p>
      </dgm:t>
    </dgm:pt>
    <dgm:pt modelId="{F1119A67-8F6A-4F73-817C-1930C4828BDE}">
      <dgm:prSet/>
      <dgm:spPr/>
      <dgm:t>
        <a:bodyPr/>
        <a:lstStyle/>
        <a:p>
          <a:r>
            <a:rPr lang="de-DE"/>
            <a:t>Perspektivwechsel: Praxisanleitung versetzt sich in die Auszubildendenperspektive.</a:t>
          </a:r>
          <a:endParaRPr lang="en-US"/>
        </a:p>
      </dgm:t>
    </dgm:pt>
    <dgm:pt modelId="{898FEF35-FF2E-4CF4-9A79-9D6C4E2F924F}" type="parTrans" cxnId="{73339988-9BD5-4B89-A2EE-3068BE34F2F2}">
      <dgm:prSet/>
      <dgm:spPr/>
      <dgm:t>
        <a:bodyPr/>
        <a:lstStyle/>
        <a:p>
          <a:endParaRPr lang="en-US"/>
        </a:p>
      </dgm:t>
    </dgm:pt>
    <dgm:pt modelId="{DA991858-A7DE-4F01-9C4F-A16943932E92}" type="sibTrans" cxnId="{73339988-9BD5-4B89-A2EE-3068BE34F2F2}">
      <dgm:prSet/>
      <dgm:spPr/>
      <dgm:t>
        <a:bodyPr/>
        <a:lstStyle/>
        <a:p>
          <a:endParaRPr lang="en-US"/>
        </a:p>
      </dgm:t>
    </dgm:pt>
    <dgm:pt modelId="{59FB9A43-05F1-42FD-A1C3-21CF8ACAAAF2}">
      <dgm:prSet/>
      <dgm:spPr/>
      <dgm:t>
        <a:bodyPr/>
        <a:lstStyle/>
        <a:p>
          <a:r>
            <a:rPr lang="de-DE"/>
            <a:t>Aktives Zuhören</a:t>
          </a:r>
          <a:endParaRPr lang="en-US"/>
        </a:p>
      </dgm:t>
    </dgm:pt>
    <dgm:pt modelId="{03313553-15BC-4AE6-8EB9-14C02DB96F17}" type="parTrans" cxnId="{BBC3F09F-00CC-4602-A7F4-CDFAB8846E89}">
      <dgm:prSet/>
      <dgm:spPr/>
      <dgm:t>
        <a:bodyPr/>
        <a:lstStyle/>
        <a:p>
          <a:endParaRPr lang="en-US"/>
        </a:p>
      </dgm:t>
    </dgm:pt>
    <dgm:pt modelId="{5B9793DB-1AE1-42C4-9670-9213168AF3C2}" type="sibTrans" cxnId="{BBC3F09F-00CC-4602-A7F4-CDFAB8846E89}">
      <dgm:prSet/>
      <dgm:spPr/>
      <dgm:t>
        <a:bodyPr/>
        <a:lstStyle/>
        <a:p>
          <a:endParaRPr lang="en-US"/>
        </a:p>
      </dgm:t>
    </dgm:pt>
    <dgm:pt modelId="{CF2B698A-B7C7-4CFD-8829-0139F924C3D4}">
      <dgm:prSet/>
      <dgm:spPr/>
      <dgm:t>
        <a:bodyPr/>
        <a:lstStyle/>
        <a:p>
          <a:r>
            <a:rPr lang="de-DE"/>
            <a:t>Ehrlichkeit, Kongruenz</a:t>
          </a:r>
          <a:endParaRPr lang="en-US"/>
        </a:p>
      </dgm:t>
    </dgm:pt>
    <dgm:pt modelId="{B399DDE1-C5E4-40BB-9A3C-AD72DFA22471}" type="parTrans" cxnId="{44881EAF-E271-4087-A639-59EE29185A8D}">
      <dgm:prSet/>
      <dgm:spPr/>
      <dgm:t>
        <a:bodyPr/>
        <a:lstStyle/>
        <a:p>
          <a:endParaRPr lang="en-US"/>
        </a:p>
      </dgm:t>
    </dgm:pt>
    <dgm:pt modelId="{AA447398-B99C-4A1D-A3BD-A1423688AA14}" type="sibTrans" cxnId="{44881EAF-E271-4087-A639-59EE29185A8D}">
      <dgm:prSet/>
      <dgm:spPr/>
      <dgm:t>
        <a:bodyPr/>
        <a:lstStyle/>
        <a:p>
          <a:endParaRPr lang="en-US"/>
        </a:p>
      </dgm:t>
    </dgm:pt>
    <dgm:pt modelId="{6D9A53D7-B1F2-4910-9DF8-233AF4ECBA9B}" type="pres">
      <dgm:prSet presAssocID="{E736CA7E-281E-450B-BE62-EBA40479D2C6}" presName="root" presStyleCnt="0">
        <dgm:presLayoutVars>
          <dgm:dir/>
          <dgm:resizeHandles val="exact"/>
        </dgm:presLayoutVars>
      </dgm:prSet>
      <dgm:spPr/>
    </dgm:pt>
    <dgm:pt modelId="{6FE915D2-C95C-4749-A8C9-71A99E083B54}" type="pres">
      <dgm:prSet presAssocID="{27BD59A6-7E29-4781-BF94-D8B295EFC605}" presName="compNode" presStyleCnt="0"/>
      <dgm:spPr/>
    </dgm:pt>
    <dgm:pt modelId="{B3FCA7EE-C1AA-4503-96AB-179CC7DC5B06}" type="pres">
      <dgm:prSet presAssocID="{27BD59A6-7E29-4781-BF94-D8B295EFC605}" presName="bgRect" presStyleLbl="bgShp" presStyleIdx="0" presStyleCnt="5"/>
      <dgm:spPr/>
    </dgm:pt>
    <dgm:pt modelId="{2EF701C5-614A-46E8-BBEA-F9F38016813F}" type="pres">
      <dgm:prSet presAssocID="{27BD59A6-7E29-4781-BF94-D8B295EFC6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2CEF825D-7247-4B73-BF6E-A8E77D56E619}" type="pres">
      <dgm:prSet presAssocID="{27BD59A6-7E29-4781-BF94-D8B295EFC605}" presName="spaceRect" presStyleCnt="0"/>
      <dgm:spPr/>
    </dgm:pt>
    <dgm:pt modelId="{F6BA9C2F-EFCA-42AC-8E2D-0DCE3DC9B12E}" type="pres">
      <dgm:prSet presAssocID="{27BD59A6-7E29-4781-BF94-D8B295EFC605}" presName="parTx" presStyleLbl="revTx" presStyleIdx="0" presStyleCnt="5">
        <dgm:presLayoutVars>
          <dgm:chMax val="0"/>
          <dgm:chPref val="0"/>
        </dgm:presLayoutVars>
      </dgm:prSet>
      <dgm:spPr/>
    </dgm:pt>
    <dgm:pt modelId="{85EC795C-22A3-4F5A-B115-8675EC6680B2}" type="pres">
      <dgm:prSet presAssocID="{6EF8A2F1-6CFA-4CF0-9B24-CF6C64737754}" presName="sibTrans" presStyleCnt="0"/>
      <dgm:spPr/>
    </dgm:pt>
    <dgm:pt modelId="{0092A07A-0B57-4D4D-91C8-E8D6EA60211C}" type="pres">
      <dgm:prSet presAssocID="{A42E6A71-BCED-4FF3-9680-E4C12D5394BA}" presName="compNode" presStyleCnt="0"/>
      <dgm:spPr/>
    </dgm:pt>
    <dgm:pt modelId="{BBE3AD59-F07C-4584-8620-18E93ACA31F1}" type="pres">
      <dgm:prSet presAssocID="{A42E6A71-BCED-4FF3-9680-E4C12D5394BA}" presName="bgRect" presStyleLbl="bgShp" presStyleIdx="1" presStyleCnt="5"/>
      <dgm:spPr/>
    </dgm:pt>
    <dgm:pt modelId="{B0FC4901-E457-4853-A5B4-05AE0A4E01C4}" type="pres">
      <dgm:prSet presAssocID="{A42E6A71-BCED-4FF3-9680-E4C12D5394B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nüband"/>
        </a:ext>
      </dgm:extLst>
    </dgm:pt>
    <dgm:pt modelId="{BD6A89C3-68F0-40E4-BC1A-09656E8F5397}" type="pres">
      <dgm:prSet presAssocID="{A42E6A71-BCED-4FF3-9680-E4C12D5394BA}" presName="spaceRect" presStyleCnt="0"/>
      <dgm:spPr/>
    </dgm:pt>
    <dgm:pt modelId="{BEC3D37F-FE2E-4C5C-832E-64B104536E93}" type="pres">
      <dgm:prSet presAssocID="{A42E6A71-BCED-4FF3-9680-E4C12D5394BA}" presName="parTx" presStyleLbl="revTx" presStyleIdx="1" presStyleCnt="5">
        <dgm:presLayoutVars>
          <dgm:chMax val="0"/>
          <dgm:chPref val="0"/>
        </dgm:presLayoutVars>
      </dgm:prSet>
      <dgm:spPr/>
    </dgm:pt>
    <dgm:pt modelId="{705DBFB1-F840-4923-BD5C-23F05C4CA7E8}" type="pres">
      <dgm:prSet presAssocID="{9CC971F3-3C2C-42E5-BE62-9E33D5533A50}" presName="sibTrans" presStyleCnt="0"/>
      <dgm:spPr/>
    </dgm:pt>
    <dgm:pt modelId="{091962BB-7CD2-4CD9-9AB0-F1B62E556FD0}" type="pres">
      <dgm:prSet presAssocID="{F1119A67-8F6A-4F73-817C-1930C4828BDE}" presName="compNode" presStyleCnt="0"/>
      <dgm:spPr/>
    </dgm:pt>
    <dgm:pt modelId="{01307FC2-C88F-4372-B129-86E1F3F0A2DD}" type="pres">
      <dgm:prSet presAssocID="{F1119A67-8F6A-4F73-817C-1930C4828BDE}" presName="bgRect" presStyleLbl="bgShp" presStyleIdx="2" presStyleCnt="5"/>
      <dgm:spPr/>
    </dgm:pt>
    <dgm:pt modelId="{5CB9C7C1-922D-4226-BB9A-FE1E8A538758}" type="pres">
      <dgm:prSet presAssocID="{F1119A67-8F6A-4F73-817C-1930C4828BD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glu"/>
        </a:ext>
      </dgm:extLst>
    </dgm:pt>
    <dgm:pt modelId="{ECCE208A-367F-4E1E-98AF-9F90D69D19E7}" type="pres">
      <dgm:prSet presAssocID="{F1119A67-8F6A-4F73-817C-1930C4828BDE}" presName="spaceRect" presStyleCnt="0"/>
      <dgm:spPr/>
    </dgm:pt>
    <dgm:pt modelId="{C1A533AE-D0E1-49D8-902B-0AD85501E944}" type="pres">
      <dgm:prSet presAssocID="{F1119A67-8F6A-4F73-817C-1930C4828BDE}" presName="parTx" presStyleLbl="revTx" presStyleIdx="2" presStyleCnt="5">
        <dgm:presLayoutVars>
          <dgm:chMax val="0"/>
          <dgm:chPref val="0"/>
        </dgm:presLayoutVars>
      </dgm:prSet>
      <dgm:spPr/>
    </dgm:pt>
    <dgm:pt modelId="{6E0877EA-4568-498A-A6BA-3F9FCEE26479}" type="pres">
      <dgm:prSet presAssocID="{DA991858-A7DE-4F01-9C4F-A16943932E92}" presName="sibTrans" presStyleCnt="0"/>
      <dgm:spPr/>
    </dgm:pt>
    <dgm:pt modelId="{D98533E5-E14A-4F75-9AA5-4DAE7B6FC233}" type="pres">
      <dgm:prSet presAssocID="{59FB9A43-05F1-42FD-A1C3-21CF8ACAAAF2}" presName="compNode" presStyleCnt="0"/>
      <dgm:spPr/>
    </dgm:pt>
    <dgm:pt modelId="{148E3128-59D9-4F5B-A428-8DDD3CBFA1A1}" type="pres">
      <dgm:prSet presAssocID="{59FB9A43-05F1-42FD-A1C3-21CF8ACAAAF2}" presName="bgRect" presStyleLbl="bgShp" presStyleIdx="3" presStyleCnt="5"/>
      <dgm:spPr/>
    </dgm:pt>
    <dgm:pt modelId="{F9C17E73-7C30-4715-B8E6-2B953894F1B4}" type="pres">
      <dgm:prSet presAssocID="{59FB9A43-05F1-42FD-A1C3-21CF8ACAAAF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opfhörer"/>
        </a:ext>
      </dgm:extLst>
    </dgm:pt>
    <dgm:pt modelId="{2CC02F05-E255-45AF-BAC4-F4E6492C4B6E}" type="pres">
      <dgm:prSet presAssocID="{59FB9A43-05F1-42FD-A1C3-21CF8ACAAAF2}" presName="spaceRect" presStyleCnt="0"/>
      <dgm:spPr/>
    </dgm:pt>
    <dgm:pt modelId="{ABB59BB4-8E2D-49D8-B15A-38CCECD61A74}" type="pres">
      <dgm:prSet presAssocID="{59FB9A43-05F1-42FD-A1C3-21CF8ACAAAF2}" presName="parTx" presStyleLbl="revTx" presStyleIdx="3" presStyleCnt="5">
        <dgm:presLayoutVars>
          <dgm:chMax val="0"/>
          <dgm:chPref val="0"/>
        </dgm:presLayoutVars>
      </dgm:prSet>
      <dgm:spPr/>
    </dgm:pt>
    <dgm:pt modelId="{77D8271A-FCBC-4630-8799-51CE107A5E86}" type="pres">
      <dgm:prSet presAssocID="{5B9793DB-1AE1-42C4-9670-9213168AF3C2}" presName="sibTrans" presStyleCnt="0"/>
      <dgm:spPr/>
    </dgm:pt>
    <dgm:pt modelId="{7E40CA9D-0FE4-482C-97D0-DEDE7D1346A8}" type="pres">
      <dgm:prSet presAssocID="{CF2B698A-B7C7-4CFD-8829-0139F924C3D4}" presName="compNode" presStyleCnt="0"/>
      <dgm:spPr/>
    </dgm:pt>
    <dgm:pt modelId="{BD65971E-EDE0-49D9-83DF-82FC854BB3F7}" type="pres">
      <dgm:prSet presAssocID="{CF2B698A-B7C7-4CFD-8829-0139F924C3D4}" presName="bgRect" presStyleLbl="bgShp" presStyleIdx="4" presStyleCnt="5"/>
      <dgm:spPr/>
    </dgm:pt>
    <dgm:pt modelId="{0A80E133-8417-43EE-B5A6-022F839734CF}" type="pres">
      <dgm:prSet presAssocID="{CF2B698A-B7C7-4CFD-8829-0139F924C3D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chlag"/>
        </a:ext>
      </dgm:extLst>
    </dgm:pt>
    <dgm:pt modelId="{93C250DF-E948-44FF-B3A2-EF78D9E7DC9C}" type="pres">
      <dgm:prSet presAssocID="{CF2B698A-B7C7-4CFD-8829-0139F924C3D4}" presName="spaceRect" presStyleCnt="0"/>
      <dgm:spPr/>
    </dgm:pt>
    <dgm:pt modelId="{3B81A822-9C89-441A-A41A-E55324587241}" type="pres">
      <dgm:prSet presAssocID="{CF2B698A-B7C7-4CFD-8829-0139F924C3D4}" presName="parTx" presStyleLbl="revTx" presStyleIdx="4" presStyleCnt="5">
        <dgm:presLayoutVars>
          <dgm:chMax val="0"/>
          <dgm:chPref val="0"/>
        </dgm:presLayoutVars>
      </dgm:prSet>
      <dgm:spPr/>
    </dgm:pt>
  </dgm:ptLst>
  <dgm:cxnLst>
    <dgm:cxn modelId="{F1959E09-5ACD-487F-9E3F-D5B654862D60}" srcId="{E736CA7E-281E-450B-BE62-EBA40479D2C6}" destId="{A42E6A71-BCED-4FF3-9680-E4C12D5394BA}" srcOrd="1" destOrd="0" parTransId="{2C532217-3740-4F35-80E8-97C98D6F00C4}" sibTransId="{9CC971F3-3C2C-42E5-BE62-9E33D5533A50}"/>
    <dgm:cxn modelId="{B2DED444-6D9B-4A0A-AB7F-5F9F35C04541}" type="presOf" srcId="{F1119A67-8F6A-4F73-817C-1930C4828BDE}" destId="{C1A533AE-D0E1-49D8-902B-0AD85501E944}" srcOrd="0" destOrd="0" presId="urn:microsoft.com/office/officeart/2018/2/layout/IconVerticalSolidList"/>
    <dgm:cxn modelId="{C11A6F65-8588-4E2A-9948-FAFD689CFEC5}" type="presOf" srcId="{E736CA7E-281E-450B-BE62-EBA40479D2C6}" destId="{6D9A53D7-B1F2-4910-9DF8-233AF4ECBA9B}" srcOrd="0" destOrd="0" presId="urn:microsoft.com/office/officeart/2018/2/layout/IconVerticalSolidList"/>
    <dgm:cxn modelId="{AC27914C-46D5-4509-8EB1-47341386BC62}" type="presOf" srcId="{A42E6A71-BCED-4FF3-9680-E4C12D5394BA}" destId="{BEC3D37F-FE2E-4C5C-832E-64B104536E93}" srcOrd="0" destOrd="0" presId="urn:microsoft.com/office/officeart/2018/2/layout/IconVerticalSolidList"/>
    <dgm:cxn modelId="{60F16776-9F98-49C4-9CC5-53394BFC7897}" type="presOf" srcId="{59FB9A43-05F1-42FD-A1C3-21CF8ACAAAF2}" destId="{ABB59BB4-8E2D-49D8-B15A-38CCECD61A74}" srcOrd="0" destOrd="0" presId="urn:microsoft.com/office/officeart/2018/2/layout/IconVerticalSolidList"/>
    <dgm:cxn modelId="{0D869388-2A64-46A0-BEEB-D1CCD565C672}" type="presOf" srcId="{CF2B698A-B7C7-4CFD-8829-0139F924C3D4}" destId="{3B81A822-9C89-441A-A41A-E55324587241}" srcOrd="0" destOrd="0" presId="urn:microsoft.com/office/officeart/2018/2/layout/IconVerticalSolidList"/>
    <dgm:cxn modelId="{73339988-9BD5-4B89-A2EE-3068BE34F2F2}" srcId="{E736CA7E-281E-450B-BE62-EBA40479D2C6}" destId="{F1119A67-8F6A-4F73-817C-1930C4828BDE}" srcOrd="2" destOrd="0" parTransId="{898FEF35-FF2E-4CF4-9A79-9D6C4E2F924F}" sibTransId="{DA991858-A7DE-4F01-9C4F-A16943932E92}"/>
    <dgm:cxn modelId="{BBC3F09F-00CC-4602-A7F4-CDFAB8846E89}" srcId="{E736CA7E-281E-450B-BE62-EBA40479D2C6}" destId="{59FB9A43-05F1-42FD-A1C3-21CF8ACAAAF2}" srcOrd="3" destOrd="0" parTransId="{03313553-15BC-4AE6-8EB9-14C02DB96F17}" sibTransId="{5B9793DB-1AE1-42C4-9670-9213168AF3C2}"/>
    <dgm:cxn modelId="{72E861A3-E881-4FC4-8E37-09DDC939A44D}" srcId="{E736CA7E-281E-450B-BE62-EBA40479D2C6}" destId="{27BD59A6-7E29-4781-BF94-D8B295EFC605}" srcOrd="0" destOrd="0" parTransId="{4E351299-51FD-493C-8693-74753F636B18}" sibTransId="{6EF8A2F1-6CFA-4CF0-9B24-CF6C64737754}"/>
    <dgm:cxn modelId="{44881EAF-E271-4087-A639-59EE29185A8D}" srcId="{E736CA7E-281E-450B-BE62-EBA40479D2C6}" destId="{CF2B698A-B7C7-4CFD-8829-0139F924C3D4}" srcOrd="4" destOrd="0" parTransId="{B399DDE1-C5E4-40BB-9A3C-AD72DFA22471}" sibTransId="{AA447398-B99C-4A1D-A3BD-A1423688AA14}"/>
    <dgm:cxn modelId="{DFB1EED9-3E67-41A2-B7ED-D3F657D7E9A3}" type="presOf" srcId="{27BD59A6-7E29-4781-BF94-D8B295EFC605}" destId="{F6BA9C2F-EFCA-42AC-8E2D-0DCE3DC9B12E}" srcOrd="0" destOrd="0" presId="urn:microsoft.com/office/officeart/2018/2/layout/IconVerticalSolidList"/>
    <dgm:cxn modelId="{CAEA7958-C5EF-43BC-9B9E-4DA70F13A50F}" type="presParOf" srcId="{6D9A53D7-B1F2-4910-9DF8-233AF4ECBA9B}" destId="{6FE915D2-C95C-4749-A8C9-71A99E083B54}" srcOrd="0" destOrd="0" presId="urn:microsoft.com/office/officeart/2018/2/layout/IconVerticalSolidList"/>
    <dgm:cxn modelId="{825F06C4-8829-4984-8D34-B30EB7C7FC68}" type="presParOf" srcId="{6FE915D2-C95C-4749-A8C9-71A99E083B54}" destId="{B3FCA7EE-C1AA-4503-96AB-179CC7DC5B06}" srcOrd="0" destOrd="0" presId="urn:microsoft.com/office/officeart/2018/2/layout/IconVerticalSolidList"/>
    <dgm:cxn modelId="{C5AFAEC3-F72F-432B-9B6A-2B62F0E87942}" type="presParOf" srcId="{6FE915D2-C95C-4749-A8C9-71A99E083B54}" destId="{2EF701C5-614A-46E8-BBEA-F9F38016813F}" srcOrd="1" destOrd="0" presId="urn:microsoft.com/office/officeart/2018/2/layout/IconVerticalSolidList"/>
    <dgm:cxn modelId="{A6C1F9F3-CCF8-4614-B43B-F4163B4B5D4E}" type="presParOf" srcId="{6FE915D2-C95C-4749-A8C9-71A99E083B54}" destId="{2CEF825D-7247-4B73-BF6E-A8E77D56E619}" srcOrd="2" destOrd="0" presId="urn:microsoft.com/office/officeart/2018/2/layout/IconVerticalSolidList"/>
    <dgm:cxn modelId="{79500BF5-8036-4176-9AE3-70676C449AE5}" type="presParOf" srcId="{6FE915D2-C95C-4749-A8C9-71A99E083B54}" destId="{F6BA9C2F-EFCA-42AC-8E2D-0DCE3DC9B12E}" srcOrd="3" destOrd="0" presId="urn:microsoft.com/office/officeart/2018/2/layout/IconVerticalSolidList"/>
    <dgm:cxn modelId="{9356A5FE-4FFF-4D27-AA8C-9878CC46FBE4}" type="presParOf" srcId="{6D9A53D7-B1F2-4910-9DF8-233AF4ECBA9B}" destId="{85EC795C-22A3-4F5A-B115-8675EC6680B2}" srcOrd="1" destOrd="0" presId="urn:microsoft.com/office/officeart/2018/2/layout/IconVerticalSolidList"/>
    <dgm:cxn modelId="{61A7DE64-0CE4-4323-A596-AF49828B1916}" type="presParOf" srcId="{6D9A53D7-B1F2-4910-9DF8-233AF4ECBA9B}" destId="{0092A07A-0B57-4D4D-91C8-E8D6EA60211C}" srcOrd="2" destOrd="0" presId="urn:microsoft.com/office/officeart/2018/2/layout/IconVerticalSolidList"/>
    <dgm:cxn modelId="{DE18E5EC-203C-406A-AED4-262B1D1A4E50}" type="presParOf" srcId="{0092A07A-0B57-4D4D-91C8-E8D6EA60211C}" destId="{BBE3AD59-F07C-4584-8620-18E93ACA31F1}" srcOrd="0" destOrd="0" presId="urn:microsoft.com/office/officeart/2018/2/layout/IconVerticalSolidList"/>
    <dgm:cxn modelId="{76CC5863-D32A-448E-9F52-F1EE35E81201}" type="presParOf" srcId="{0092A07A-0B57-4D4D-91C8-E8D6EA60211C}" destId="{B0FC4901-E457-4853-A5B4-05AE0A4E01C4}" srcOrd="1" destOrd="0" presId="urn:microsoft.com/office/officeart/2018/2/layout/IconVerticalSolidList"/>
    <dgm:cxn modelId="{A6ABEFC7-BA85-4488-90CB-1D20BAF12F02}" type="presParOf" srcId="{0092A07A-0B57-4D4D-91C8-E8D6EA60211C}" destId="{BD6A89C3-68F0-40E4-BC1A-09656E8F5397}" srcOrd="2" destOrd="0" presId="urn:microsoft.com/office/officeart/2018/2/layout/IconVerticalSolidList"/>
    <dgm:cxn modelId="{190C1204-97BB-4D58-B2E8-C20456AD159D}" type="presParOf" srcId="{0092A07A-0B57-4D4D-91C8-E8D6EA60211C}" destId="{BEC3D37F-FE2E-4C5C-832E-64B104536E93}" srcOrd="3" destOrd="0" presId="urn:microsoft.com/office/officeart/2018/2/layout/IconVerticalSolidList"/>
    <dgm:cxn modelId="{593CD5F0-7E5A-4573-87A1-7421811D2318}" type="presParOf" srcId="{6D9A53D7-B1F2-4910-9DF8-233AF4ECBA9B}" destId="{705DBFB1-F840-4923-BD5C-23F05C4CA7E8}" srcOrd="3" destOrd="0" presId="urn:microsoft.com/office/officeart/2018/2/layout/IconVerticalSolidList"/>
    <dgm:cxn modelId="{7E03DBEF-29BE-4D95-BD2D-C1EE3F4EA023}" type="presParOf" srcId="{6D9A53D7-B1F2-4910-9DF8-233AF4ECBA9B}" destId="{091962BB-7CD2-4CD9-9AB0-F1B62E556FD0}" srcOrd="4" destOrd="0" presId="urn:microsoft.com/office/officeart/2018/2/layout/IconVerticalSolidList"/>
    <dgm:cxn modelId="{80D6622B-9BE7-477C-BAEB-B82348189702}" type="presParOf" srcId="{091962BB-7CD2-4CD9-9AB0-F1B62E556FD0}" destId="{01307FC2-C88F-4372-B129-86E1F3F0A2DD}" srcOrd="0" destOrd="0" presId="urn:microsoft.com/office/officeart/2018/2/layout/IconVerticalSolidList"/>
    <dgm:cxn modelId="{EB0CB16E-1297-49AC-AC9C-73EDFF7B00DA}" type="presParOf" srcId="{091962BB-7CD2-4CD9-9AB0-F1B62E556FD0}" destId="{5CB9C7C1-922D-4226-BB9A-FE1E8A538758}" srcOrd="1" destOrd="0" presId="urn:microsoft.com/office/officeart/2018/2/layout/IconVerticalSolidList"/>
    <dgm:cxn modelId="{44232CFC-0747-4501-8839-B7D6AE9689C5}" type="presParOf" srcId="{091962BB-7CD2-4CD9-9AB0-F1B62E556FD0}" destId="{ECCE208A-367F-4E1E-98AF-9F90D69D19E7}" srcOrd="2" destOrd="0" presId="urn:microsoft.com/office/officeart/2018/2/layout/IconVerticalSolidList"/>
    <dgm:cxn modelId="{2A148F70-8712-4268-8D77-6D229F4A5556}" type="presParOf" srcId="{091962BB-7CD2-4CD9-9AB0-F1B62E556FD0}" destId="{C1A533AE-D0E1-49D8-902B-0AD85501E944}" srcOrd="3" destOrd="0" presId="urn:microsoft.com/office/officeart/2018/2/layout/IconVerticalSolidList"/>
    <dgm:cxn modelId="{6BADAD2F-6388-47C3-BFE0-31FD3B35D441}" type="presParOf" srcId="{6D9A53D7-B1F2-4910-9DF8-233AF4ECBA9B}" destId="{6E0877EA-4568-498A-A6BA-3F9FCEE26479}" srcOrd="5" destOrd="0" presId="urn:microsoft.com/office/officeart/2018/2/layout/IconVerticalSolidList"/>
    <dgm:cxn modelId="{42899AA1-E86D-49CE-B868-48DBD055599F}" type="presParOf" srcId="{6D9A53D7-B1F2-4910-9DF8-233AF4ECBA9B}" destId="{D98533E5-E14A-4F75-9AA5-4DAE7B6FC233}" srcOrd="6" destOrd="0" presId="urn:microsoft.com/office/officeart/2018/2/layout/IconVerticalSolidList"/>
    <dgm:cxn modelId="{55F158E3-ABC9-407E-882B-89AFB853EB87}" type="presParOf" srcId="{D98533E5-E14A-4F75-9AA5-4DAE7B6FC233}" destId="{148E3128-59D9-4F5B-A428-8DDD3CBFA1A1}" srcOrd="0" destOrd="0" presId="urn:microsoft.com/office/officeart/2018/2/layout/IconVerticalSolidList"/>
    <dgm:cxn modelId="{6553D7DE-0A00-4AE0-B4D7-456050DBCB52}" type="presParOf" srcId="{D98533E5-E14A-4F75-9AA5-4DAE7B6FC233}" destId="{F9C17E73-7C30-4715-B8E6-2B953894F1B4}" srcOrd="1" destOrd="0" presId="urn:microsoft.com/office/officeart/2018/2/layout/IconVerticalSolidList"/>
    <dgm:cxn modelId="{E9B38DB6-D0DF-450B-8396-85983D23D9A4}" type="presParOf" srcId="{D98533E5-E14A-4F75-9AA5-4DAE7B6FC233}" destId="{2CC02F05-E255-45AF-BAC4-F4E6492C4B6E}" srcOrd="2" destOrd="0" presId="urn:microsoft.com/office/officeart/2018/2/layout/IconVerticalSolidList"/>
    <dgm:cxn modelId="{FE256330-8031-436B-81AB-99769731F010}" type="presParOf" srcId="{D98533E5-E14A-4F75-9AA5-4DAE7B6FC233}" destId="{ABB59BB4-8E2D-49D8-B15A-38CCECD61A74}" srcOrd="3" destOrd="0" presId="urn:microsoft.com/office/officeart/2018/2/layout/IconVerticalSolidList"/>
    <dgm:cxn modelId="{623B2973-24BE-4709-A860-BB059A152532}" type="presParOf" srcId="{6D9A53D7-B1F2-4910-9DF8-233AF4ECBA9B}" destId="{77D8271A-FCBC-4630-8799-51CE107A5E86}" srcOrd="7" destOrd="0" presId="urn:microsoft.com/office/officeart/2018/2/layout/IconVerticalSolidList"/>
    <dgm:cxn modelId="{39A788A5-20DC-45EA-9F19-4DE22353C4FF}" type="presParOf" srcId="{6D9A53D7-B1F2-4910-9DF8-233AF4ECBA9B}" destId="{7E40CA9D-0FE4-482C-97D0-DEDE7D1346A8}" srcOrd="8" destOrd="0" presId="urn:microsoft.com/office/officeart/2018/2/layout/IconVerticalSolidList"/>
    <dgm:cxn modelId="{DF48331D-4293-4C5B-B8C6-5DF4037E1446}" type="presParOf" srcId="{7E40CA9D-0FE4-482C-97D0-DEDE7D1346A8}" destId="{BD65971E-EDE0-49D9-83DF-82FC854BB3F7}" srcOrd="0" destOrd="0" presId="urn:microsoft.com/office/officeart/2018/2/layout/IconVerticalSolidList"/>
    <dgm:cxn modelId="{758CCFB0-E294-43B5-AA95-15DB96CC0C4C}" type="presParOf" srcId="{7E40CA9D-0FE4-482C-97D0-DEDE7D1346A8}" destId="{0A80E133-8417-43EE-B5A6-022F839734CF}" srcOrd="1" destOrd="0" presId="urn:microsoft.com/office/officeart/2018/2/layout/IconVerticalSolidList"/>
    <dgm:cxn modelId="{4F67872C-2958-463C-9613-638C179F7A9E}" type="presParOf" srcId="{7E40CA9D-0FE4-482C-97D0-DEDE7D1346A8}" destId="{93C250DF-E948-44FF-B3A2-EF78D9E7DC9C}" srcOrd="2" destOrd="0" presId="urn:microsoft.com/office/officeart/2018/2/layout/IconVerticalSolidList"/>
    <dgm:cxn modelId="{A448073E-A63C-4191-94B6-F9F48080AF40}" type="presParOf" srcId="{7E40CA9D-0FE4-482C-97D0-DEDE7D1346A8}" destId="{3B81A822-9C89-441A-A41A-E553245872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8AF39A-61F6-4773-99A8-FB1A86E02DBA}" type="doc">
      <dgm:prSet loTypeId="urn:microsoft.com/office/officeart/2005/8/layout/vProcess5" loCatId="process" qsTypeId="urn:microsoft.com/office/officeart/2005/8/quickstyle/simple4" qsCatId="simple" csTypeId="urn:microsoft.com/office/officeart/2005/8/colors/accent2_2" csCatId="accent2"/>
      <dgm:spPr/>
      <dgm:t>
        <a:bodyPr/>
        <a:lstStyle/>
        <a:p>
          <a:endParaRPr lang="en-US"/>
        </a:p>
      </dgm:t>
    </dgm:pt>
    <dgm:pt modelId="{94D9CEA6-098D-4B47-9475-3A003C66E0C8}">
      <dgm:prSet/>
      <dgm:spPr/>
      <dgm:t>
        <a:bodyPr/>
        <a:lstStyle/>
        <a:p>
          <a:r>
            <a:rPr lang="en-US"/>
            <a:t>Bildet einer Vierergruppe. Tauscht euch über Konflikte aus, die ihr in der Zusammenarbeit mit Auszubildenden (oder Kolleg*innen) erlebt habt.</a:t>
          </a:r>
        </a:p>
      </dgm:t>
    </dgm:pt>
    <dgm:pt modelId="{12B16250-3FB7-4AEC-8D3D-B459463DD6D5}" type="parTrans" cxnId="{21EAF2D3-DC14-44A8-90B6-525F54624942}">
      <dgm:prSet/>
      <dgm:spPr/>
      <dgm:t>
        <a:bodyPr/>
        <a:lstStyle/>
        <a:p>
          <a:endParaRPr lang="en-US"/>
        </a:p>
      </dgm:t>
    </dgm:pt>
    <dgm:pt modelId="{D2B21292-5C69-4B40-8C62-8833297A9BC2}" type="sibTrans" cxnId="{21EAF2D3-DC14-44A8-90B6-525F54624942}">
      <dgm:prSet/>
      <dgm:spPr/>
      <dgm:t>
        <a:bodyPr/>
        <a:lstStyle/>
        <a:p>
          <a:endParaRPr lang="en-US"/>
        </a:p>
      </dgm:t>
    </dgm:pt>
    <dgm:pt modelId="{CF32C7B9-79F9-48BF-833C-5F36CBD8ADEF}">
      <dgm:prSet/>
      <dgm:spPr/>
      <dgm:t>
        <a:bodyPr/>
        <a:lstStyle/>
        <a:p>
          <a:r>
            <a:rPr lang="en-US"/>
            <a:t>Verschriftlicht einen eurer Konflikte als kurze Fallsituation.</a:t>
          </a:r>
        </a:p>
      </dgm:t>
    </dgm:pt>
    <dgm:pt modelId="{65E1358E-4907-45B4-AEF3-F242F3C3E9E6}" type="parTrans" cxnId="{DC864392-C405-4E2F-BAFC-0B0EC838D5CC}">
      <dgm:prSet/>
      <dgm:spPr/>
      <dgm:t>
        <a:bodyPr/>
        <a:lstStyle/>
        <a:p>
          <a:endParaRPr lang="en-US"/>
        </a:p>
      </dgm:t>
    </dgm:pt>
    <dgm:pt modelId="{B0DA3F8D-6212-4672-AE7E-F002110A98D1}" type="sibTrans" cxnId="{DC864392-C405-4E2F-BAFC-0B0EC838D5CC}">
      <dgm:prSet/>
      <dgm:spPr/>
      <dgm:t>
        <a:bodyPr/>
        <a:lstStyle/>
        <a:p>
          <a:endParaRPr lang="en-US"/>
        </a:p>
      </dgm:t>
    </dgm:pt>
    <dgm:pt modelId="{ED290C85-45EB-4AD6-B8CB-F4B7DA990DEF}">
      <dgm:prSet/>
      <dgm:spPr/>
      <dgm:t>
        <a:bodyPr/>
        <a:lstStyle/>
        <a:p>
          <a:r>
            <a:rPr lang="en-US"/>
            <a:t>Lest euch anschließend des Text über "Strategien zur Konfliktlösung" von Martin&amp;Mensdorf (2022) durch.</a:t>
          </a:r>
        </a:p>
      </dgm:t>
    </dgm:pt>
    <dgm:pt modelId="{2352009F-A657-4FC6-AD87-3335905E2FC3}" type="parTrans" cxnId="{2585E69E-FAC8-49B1-847B-599AE0F0620E}">
      <dgm:prSet/>
      <dgm:spPr/>
      <dgm:t>
        <a:bodyPr/>
        <a:lstStyle/>
        <a:p>
          <a:endParaRPr lang="en-US"/>
        </a:p>
      </dgm:t>
    </dgm:pt>
    <dgm:pt modelId="{27C74602-52EE-4225-8721-133C70C40557}" type="sibTrans" cxnId="{2585E69E-FAC8-49B1-847B-599AE0F0620E}">
      <dgm:prSet/>
      <dgm:spPr/>
      <dgm:t>
        <a:bodyPr/>
        <a:lstStyle/>
        <a:p>
          <a:endParaRPr lang="en-US"/>
        </a:p>
      </dgm:t>
    </dgm:pt>
    <dgm:pt modelId="{D235C327-A97A-451A-8EAA-2B7DF9F50348}">
      <dgm:prSet/>
      <dgm:spPr/>
      <dgm:t>
        <a:bodyPr/>
        <a:lstStyle/>
        <a:p>
          <a:r>
            <a:rPr lang="en-US"/>
            <a:t>Überlegt euch nun ein Vorgehen zur Lösung eures Konflikts und stellt diese Konfliktlösung skizzenartig dar. </a:t>
          </a:r>
        </a:p>
      </dgm:t>
    </dgm:pt>
    <dgm:pt modelId="{75BA533F-E80F-4F99-8296-4FCE0EC86CCD}" type="parTrans" cxnId="{D7D58865-19EA-4D90-AB48-CCF840A8558A}">
      <dgm:prSet/>
      <dgm:spPr/>
      <dgm:t>
        <a:bodyPr/>
        <a:lstStyle/>
        <a:p>
          <a:endParaRPr lang="en-US"/>
        </a:p>
      </dgm:t>
    </dgm:pt>
    <dgm:pt modelId="{A3C8E17C-57C0-4391-8933-B3902FBF4748}" type="sibTrans" cxnId="{D7D58865-19EA-4D90-AB48-CCF840A8558A}">
      <dgm:prSet/>
      <dgm:spPr/>
      <dgm:t>
        <a:bodyPr/>
        <a:lstStyle/>
        <a:p>
          <a:endParaRPr lang="en-US"/>
        </a:p>
      </dgm:t>
    </dgm:pt>
    <dgm:pt modelId="{1C1385B6-2898-4789-9061-CA3D81CF5EF9}" type="pres">
      <dgm:prSet presAssocID="{D78AF39A-61F6-4773-99A8-FB1A86E02DBA}" presName="outerComposite" presStyleCnt="0">
        <dgm:presLayoutVars>
          <dgm:chMax val="5"/>
          <dgm:dir/>
          <dgm:resizeHandles val="exact"/>
        </dgm:presLayoutVars>
      </dgm:prSet>
      <dgm:spPr/>
    </dgm:pt>
    <dgm:pt modelId="{D8F50A02-FF4B-4811-B5D7-8FAAF8DEFD11}" type="pres">
      <dgm:prSet presAssocID="{D78AF39A-61F6-4773-99A8-FB1A86E02DBA}" presName="dummyMaxCanvas" presStyleCnt="0">
        <dgm:presLayoutVars/>
      </dgm:prSet>
      <dgm:spPr/>
    </dgm:pt>
    <dgm:pt modelId="{D21911E1-ACCF-491E-BAD8-948ADFFA4188}" type="pres">
      <dgm:prSet presAssocID="{D78AF39A-61F6-4773-99A8-FB1A86E02DBA}" presName="FourNodes_1" presStyleLbl="node1" presStyleIdx="0" presStyleCnt="4">
        <dgm:presLayoutVars>
          <dgm:bulletEnabled val="1"/>
        </dgm:presLayoutVars>
      </dgm:prSet>
      <dgm:spPr/>
    </dgm:pt>
    <dgm:pt modelId="{F062DC42-8C99-47E4-9A51-DECA303A2EF0}" type="pres">
      <dgm:prSet presAssocID="{D78AF39A-61F6-4773-99A8-FB1A86E02DBA}" presName="FourNodes_2" presStyleLbl="node1" presStyleIdx="1" presStyleCnt="4">
        <dgm:presLayoutVars>
          <dgm:bulletEnabled val="1"/>
        </dgm:presLayoutVars>
      </dgm:prSet>
      <dgm:spPr/>
    </dgm:pt>
    <dgm:pt modelId="{63B28E5D-E8FF-4575-A33C-8BAD1602D3A2}" type="pres">
      <dgm:prSet presAssocID="{D78AF39A-61F6-4773-99A8-FB1A86E02DBA}" presName="FourNodes_3" presStyleLbl="node1" presStyleIdx="2" presStyleCnt="4">
        <dgm:presLayoutVars>
          <dgm:bulletEnabled val="1"/>
        </dgm:presLayoutVars>
      </dgm:prSet>
      <dgm:spPr/>
    </dgm:pt>
    <dgm:pt modelId="{EC36428D-CB55-4778-9108-6F0014FFB665}" type="pres">
      <dgm:prSet presAssocID="{D78AF39A-61F6-4773-99A8-FB1A86E02DBA}" presName="FourNodes_4" presStyleLbl="node1" presStyleIdx="3" presStyleCnt="4">
        <dgm:presLayoutVars>
          <dgm:bulletEnabled val="1"/>
        </dgm:presLayoutVars>
      </dgm:prSet>
      <dgm:spPr/>
    </dgm:pt>
    <dgm:pt modelId="{4E590884-B1B7-46CE-8298-44567828F0FB}" type="pres">
      <dgm:prSet presAssocID="{D78AF39A-61F6-4773-99A8-FB1A86E02DBA}" presName="FourConn_1-2" presStyleLbl="fgAccFollowNode1" presStyleIdx="0" presStyleCnt="3">
        <dgm:presLayoutVars>
          <dgm:bulletEnabled val="1"/>
        </dgm:presLayoutVars>
      </dgm:prSet>
      <dgm:spPr/>
    </dgm:pt>
    <dgm:pt modelId="{F0362507-1EF5-4C4D-8B01-F49541B933F0}" type="pres">
      <dgm:prSet presAssocID="{D78AF39A-61F6-4773-99A8-FB1A86E02DBA}" presName="FourConn_2-3" presStyleLbl="fgAccFollowNode1" presStyleIdx="1" presStyleCnt="3">
        <dgm:presLayoutVars>
          <dgm:bulletEnabled val="1"/>
        </dgm:presLayoutVars>
      </dgm:prSet>
      <dgm:spPr/>
    </dgm:pt>
    <dgm:pt modelId="{E76EBA84-DF65-46BE-94B4-FFE5B0964745}" type="pres">
      <dgm:prSet presAssocID="{D78AF39A-61F6-4773-99A8-FB1A86E02DBA}" presName="FourConn_3-4" presStyleLbl="fgAccFollowNode1" presStyleIdx="2" presStyleCnt="3">
        <dgm:presLayoutVars>
          <dgm:bulletEnabled val="1"/>
        </dgm:presLayoutVars>
      </dgm:prSet>
      <dgm:spPr/>
    </dgm:pt>
    <dgm:pt modelId="{D22868AA-161F-452B-8B51-DDA0D53D7562}" type="pres">
      <dgm:prSet presAssocID="{D78AF39A-61F6-4773-99A8-FB1A86E02DBA}" presName="FourNodes_1_text" presStyleLbl="node1" presStyleIdx="3" presStyleCnt="4">
        <dgm:presLayoutVars>
          <dgm:bulletEnabled val="1"/>
        </dgm:presLayoutVars>
      </dgm:prSet>
      <dgm:spPr/>
    </dgm:pt>
    <dgm:pt modelId="{967FDCEF-5ACA-4617-ADCE-40454C4A19EE}" type="pres">
      <dgm:prSet presAssocID="{D78AF39A-61F6-4773-99A8-FB1A86E02DBA}" presName="FourNodes_2_text" presStyleLbl="node1" presStyleIdx="3" presStyleCnt="4">
        <dgm:presLayoutVars>
          <dgm:bulletEnabled val="1"/>
        </dgm:presLayoutVars>
      </dgm:prSet>
      <dgm:spPr/>
    </dgm:pt>
    <dgm:pt modelId="{5F9AE4F5-632C-4F6D-82F5-ABB56DFC034C}" type="pres">
      <dgm:prSet presAssocID="{D78AF39A-61F6-4773-99A8-FB1A86E02DBA}" presName="FourNodes_3_text" presStyleLbl="node1" presStyleIdx="3" presStyleCnt="4">
        <dgm:presLayoutVars>
          <dgm:bulletEnabled val="1"/>
        </dgm:presLayoutVars>
      </dgm:prSet>
      <dgm:spPr/>
    </dgm:pt>
    <dgm:pt modelId="{D33408F1-3AC0-4AD5-84C6-4727BEF62604}" type="pres">
      <dgm:prSet presAssocID="{D78AF39A-61F6-4773-99A8-FB1A86E02DBA}" presName="FourNodes_4_text" presStyleLbl="node1" presStyleIdx="3" presStyleCnt="4">
        <dgm:presLayoutVars>
          <dgm:bulletEnabled val="1"/>
        </dgm:presLayoutVars>
      </dgm:prSet>
      <dgm:spPr/>
    </dgm:pt>
  </dgm:ptLst>
  <dgm:cxnLst>
    <dgm:cxn modelId="{D2AF6B0E-2AAA-4EF5-B031-1E83258BAD00}" type="presOf" srcId="{ED290C85-45EB-4AD6-B8CB-F4B7DA990DEF}" destId="{63B28E5D-E8FF-4575-A33C-8BAD1602D3A2}" srcOrd="0" destOrd="0" presId="urn:microsoft.com/office/officeart/2005/8/layout/vProcess5"/>
    <dgm:cxn modelId="{B7B51516-9352-4CAF-84B4-F6951F7A56C8}" type="presOf" srcId="{ED290C85-45EB-4AD6-B8CB-F4B7DA990DEF}" destId="{5F9AE4F5-632C-4F6D-82F5-ABB56DFC034C}" srcOrd="1" destOrd="0" presId="urn:microsoft.com/office/officeart/2005/8/layout/vProcess5"/>
    <dgm:cxn modelId="{85215419-A5D5-481F-A911-83F0603AF24D}" type="presOf" srcId="{D78AF39A-61F6-4773-99A8-FB1A86E02DBA}" destId="{1C1385B6-2898-4789-9061-CA3D81CF5EF9}" srcOrd="0" destOrd="0" presId="urn:microsoft.com/office/officeart/2005/8/layout/vProcess5"/>
    <dgm:cxn modelId="{59A5DE2B-AEC4-4B73-8792-6D1404F9C81B}" type="presOf" srcId="{D235C327-A97A-451A-8EAA-2B7DF9F50348}" destId="{D33408F1-3AC0-4AD5-84C6-4727BEF62604}" srcOrd="1" destOrd="0" presId="urn:microsoft.com/office/officeart/2005/8/layout/vProcess5"/>
    <dgm:cxn modelId="{D7D58865-19EA-4D90-AB48-CCF840A8558A}" srcId="{D78AF39A-61F6-4773-99A8-FB1A86E02DBA}" destId="{D235C327-A97A-451A-8EAA-2B7DF9F50348}" srcOrd="3" destOrd="0" parTransId="{75BA533F-E80F-4F99-8296-4FCE0EC86CCD}" sibTransId="{A3C8E17C-57C0-4391-8933-B3902FBF4748}"/>
    <dgm:cxn modelId="{DC864392-C405-4E2F-BAFC-0B0EC838D5CC}" srcId="{D78AF39A-61F6-4773-99A8-FB1A86E02DBA}" destId="{CF32C7B9-79F9-48BF-833C-5F36CBD8ADEF}" srcOrd="1" destOrd="0" parTransId="{65E1358E-4907-45B4-AEF3-F242F3C3E9E6}" sibTransId="{B0DA3F8D-6212-4672-AE7E-F002110A98D1}"/>
    <dgm:cxn modelId="{5C9E3397-1266-4FB5-8892-98D62633FDF6}" type="presOf" srcId="{CF32C7B9-79F9-48BF-833C-5F36CBD8ADEF}" destId="{967FDCEF-5ACA-4617-ADCE-40454C4A19EE}" srcOrd="1" destOrd="0" presId="urn:microsoft.com/office/officeart/2005/8/layout/vProcess5"/>
    <dgm:cxn modelId="{75DF629E-D531-4739-ACF2-6A9580EE428A}" type="presOf" srcId="{27C74602-52EE-4225-8721-133C70C40557}" destId="{E76EBA84-DF65-46BE-94B4-FFE5B0964745}" srcOrd="0" destOrd="0" presId="urn:microsoft.com/office/officeart/2005/8/layout/vProcess5"/>
    <dgm:cxn modelId="{2585E69E-FAC8-49B1-847B-599AE0F0620E}" srcId="{D78AF39A-61F6-4773-99A8-FB1A86E02DBA}" destId="{ED290C85-45EB-4AD6-B8CB-F4B7DA990DEF}" srcOrd="2" destOrd="0" parTransId="{2352009F-A657-4FC6-AD87-3335905E2FC3}" sibTransId="{27C74602-52EE-4225-8721-133C70C40557}"/>
    <dgm:cxn modelId="{793E13AA-9D49-4D69-8D07-295467FA12CF}" type="presOf" srcId="{94D9CEA6-098D-4B47-9475-3A003C66E0C8}" destId="{D21911E1-ACCF-491E-BAD8-948ADFFA4188}" srcOrd="0" destOrd="0" presId="urn:microsoft.com/office/officeart/2005/8/layout/vProcess5"/>
    <dgm:cxn modelId="{16E8DEAF-CC48-44C4-9C63-C4E668D9C4D0}" type="presOf" srcId="{CF32C7B9-79F9-48BF-833C-5F36CBD8ADEF}" destId="{F062DC42-8C99-47E4-9A51-DECA303A2EF0}" srcOrd="0" destOrd="0" presId="urn:microsoft.com/office/officeart/2005/8/layout/vProcess5"/>
    <dgm:cxn modelId="{931F04B2-4A26-44F5-BF58-F0021355CDD7}" type="presOf" srcId="{D2B21292-5C69-4B40-8C62-8833297A9BC2}" destId="{4E590884-B1B7-46CE-8298-44567828F0FB}" srcOrd="0" destOrd="0" presId="urn:microsoft.com/office/officeart/2005/8/layout/vProcess5"/>
    <dgm:cxn modelId="{8A8647B2-CF9D-4EDC-AB59-FBAD798946C1}" type="presOf" srcId="{94D9CEA6-098D-4B47-9475-3A003C66E0C8}" destId="{D22868AA-161F-452B-8B51-DDA0D53D7562}" srcOrd="1" destOrd="0" presId="urn:microsoft.com/office/officeart/2005/8/layout/vProcess5"/>
    <dgm:cxn modelId="{E0EA9DC7-82F7-4CEA-AD4E-A9BB3EFCFF6B}" type="presOf" srcId="{D235C327-A97A-451A-8EAA-2B7DF9F50348}" destId="{EC36428D-CB55-4778-9108-6F0014FFB665}" srcOrd="0" destOrd="0" presId="urn:microsoft.com/office/officeart/2005/8/layout/vProcess5"/>
    <dgm:cxn modelId="{145CE4CD-96D6-491E-AC33-D073BF9F2F54}" type="presOf" srcId="{B0DA3F8D-6212-4672-AE7E-F002110A98D1}" destId="{F0362507-1EF5-4C4D-8B01-F49541B933F0}" srcOrd="0" destOrd="0" presId="urn:microsoft.com/office/officeart/2005/8/layout/vProcess5"/>
    <dgm:cxn modelId="{21EAF2D3-DC14-44A8-90B6-525F54624942}" srcId="{D78AF39A-61F6-4773-99A8-FB1A86E02DBA}" destId="{94D9CEA6-098D-4B47-9475-3A003C66E0C8}" srcOrd="0" destOrd="0" parTransId="{12B16250-3FB7-4AEC-8D3D-B459463DD6D5}" sibTransId="{D2B21292-5C69-4B40-8C62-8833297A9BC2}"/>
    <dgm:cxn modelId="{51EC18DA-5ADF-4E7D-A16D-8F4228248E4E}" type="presParOf" srcId="{1C1385B6-2898-4789-9061-CA3D81CF5EF9}" destId="{D8F50A02-FF4B-4811-B5D7-8FAAF8DEFD11}" srcOrd="0" destOrd="0" presId="urn:microsoft.com/office/officeart/2005/8/layout/vProcess5"/>
    <dgm:cxn modelId="{56996225-79E0-44C1-8006-6DF9A96EAE48}" type="presParOf" srcId="{1C1385B6-2898-4789-9061-CA3D81CF5EF9}" destId="{D21911E1-ACCF-491E-BAD8-948ADFFA4188}" srcOrd="1" destOrd="0" presId="urn:microsoft.com/office/officeart/2005/8/layout/vProcess5"/>
    <dgm:cxn modelId="{37F901D5-FF79-4FA4-866A-1197A2B31381}" type="presParOf" srcId="{1C1385B6-2898-4789-9061-CA3D81CF5EF9}" destId="{F062DC42-8C99-47E4-9A51-DECA303A2EF0}" srcOrd="2" destOrd="0" presId="urn:microsoft.com/office/officeart/2005/8/layout/vProcess5"/>
    <dgm:cxn modelId="{B689E714-B58C-446B-BDEA-F74EB7EBC119}" type="presParOf" srcId="{1C1385B6-2898-4789-9061-CA3D81CF5EF9}" destId="{63B28E5D-E8FF-4575-A33C-8BAD1602D3A2}" srcOrd="3" destOrd="0" presId="urn:microsoft.com/office/officeart/2005/8/layout/vProcess5"/>
    <dgm:cxn modelId="{845D177D-45CF-485B-B7E8-11D83FADB6C9}" type="presParOf" srcId="{1C1385B6-2898-4789-9061-CA3D81CF5EF9}" destId="{EC36428D-CB55-4778-9108-6F0014FFB665}" srcOrd="4" destOrd="0" presId="urn:microsoft.com/office/officeart/2005/8/layout/vProcess5"/>
    <dgm:cxn modelId="{C3367314-EC98-4A34-B18F-8822397AA726}" type="presParOf" srcId="{1C1385B6-2898-4789-9061-CA3D81CF5EF9}" destId="{4E590884-B1B7-46CE-8298-44567828F0FB}" srcOrd="5" destOrd="0" presId="urn:microsoft.com/office/officeart/2005/8/layout/vProcess5"/>
    <dgm:cxn modelId="{8A9B33BE-35EB-4D3B-A5A1-862F8C1F177C}" type="presParOf" srcId="{1C1385B6-2898-4789-9061-CA3D81CF5EF9}" destId="{F0362507-1EF5-4C4D-8B01-F49541B933F0}" srcOrd="6" destOrd="0" presId="urn:microsoft.com/office/officeart/2005/8/layout/vProcess5"/>
    <dgm:cxn modelId="{B924B70E-C941-4E40-A6B4-0356BED0DAE8}" type="presParOf" srcId="{1C1385B6-2898-4789-9061-CA3D81CF5EF9}" destId="{E76EBA84-DF65-46BE-94B4-FFE5B0964745}" srcOrd="7" destOrd="0" presId="urn:microsoft.com/office/officeart/2005/8/layout/vProcess5"/>
    <dgm:cxn modelId="{4CFAB659-A0BD-4B34-BB6C-9F423C046CD4}" type="presParOf" srcId="{1C1385B6-2898-4789-9061-CA3D81CF5EF9}" destId="{D22868AA-161F-452B-8B51-DDA0D53D7562}" srcOrd="8" destOrd="0" presId="urn:microsoft.com/office/officeart/2005/8/layout/vProcess5"/>
    <dgm:cxn modelId="{048FEB17-1AEC-41CB-AADD-BA00E3993900}" type="presParOf" srcId="{1C1385B6-2898-4789-9061-CA3D81CF5EF9}" destId="{967FDCEF-5ACA-4617-ADCE-40454C4A19EE}" srcOrd="9" destOrd="0" presId="urn:microsoft.com/office/officeart/2005/8/layout/vProcess5"/>
    <dgm:cxn modelId="{C7D957D2-E454-41B4-99F6-89D38832270E}" type="presParOf" srcId="{1C1385B6-2898-4789-9061-CA3D81CF5EF9}" destId="{5F9AE4F5-632C-4F6D-82F5-ABB56DFC034C}" srcOrd="10" destOrd="0" presId="urn:microsoft.com/office/officeart/2005/8/layout/vProcess5"/>
    <dgm:cxn modelId="{7577FF44-C0DD-436D-B3D9-DDF642984D33}" type="presParOf" srcId="{1C1385B6-2898-4789-9061-CA3D81CF5EF9}" destId="{D33408F1-3AC0-4AD5-84C6-4727BEF6260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CA7EE-C1AA-4503-96AB-179CC7DC5B06}">
      <dsp:nvSpPr>
        <dsp:cNvPr id="0" name=""/>
        <dsp:cNvSpPr/>
      </dsp:nvSpPr>
      <dsp:spPr>
        <a:xfrm>
          <a:off x="0" y="3592"/>
          <a:ext cx="8474200" cy="765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701C5-614A-46E8-BBEA-F9F38016813F}">
      <dsp:nvSpPr>
        <dsp:cNvPr id="0" name=""/>
        <dsp:cNvSpPr/>
      </dsp:nvSpPr>
      <dsp:spPr>
        <a:xfrm>
          <a:off x="231480" y="175768"/>
          <a:ext cx="420873" cy="420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BA9C2F-EFCA-42AC-8E2D-0DCE3DC9B12E}">
      <dsp:nvSpPr>
        <dsp:cNvPr id="0" name=""/>
        <dsp:cNvSpPr/>
      </dsp:nvSpPr>
      <dsp:spPr>
        <a:xfrm>
          <a:off x="883834" y="3592"/>
          <a:ext cx="7590365" cy="76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86" tIns="80986" rIns="80986" bIns="80986" numCol="1" spcCol="1270" anchor="ctr" anchorCtr="0">
          <a:noAutofit/>
        </a:bodyPr>
        <a:lstStyle/>
        <a:p>
          <a:pPr marL="0" lvl="0" indent="0" algn="l" defTabSz="844550">
            <a:lnSpc>
              <a:spcPct val="90000"/>
            </a:lnSpc>
            <a:spcBef>
              <a:spcPct val="0"/>
            </a:spcBef>
            <a:spcAft>
              <a:spcPct val="35000"/>
            </a:spcAft>
            <a:buNone/>
          </a:pPr>
          <a:r>
            <a:rPr lang="de-DE" sz="1900" kern="1200"/>
            <a:t>Symmetrie: Kommunikation findet auf einer Hierarchieebene statt.</a:t>
          </a:r>
          <a:endParaRPr lang="en-US" sz="1900" kern="1200"/>
        </a:p>
      </dsp:txBody>
      <dsp:txXfrm>
        <a:off x="883834" y="3592"/>
        <a:ext cx="7590365" cy="765224"/>
      </dsp:txXfrm>
    </dsp:sp>
    <dsp:sp modelId="{BBE3AD59-F07C-4584-8620-18E93ACA31F1}">
      <dsp:nvSpPr>
        <dsp:cNvPr id="0" name=""/>
        <dsp:cNvSpPr/>
      </dsp:nvSpPr>
      <dsp:spPr>
        <a:xfrm>
          <a:off x="0" y="960123"/>
          <a:ext cx="8474200" cy="765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C4901-E457-4853-A5B4-05AE0A4E01C4}">
      <dsp:nvSpPr>
        <dsp:cNvPr id="0" name=""/>
        <dsp:cNvSpPr/>
      </dsp:nvSpPr>
      <dsp:spPr>
        <a:xfrm>
          <a:off x="231480" y="1132298"/>
          <a:ext cx="420873" cy="4208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C3D37F-FE2E-4C5C-832E-64B104536E93}">
      <dsp:nvSpPr>
        <dsp:cNvPr id="0" name=""/>
        <dsp:cNvSpPr/>
      </dsp:nvSpPr>
      <dsp:spPr>
        <a:xfrm>
          <a:off x="883834" y="960123"/>
          <a:ext cx="7590365" cy="76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86" tIns="80986" rIns="80986" bIns="80986" numCol="1" spcCol="1270" anchor="ctr" anchorCtr="0">
          <a:noAutofit/>
        </a:bodyPr>
        <a:lstStyle/>
        <a:p>
          <a:pPr marL="0" lvl="0" indent="0" algn="l" defTabSz="844550">
            <a:lnSpc>
              <a:spcPct val="90000"/>
            </a:lnSpc>
            <a:spcBef>
              <a:spcPct val="0"/>
            </a:spcBef>
            <a:spcAft>
              <a:spcPct val="35000"/>
            </a:spcAft>
            <a:buNone/>
          </a:pPr>
          <a:r>
            <a:rPr lang="de-DE" sz="1900" kern="1200"/>
            <a:t>Respekt: Jeder Mensch verdient Respekt.</a:t>
          </a:r>
          <a:endParaRPr lang="en-US" sz="1900" kern="1200"/>
        </a:p>
      </dsp:txBody>
      <dsp:txXfrm>
        <a:off x="883834" y="960123"/>
        <a:ext cx="7590365" cy="765224"/>
      </dsp:txXfrm>
    </dsp:sp>
    <dsp:sp modelId="{01307FC2-C88F-4372-B129-86E1F3F0A2DD}">
      <dsp:nvSpPr>
        <dsp:cNvPr id="0" name=""/>
        <dsp:cNvSpPr/>
      </dsp:nvSpPr>
      <dsp:spPr>
        <a:xfrm>
          <a:off x="0" y="1916654"/>
          <a:ext cx="8474200" cy="765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9C7C1-922D-4226-BB9A-FE1E8A538758}">
      <dsp:nvSpPr>
        <dsp:cNvPr id="0" name=""/>
        <dsp:cNvSpPr/>
      </dsp:nvSpPr>
      <dsp:spPr>
        <a:xfrm>
          <a:off x="231480" y="2088829"/>
          <a:ext cx="420873" cy="4208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A533AE-D0E1-49D8-902B-0AD85501E944}">
      <dsp:nvSpPr>
        <dsp:cNvPr id="0" name=""/>
        <dsp:cNvSpPr/>
      </dsp:nvSpPr>
      <dsp:spPr>
        <a:xfrm>
          <a:off x="883834" y="1916654"/>
          <a:ext cx="7590365" cy="76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86" tIns="80986" rIns="80986" bIns="80986" numCol="1" spcCol="1270" anchor="ctr" anchorCtr="0">
          <a:noAutofit/>
        </a:bodyPr>
        <a:lstStyle/>
        <a:p>
          <a:pPr marL="0" lvl="0" indent="0" algn="l" defTabSz="844550">
            <a:lnSpc>
              <a:spcPct val="90000"/>
            </a:lnSpc>
            <a:spcBef>
              <a:spcPct val="0"/>
            </a:spcBef>
            <a:spcAft>
              <a:spcPct val="35000"/>
            </a:spcAft>
            <a:buNone/>
          </a:pPr>
          <a:r>
            <a:rPr lang="de-DE" sz="1900" kern="1200"/>
            <a:t>Perspektivwechsel: Praxisanleitung versetzt sich in die Auszubildendenperspektive.</a:t>
          </a:r>
          <a:endParaRPr lang="en-US" sz="1900" kern="1200"/>
        </a:p>
      </dsp:txBody>
      <dsp:txXfrm>
        <a:off x="883834" y="1916654"/>
        <a:ext cx="7590365" cy="765224"/>
      </dsp:txXfrm>
    </dsp:sp>
    <dsp:sp modelId="{148E3128-59D9-4F5B-A428-8DDD3CBFA1A1}">
      <dsp:nvSpPr>
        <dsp:cNvPr id="0" name=""/>
        <dsp:cNvSpPr/>
      </dsp:nvSpPr>
      <dsp:spPr>
        <a:xfrm>
          <a:off x="0" y="2873184"/>
          <a:ext cx="8474200" cy="765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C17E73-7C30-4715-B8E6-2B953894F1B4}">
      <dsp:nvSpPr>
        <dsp:cNvPr id="0" name=""/>
        <dsp:cNvSpPr/>
      </dsp:nvSpPr>
      <dsp:spPr>
        <a:xfrm>
          <a:off x="231480" y="3045360"/>
          <a:ext cx="420873" cy="4208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B59BB4-8E2D-49D8-B15A-38CCECD61A74}">
      <dsp:nvSpPr>
        <dsp:cNvPr id="0" name=""/>
        <dsp:cNvSpPr/>
      </dsp:nvSpPr>
      <dsp:spPr>
        <a:xfrm>
          <a:off x="883834" y="2873184"/>
          <a:ext cx="7590365" cy="76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86" tIns="80986" rIns="80986" bIns="80986" numCol="1" spcCol="1270" anchor="ctr" anchorCtr="0">
          <a:noAutofit/>
        </a:bodyPr>
        <a:lstStyle/>
        <a:p>
          <a:pPr marL="0" lvl="0" indent="0" algn="l" defTabSz="844550">
            <a:lnSpc>
              <a:spcPct val="90000"/>
            </a:lnSpc>
            <a:spcBef>
              <a:spcPct val="0"/>
            </a:spcBef>
            <a:spcAft>
              <a:spcPct val="35000"/>
            </a:spcAft>
            <a:buNone/>
          </a:pPr>
          <a:r>
            <a:rPr lang="de-DE" sz="1900" kern="1200"/>
            <a:t>Aktives Zuhören</a:t>
          </a:r>
          <a:endParaRPr lang="en-US" sz="1900" kern="1200"/>
        </a:p>
      </dsp:txBody>
      <dsp:txXfrm>
        <a:off x="883834" y="2873184"/>
        <a:ext cx="7590365" cy="765224"/>
      </dsp:txXfrm>
    </dsp:sp>
    <dsp:sp modelId="{BD65971E-EDE0-49D9-83DF-82FC854BB3F7}">
      <dsp:nvSpPr>
        <dsp:cNvPr id="0" name=""/>
        <dsp:cNvSpPr/>
      </dsp:nvSpPr>
      <dsp:spPr>
        <a:xfrm>
          <a:off x="0" y="3829715"/>
          <a:ext cx="8474200" cy="765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0E133-8417-43EE-B5A6-022F839734CF}">
      <dsp:nvSpPr>
        <dsp:cNvPr id="0" name=""/>
        <dsp:cNvSpPr/>
      </dsp:nvSpPr>
      <dsp:spPr>
        <a:xfrm>
          <a:off x="231480" y="4001891"/>
          <a:ext cx="420873" cy="4208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81A822-9C89-441A-A41A-E55324587241}">
      <dsp:nvSpPr>
        <dsp:cNvPr id="0" name=""/>
        <dsp:cNvSpPr/>
      </dsp:nvSpPr>
      <dsp:spPr>
        <a:xfrm>
          <a:off x="883834" y="3829715"/>
          <a:ext cx="7590365" cy="76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86" tIns="80986" rIns="80986" bIns="80986" numCol="1" spcCol="1270" anchor="ctr" anchorCtr="0">
          <a:noAutofit/>
        </a:bodyPr>
        <a:lstStyle/>
        <a:p>
          <a:pPr marL="0" lvl="0" indent="0" algn="l" defTabSz="844550">
            <a:lnSpc>
              <a:spcPct val="90000"/>
            </a:lnSpc>
            <a:spcBef>
              <a:spcPct val="0"/>
            </a:spcBef>
            <a:spcAft>
              <a:spcPct val="35000"/>
            </a:spcAft>
            <a:buNone/>
          </a:pPr>
          <a:r>
            <a:rPr lang="de-DE" sz="1900" kern="1200"/>
            <a:t>Ehrlichkeit, Kongruenz</a:t>
          </a:r>
          <a:endParaRPr lang="en-US" sz="1900" kern="1200"/>
        </a:p>
      </dsp:txBody>
      <dsp:txXfrm>
        <a:off x="883834" y="3829715"/>
        <a:ext cx="7590365" cy="765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911E1-ACCF-491E-BAD8-948ADFFA4188}">
      <dsp:nvSpPr>
        <dsp:cNvPr id="0" name=""/>
        <dsp:cNvSpPr/>
      </dsp:nvSpPr>
      <dsp:spPr>
        <a:xfrm>
          <a:off x="0" y="0"/>
          <a:ext cx="3341824" cy="1011677"/>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Bildet einer Vierergruppe. Tauscht euch über Konflikte aus, die ihr in der Zusammenarbeit mit Auszubildenden (oder Kolleg*innen) erlebt habt.</a:t>
          </a:r>
        </a:p>
      </dsp:txBody>
      <dsp:txXfrm>
        <a:off x="29631" y="29631"/>
        <a:ext cx="2164658" cy="952415"/>
      </dsp:txXfrm>
    </dsp:sp>
    <dsp:sp modelId="{F062DC42-8C99-47E4-9A51-DECA303A2EF0}">
      <dsp:nvSpPr>
        <dsp:cNvPr id="0" name=""/>
        <dsp:cNvSpPr/>
      </dsp:nvSpPr>
      <dsp:spPr>
        <a:xfrm>
          <a:off x="279877" y="1195618"/>
          <a:ext cx="3341824" cy="1011677"/>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Verschriftlicht einen eurer Konflikte als kurze Fallsituation.</a:t>
          </a:r>
        </a:p>
      </dsp:txBody>
      <dsp:txXfrm>
        <a:off x="309508" y="1225249"/>
        <a:ext cx="2345094" cy="952415"/>
      </dsp:txXfrm>
    </dsp:sp>
    <dsp:sp modelId="{63B28E5D-E8FF-4575-A33C-8BAD1602D3A2}">
      <dsp:nvSpPr>
        <dsp:cNvPr id="0" name=""/>
        <dsp:cNvSpPr/>
      </dsp:nvSpPr>
      <dsp:spPr>
        <a:xfrm>
          <a:off x="555578" y="2391237"/>
          <a:ext cx="3341824" cy="1011677"/>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Lest euch anschließend des Text über "Strategien zur Konfliktlösung" von Martin&amp;Mensdorf (2022) durch.</a:t>
          </a:r>
        </a:p>
      </dsp:txBody>
      <dsp:txXfrm>
        <a:off x="585209" y="2420868"/>
        <a:ext cx="2349271" cy="952415"/>
      </dsp:txXfrm>
    </dsp:sp>
    <dsp:sp modelId="{EC36428D-CB55-4778-9108-6F0014FFB665}">
      <dsp:nvSpPr>
        <dsp:cNvPr id="0" name=""/>
        <dsp:cNvSpPr/>
      </dsp:nvSpPr>
      <dsp:spPr>
        <a:xfrm>
          <a:off x="835455" y="3586855"/>
          <a:ext cx="3341824" cy="1011677"/>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Überlegt euch nun ein Vorgehen zur Lösung eures Konflikts und stellt diese Konfliktlösung skizzenartig dar. </a:t>
          </a:r>
        </a:p>
      </dsp:txBody>
      <dsp:txXfrm>
        <a:off x="865086" y="3616486"/>
        <a:ext cx="2345094" cy="952415"/>
      </dsp:txXfrm>
    </dsp:sp>
    <dsp:sp modelId="{4E590884-B1B7-46CE-8298-44567828F0FB}">
      <dsp:nvSpPr>
        <dsp:cNvPr id="0" name=""/>
        <dsp:cNvSpPr/>
      </dsp:nvSpPr>
      <dsp:spPr>
        <a:xfrm>
          <a:off x="2684233" y="774852"/>
          <a:ext cx="657590" cy="657590"/>
        </a:xfrm>
        <a:prstGeom prst="downArrow">
          <a:avLst>
            <a:gd name="adj1" fmla="val 55000"/>
            <a:gd name="adj2" fmla="val 45000"/>
          </a:avLst>
        </a:prstGeom>
        <a:solidFill>
          <a:schemeClr val="accent2">
            <a:alpha val="90000"/>
            <a:tint val="40000"/>
            <a:hueOff val="0"/>
            <a:satOff val="0"/>
            <a:lumOff val="0"/>
            <a:alphaOff val="0"/>
          </a:schemeClr>
        </a:solidFill>
        <a:ln w="12700"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2832191" y="774852"/>
        <a:ext cx="361674" cy="494836"/>
      </dsp:txXfrm>
    </dsp:sp>
    <dsp:sp modelId="{F0362507-1EF5-4C4D-8B01-F49541B933F0}">
      <dsp:nvSpPr>
        <dsp:cNvPr id="0" name=""/>
        <dsp:cNvSpPr/>
      </dsp:nvSpPr>
      <dsp:spPr>
        <a:xfrm>
          <a:off x="2964111" y="1970471"/>
          <a:ext cx="657590" cy="657590"/>
        </a:xfrm>
        <a:prstGeom prst="downArrow">
          <a:avLst>
            <a:gd name="adj1" fmla="val 55000"/>
            <a:gd name="adj2" fmla="val 45000"/>
          </a:avLst>
        </a:prstGeom>
        <a:solidFill>
          <a:schemeClr val="accent2">
            <a:alpha val="90000"/>
            <a:tint val="40000"/>
            <a:hueOff val="0"/>
            <a:satOff val="0"/>
            <a:lumOff val="0"/>
            <a:alphaOff val="0"/>
          </a:schemeClr>
        </a:solidFill>
        <a:ln w="12700"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112069" y="1970471"/>
        <a:ext cx="361674" cy="494836"/>
      </dsp:txXfrm>
    </dsp:sp>
    <dsp:sp modelId="{E76EBA84-DF65-46BE-94B4-FFE5B0964745}">
      <dsp:nvSpPr>
        <dsp:cNvPr id="0" name=""/>
        <dsp:cNvSpPr/>
      </dsp:nvSpPr>
      <dsp:spPr>
        <a:xfrm>
          <a:off x="3239812" y="3166089"/>
          <a:ext cx="657590" cy="657590"/>
        </a:xfrm>
        <a:prstGeom prst="downArrow">
          <a:avLst>
            <a:gd name="adj1" fmla="val 55000"/>
            <a:gd name="adj2" fmla="val 45000"/>
          </a:avLst>
        </a:prstGeom>
        <a:solidFill>
          <a:schemeClr val="accent2">
            <a:alpha val="90000"/>
            <a:tint val="40000"/>
            <a:hueOff val="0"/>
            <a:satOff val="0"/>
            <a:lumOff val="0"/>
            <a:alphaOff val="0"/>
          </a:schemeClr>
        </a:solidFill>
        <a:ln w="12700"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387770" y="3166089"/>
        <a:ext cx="361674" cy="49483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D8890-40B4-412A-9207-401D3A3E88F1}" type="datetimeFigureOut">
              <a:rPr lang="de-DE" smtClean="0"/>
              <a:t>07.05.2023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E8043-FA69-49E8-A12A-B32363BA6A9E}" type="slidenum">
              <a:rPr lang="de-DE" smtClean="0"/>
              <a:t>‹#›</a:t>
            </a:fld>
            <a:endParaRPr lang="de-DE"/>
          </a:p>
        </p:txBody>
      </p:sp>
    </p:spTree>
    <p:extLst>
      <p:ext uri="{BB962C8B-B14F-4D97-AF65-F5344CB8AC3E}">
        <p14:creationId xmlns:p14="http://schemas.microsoft.com/office/powerpoint/2010/main" val="152628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34715" y="2427006"/>
            <a:ext cx="8471726" cy="2213360"/>
          </a:xfrm>
          <a:effectLst/>
        </p:spPr>
        <p:txBody>
          <a:bodyPr anchor="ctr">
            <a:normAutofit/>
          </a:bodyPr>
          <a:lstStyle>
            <a:lvl1pPr>
              <a:defRPr sz="4000" cap="none"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334715" y="4988176"/>
            <a:ext cx="8471726" cy="1079338"/>
          </a:xfrm>
        </p:spPr>
        <p:txBody>
          <a:bodyPr anchor="ctr">
            <a:normAutofit/>
          </a:bodyPr>
          <a:lstStyle>
            <a:lvl1pPr marL="0" indent="0" algn="r">
              <a:buNone/>
              <a:defRPr sz="2400" b="0" i="1" cap="none"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endParaRPr lang="en-US" dirty="0"/>
          </a:p>
        </p:txBody>
      </p:sp>
      <p:pic>
        <p:nvPicPr>
          <p:cNvPr id="8" name="Grafik 7">
            <a:extLst>
              <a:ext uri="{FF2B5EF4-FFF2-40B4-BE49-F238E27FC236}">
                <a16:creationId xmlns:a16="http://schemas.microsoft.com/office/drawing/2014/main" id="{E4DBEE75-7FB1-49C5-9940-6EA437B126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2749" y="743213"/>
            <a:ext cx="3813692" cy="1538515"/>
          </a:xfrm>
          <a:prstGeom prst="rect">
            <a:avLst/>
          </a:prstGeom>
        </p:spPr>
      </p:pic>
    </p:spTree>
    <p:extLst>
      <p:ext uri="{BB962C8B-B14F-4D97-AF65-F5344CB8AC3E}">
        <p14:creationId xmlns:p14="http://schemas.microsoft.com/office/powerpoint/2010/main" val="412805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34900" y="705125"/>
            <a:ext cx="8474200" cy="79039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9" name="Text Placeholder 2"/>
          <p:cNvSpPr>
            <a:spLocks noGrp="1"/>
          </p:cNvSpPr>
          <p:nvPr>
            <p:ph idx="1"/>
          </p:nvPr>
        </p:nvSpPr>
        <p:spPr>
          <a:xfrm>
            <a:off x="334900" y="1648444"/>
            <a:ext cx="8474200" cy="4598533"/>
          </a:xfrm>
          <a:prstGeom prst="rect">
            <a:avLst/>
          </a:prstGeom>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e Placeholder 3"/>
          <p:cNvSpPr>
            <a:spLocks noGrp="1"/>
          </p:cNvSpPr>
          <p:nvPr>
            <p:ph type="dt" sz="half" idx="2"/>
          </p:nvPr>
        </p:nvSpPr>
        <p:spPr>
          <a:xfrm>
            <a:off x="5704464" y="6355447"/>
            <a:ext cx="2133599" cy="365125"/>
          </a:xfrm>
          <a:prstGeom prst="rect">
            <a:avLst/>
          </a:prstGeom>
        </p:spPr>
        <p:txBody>
          <a:bodyPr vert="horz" lIns="91440" tIns="45720" rIns="91440" bIns="45720" rtlCol="0" anchor="b"/>
          <a:lstStyle>
            <a:lvl1pPr algn="r">
              <a:defRPr sz="900">
                <a:solidFill>
                  <a:schemeClr val="accent2"/>
                </a:solidFill>
              </a:defRPr>
            </a:lvl1pPr>
          </a:lstStyle>
          <a:p>
            <a:fld id="{8E27D9E8-9E71-4E8F-97D0-A8E6449DC10D}" type="datetime1">
              <a:rPr lang="de-DE" smtClean="0"/>
              <a:pPr/>
              <a:t>07.05.2023</a:t>
            </a:fld>
            <a:endParaRPr lang="de-DE" dirty="0"/>
          </a:p>
        </p:txBody>
      </p:sp>
      <p:sp>
        <p:nvSpPr>
          <p:cNvPr id="11" name="Footer Placeholder 4"/>
          <p:cNvSpPr>
            <a:spLocks noGrp="1"/>
          </p:cNvSpPr>
          <p:nvPr>
            <p:ph type="ftr" sz="quarter" idx="3"/>
          </p:nvPr>
        </p:nvSpPr>
        <p:spPr>
          <a:xfrm>
            <a:off x="334900" y="6355447"/>
            <a:ext cx="5288902" cy="365125"/>
          </a:xfrm>
          <a:prstGeom prst="rect">
            <a:avLst/>
          </a:prstGeom>
        </p:spPr>
        <p:txBody>
          <a:bodyPr vert="horz" lIns="91440" tIns="45720" rIns="91440" bIns="45720" rtlCol="0" anchor="b"/>
          <a:lstStyle>
            <a:lvl1pPr algn="l">
              <a:defRPr sz="900" cap="none" baseline="0">
                <a:solidFill>
                  <a:schemeClr val="accent2"/>
                </a:solidFill>
              </a:defRPr>
            </a:lvl1pPr>
          </a:lstStyle>
          <a:p>
            <a:endParaRPr lang="de-DE" dirty="0"/>
          </a:p>
        </p:txBody>
      </p:sp>
      <p:sp>
        <p:nvSpPr>
          <p:cNvPr id="12" name="Slide Number Placeholder 5"/>
          <p:cNvSpPr>
            <a:spLocks noGrp="1"/>
          </p:cNvSpPr>
          <p:nvPr>
            <p:ph type="sldNum" sz="quarter" idx="4"/>
          </p:nvPr>
        </p:nvSpPr>
        <p:spPr>
          <a:xfrm>
            <a:off x="7918725" y="6355446"/>
            <a:ext cx="890375" cy="365125"/>
          </a:xfrm>
          <a:prstGeom prst="rect">
            <a:avLst/>
          </a:prstGeom>
        </p:spPr>
        <p:txBody>
          <a:bodyPr vert="horz" lIns="91440" tIns="45720" rIns="91440" bIns="45720" rtlCol="0" anchor="b"/>
          <a:lstStyle>
            <a:lvl1pPr algn="r">
              <a:defRPr sz="900">
                <a:solidFill>
                  <a:schemeClr val="accent2"/>
                </a:solidFill>
              </a:defRPr>
            </a:lvl1pPr>
          </a:lstStyle>
          <a:p>
            <a:fld id="{560666BB-27D7-4591-AE45-5A531AA4960C}" type="slidenum">
              <a:rPr lang="de-DE" smtClean="0"/>
              <a:pPr/>
              <a:t>‹#›</a:t>
            </a:fld>
            <a:endParaRPr lang="de-DE" dirty="0"/>
          </a:p>
        </p:txBody>
      </p:sp>
    </p:spTree>
    <p:extLst>
      <p:ext uri="{BB962C8B-B14F-4D97-AF65-F5344CB8AC3E}">
        <p14:creationId xmlns:p14="http://schemas.microsoft.com/office/powerpoint/2010/main" val="193168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
    <p:spTree>
      <p:nvGrpSpPr>
        <p:cNvPr id="1" name=""/>
        <p:cNvGrpSpPr/>
        <p:nvPr/>
      </p:nvGrpSpPr>
      <p:grpSpPr>
        <a:xfrm>
          <a:off x="0" y="0"/>
          <a:ext cx="0" cy="0"/>
          <a:chOff x="0" y="0"/>
          <a:chExt cx="0" cy="0"/>
        </a:xfrm>
      </p:grpSpPr>
      <p:sp>
        <p:nvSpPr>
          <p:cNvPr id="8" name="Titel 1"/>
          <p:cNvSpPr>
            <a:spLocks noGrp="1"/>
          </p:cNvSpPr>
          <p:nvPr>
            <p:ph type="title"/>
          </p:nvPr>
        </p:nvSpPr>
        <p:spPr>
          <a:xfrm>
            <a:off x="334900" y="4406902"/>
            <a:ext cx="8474200" cy="1677705"/>
          </a:xfrm>
        </p:spPr>
        <p:txBody>
          <a:bodyPr anchor="t">
            <a:noAutofit/>
          </a:bodyPr>
          <a:lstStyle>
            <a:lvl1pPr algn="l" defTabSz="342900" rtl="0" eaLnBrk="1" latinLnBrk="0" hangingPunct="1">
              <a:spcBef>
                <a:spcPct val="0"/>
              </a:spcBef>
              <a:buNone/>
              <a:defRPr lang="de-DE" sz="3600" b="1" kern="1200" cap="all" baseline="0" dirty="0">
                <a:solidFill>
                  <a:schemeClr val="tx1"/>
                </a:solidFill>
                <a:latin typeface="+mj-lt"/>
                <a:ea typeface="+mj-ea"/>
                <a:cs typeface="+mj-cs"/>
              </a:defRPr>
            </a:lvl1pPr>
          </a:lstStyle>
          <a:p>
            <a:r>
              <a:rPr lang="de-DE"/>
              <a:t>Mastertitelformat bearbeiten</a:t>
            </a:r>
            <a:endParaRPr lang="de-DE" dirty="0"/>
          </a:p>
        </p:txBody>
      </p:sp>
      <p:sp>
        <p:nvSpPr>
          <p:cNvPr id="9" name="Textplatzhalter 2"/>
          <p:cNvSpPr>
            <a:spLocks noGrp="1"/>
          </p:cNvSpPr>
          <p:nvPr>
            <p:ph type="body" idx="1"/>
          </p:nvPr>
        </p:nvSpPr>
        <p:spPr>
          <a:xfrm>
            <a:off x="334900" y="2906713"/>
            <a:ext cx="8474200" cy="1500187"/>
          </a:xfrm>
        </p:spPr>
        <p:txBody>
          <a:bodyPr anchor="b">
            <a:normAutofit/>
          </a:bodyPr>
          <a:lstStyle>
            <a:lvl1pPr marL="0" indent="0">
              <a:buNone/>
              <a:defRPr sz="2400">
                <a:solidFill>
                  <a:schemeClr val="tx1">
                    <a:tint val="75000"/>
                  </a:schemeClr>
                </a:solidFill>
                <a:latin typeface="+mj-lt"/>
                <a:ea typeface="Arial Unicode MS" panose="020B0604020202020204" pitchFamily="34" charset="-128"/>
                <a:cs typeface="Arial Unicode MS" panose="020B0604020202020204" pitchFamily="34" charset="-128"/>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393228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34900" y="705125"/>
            <a:ext cx="8474200" cy="79039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9" name="Text Placeholder 2"/>
          <p:cNvSpPr>
            <a:spLocks noGrp="1"/>
          </p:cNvSpPr>
          <p:nvPr>
            <p:ph idx="1"/>
          </p:nvPr>
        </p:nvSpPr>
        <p:spPr>
          <a:xfrm>
            <a:off x="334900" y="1648444"/>
            <a:ext cx="4177280" cy="4598533"/>
          </a:xfrm>
          <a:prstGeom prst="rect">
            <a:avLst/>
          </a:prstGeom>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e Placeholder 3"/>
          <p:cNvSpPr>
            <a:spLocks noGrp="1"/>
          </p:cNvSpPr>
          <p:nvPr>
            <p:ph type="dt" sz="half" idx="2"/>
          </p:nvPr>
        </p:nvSpPr>
        <p:spPr>
          <a:xfrm>
            <a:off x="5704464" y="6355447"/>
            <a:ext cx="2133599" cy="365125"/>
          </a:xfrm>
          <a:prstGeom prst="rect">
            <a:avLst/>
          </a:prstGeom>
        </p:spPr>
        <p:txBody>
          <a:bodyPr vert="horz" lIns="91440" tIns="45720" rIns="91440" bIns="45720" rtlCol="0" anchor="b"/>
          <a:lstStyle>
            <a:lvl1pPr algn="r">
              <a:defRPr sz="900">
                <a:solidFill>
                  <a:schemeClr val="accent2"/>
                </a:solidFill>
              </a:defRPr>
            </a:lvl1pPr>
          </a:lstStyle>
          <a:p>
            <a:fld id="{8E27D9E8-9E71-4E8F-97D0-A8E6449DC10D}" type="datetime1">
              <a:rPr lang="de-DE" smtClean="0"/>
              <a:pPr/>
              <a:t>07.05.2023</a:t>
            </a:fld>
            <a:endParaRPr lang="de-DE" dirty="0"/>
          </a:p>
        </p:txBody>
      </p:sp>
      <p:sp>
        <p:nvSpPr>
          <p:cNvPr id="11" name="Footer Placeholder 4"/>
          <p:cNvSpPr>
            <a:spLocks noGrp="1"/>
          </p:cNvSpPr>
          <p:nvPr>
            <p:ph type="ftr" sz="quarter" idx="3"/>
          </p:nvPr>
        </p:nvSpPr>
        <p:spPr>
          <a:xfrm>
            <a:off x="334900" y="6355447"/>
            <a:ext cx="5288902" cy="365125"/>
          </a:xfrm>
          <a:prstGeom prst="rect">
            <a:avLst/>
          </a:prstGeom>
        </p:spPr>
        <p:txBody>
          <a:bodyPr vert="horz" lIns="91440" tIns="45720" rIns="91440" bIns="45720" rtlCol="0" anchor="b"/>
          <a:lstStyle>
            <a:lvl1pPr algn="l">
              <a:defRPr sz="900" cap="none" baseline="0">
                <a:solidFill>
                  <a:schemeClr val="accent2"/>
                </a:solidFill>
              </a:defRPr>
            </a:lvl1pPr>
          </a:lstStyle>
          <a:p>
            <a:endParaRPr lang="de-DE" dirty="0"/>
          </a:p>
        </p:txBody>
      </p:sp>
      <p:sp>
        <p:nvSpPr>
          <p:cNvPr id="12" name="Slide Number Placeholder 5"/>
          <p:cNvSpPr>
            <a:spLocks noGrp="1"/>
          </p:cNvSpPr>
          <p:nvPr>
            <p:ph type="sldNum" sz="quarter" idx="4"/>
          </p:nvPr>
        </p:nvSpPr>
        <p:spPr>
          <a:xfrm>
            <a:off x="7918725" y="6355446"/>
            <a:ext cx="890375" cy="365125"/>
          </a:xfrm>
          <a:prstGeom prst="rect">
            <a:avLst/>
          </a:prstGeom>
        </p:spPr>
        <p:txBody>
          <a:bodyPr vert="horz" lIns="91440" tIns="45720" rIns="91440" bIns="45720" rtlCol="0" anchor="b"/>
          <a:lstStyle>
            <a:lvl1pPr algn="r">
              <a:defRPr sz="900">
                <a:solidFill>
                  <a:schemeClr val="accent2"/>
                </a:solidFill>
              </a:defRPr>
            </a:lvl1pPr>
          </a:lstStyle>
          <a:p>
            <a:fld id="{560666BB-27D7-4591-AE45-5A531AA4960C}" type="slidenum">
              <a:rPr lang="de-DE" smtClean="0"/>
              <a:pPr/>
              <a:t>‹#›</a:t>
            </a:fld>
            <a:endParaRPr lang="de-DE" dirty="0"/>
          </a:p>
        </p:txBody>
      </p:sp>
      <p:sp>
        <p:nvSpPr>
          <p:cNvPr id="13" name="Text Placeholder 2"/>
          <p:cNvSpPr>
            <a:spLocks noGrp="1"/>
          </p:cNvSpPr>
          <p:nvPr>
            <p:ph idx="10"/>
          </p:nvPr>
        </p:nvSpPr>
        <p:spPr>
          <a:xfrm>
            <a:off x="4631820" y="1648442"/>
            <a:ext cx="4177280" cy="4598533"/>
          </a:xfrm>
          <a:prstGeom prst="rect">
            <a:avLst/>
          </a:prstGeom>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83124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34900" y="705125"/>
            <a:ext cx="8474200" cy="79039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9" name="Text Placeholder 2"/>
          <p:cNvSpPr>
            <a:spLocks noGrp="1"/>
          </p:cNvSpPr>
          <p:nvPr>
            <p:ph idx="1" hasCustomPrompt="1"/>
          </p:nvPr>
        </p:nvSpPr>
        <p:spPr>
          <a:xfrm>
            <a:off x="334900" y="2427006"/>
            <a:ext cx="4177280" cy="3819970"/>
          </a:xfrm>
          <a:prstGeom prst="rect">
            <a:avLst/>
          </a:prstGeom>
        </p:spPr>
        <p:txBody>
          <a:bodyPr vert="horz" lIns="91440" tIns="45720" rIns="91440" bIns="45720" rtlCol="0" anchor="t">
            <a:normAutofit/>
          </a:bodyPr>
          <a:lstStyle>
            <a:lvl1pPr marL="229500" marR="0" indent="-229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lvl1pPr>
            <a:lvl2pPr marL="472500" marR="0" indent="-229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lvl2pPr>
            <a:lvl3pPr marL="675000" marR="0" indent="-202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lvl3pPr>
            <a:lvl4pPr marL="931500" marR="0" indent="-175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lvl4pPr>
            <a:lvl5pPr marL="1201500" marR="0" indent="-175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lvl5pPr>
          </a:lstStyle>
          <a:p>
            <a:pPr marL="229500" marR="0" lvl="0" indent="-229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pPr>
            <a:r>
              <a:rPr kumimoji="0" lang="de-DE" sz="1800" b="0" i="0" u="none" strike="noStrike" kern="1200" cap="none" spc="0" normalizeH="0" baseline="0" noProof="0" dirty="0">
                <a:ln>
                  <a:noFill/>
                </a:ln>
                <a:solidFill>
                  <a:prstClr val="black"/>
                </a:solidFill>
                <a:effectLst/>
                <a:uLnTx/>
                <a:uFillTx/>
                <a:latin typeface="+mn-lt"/>
                <a:ea typeface="+mn-ea"/>
                <a:cs typeface="+mn-cs"/>
              </a:rPr>
              <a:t>Formatvorlagen des Textmasters bearbeiten</a:t>
            </a:r>
          </a:p>
          <a:p>
            <a:pPr marL="472500" marR="0" lvl="1" indent="-229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pPr>
            <a:r>
              <a:rPr kumimoji="0" lang="de-DE" sz="1500" b="0" i="0" u="none" strike="noStrike" kern="1200" cap="none" spc="0" normalizeH="0" baseline="0" noProof="0" dirty="0">
                <a:ln>
                  <a:noFill/>
                </a:ln>
                <a:solidFill>
                  <a:prstClr val="black"/>
                </a:solidFill>
                <a:effectLst/>
                <a:uLnTx/>
                <a:uFillTx/>
                <a:latin typeface="+mn-lt"/>
                <a:ea typeface="+mn-ea"/>
                <a:cs typeface="+mn-cs"/>
              </a:rPr>
              <a:t>Zweite Ebene</a:t>
            </a:r>
          </a:p>
          <a:p>
            <a:pPr marL="675000" marR="0" lvl="2" indent="-202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pPr>
            <a:r>
              <a:rPr kumimoji="0" lang="de-DE" sz="1350" b="0" i="0" u="none" strike="noStrike" kern="1200" cap="none" spc="0" normalizeH="0" baseline="0" noProof="0" dirty="0">
                <a:ln>
                  <a:noFill/>
                </a:ln>
                <a:solidFill>
                  <a:prstClr val="black"/>
                </a:solidFill>
                <a:effectLst/>
                <a:uLnTx/>
                <a:uFillTx/>
                <a:latin typeface="+mn-lt"/>
                <a:ea typeface="+mn-ea"/>
                <a:cs typeface="+mn-cs"/>
              </a:rPr>
              <a:t>Dritte Ebene</a:t>
            </a:r>
          </a:p>
          <a:p>
            <a:pPr marL="931500" marR="0" lvl="3" indent="-175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1201500" marR="0" lvl="4" indent="-175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Fünfte Ebene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Date Placeholder 3"/>
          <p:cNvSpPr>
            <a:spLocks noGrp="1"/>
          </p:cNvSpPr>
          <p:nvPr>
            <p:ph type="dt" sz="half" idx="2"/>
          </p:nvPr>
        </p:nvSpPr>
        <p:spPr>
          <a:xfrm>
            <a:off x="5704464" y="6355447"/>
            <a:ext cx="2133599" cy="365125"/>
          </a:xfrm>
          <a:prstGeom prst="rect">
            <a:avLst/>
          </a:prstGeom>
        </p:spPr>
        <p:txBody>
          <a:bodyPr vert="horz" lIns="91440" tIns="45720" rIns="91440" bIns="45720" rtlCol="0" anchor="b"/>
          <a:lstStyle>
            <a:lvl1pPr algn="r">
              <a:defRPr sz="900">
                <a:solidFill>
                  <a:schemeClr val="accent2"/>
                </a:solidFill>
              </a:defRPr>
            </a:lvl1pPr>
          </a:lstStyle>
          <a:p>
            <a:fld id="{8E27D9E8-9E71-4E8F-97D0-A8E6449DC10D}" type="datetime1">
              <a:rPr lang="de-DE" smtClean="0"/>
              <a:pPr/>
              <a:t>07.05.2023</a:t>
            </a:fld>
            <a:endParaRPr lang="de-DE" dirty="0"/>
          </a:p>
        </p:txBody>
      </p:sp>
      <p:sp>
        <p:nvSpPr>
          <p:cNvPr id="11" name="Footer Placeholder 4"/>
          <p:cNvSpPr>
            <a:spLocks noGrp="1"/>
          </p:cNvSpPr>
          <p:nvPr>
            <p:ph type="ftr" sz="quarter" idx="3"/>
          </p:nvPr>
        </p:nvSpPr>
        <p:spPr>
          <a:xfrm>
            <a:off x="334900" y="6355447"/>
            <a:ext cx="5288902" cy="365125"/>
          </a:xfrm>
          <a:prstGeom prst="rect">
            <a:avLst/>
          </a:prstGeom>
        </p:spPr>
        <p:txBody>
          <a:bodyPr vert="horz" lIns="91440" tIns="45720" rIns="91440" bIns="45720" rtlCol="0" anchor="b"/>
          <a:lstStyle>
            <a:lvl1pPr algn="l">
              <a:defRPr sz="900" cap="none" baseline="0">
                <a:solidFill>
                  <a:schemeClr val="accent2"/>
                </a:solidFill>
              </a:defRPr>
            </a:lvl1pPr>
          </a:lstStyle>
          <a:p>
            <a:endParaRPr lang="de-DE" dirty="0"/>
          </a:p>
        </p:txBody>
      </p:sp>
      <p:sp>
        <p:nvSpPr>
          <p:cNvPr id="12" name="Slide Number Placeholder 5"/>
          <p:cNvSpPr>
            <a:spLocks noGrp="1"/>
          </p:cNvSpPr>
          <p:nvPr>
            <p:ph type="sldNum" sz="quarter" idx="4"/>
          </p:nvPr>
        </p:nvSpPr>
        <p:spPr>
          <a:xfrm>
            <a:off x="7918725" y="6355446"/>
            <a:ext cx="890375" cy="365125"/>
          </a:xfrm>
          <a:prstGeom prst="rect">
            <a:avLst/>
          </a:prstGeom>
        </p:spPr>
        <p:txBody>
          <a:bodyPr vert="horz" lIns="91440" tIns="45720" rIns="91440" bIns="45720" rtlCol="0" anchor="b"/>
          <a:lstStyle>
            <a:lvl1pPr algn="r">
              <a:defRPr sz="900">
                <a:solidFill>
                  <a:schemeClr val="accent2"/>
                </a:solidFill>
              </a:defRPr>
            </a:lvl1pPr>
          </a:lstStyle>
          <a:p>
            <a:fld id="{560666BB-27D7-4591-AE45-5A531AA4960C}" type="slidenum">
              <a:rPr lang="de-DE" smtClean="0"/>
              <a:pPr/>
              <a:t>‹#›</a:t>
            </a:fld>
            <a:endParaRPr lang="de-DE" dirty="0"/>
          </a:p>
        </p:txBody>
      </p:sp>
      <p:sp>
        <p:nvSpPr>
          <p:cNvPr id="15" name="Text Placeholder 2"/>
          <p:cNvSpPr>
            <a:spLocks noGrp="1"/>
          </p:cNvSpPr>
          <p:nvPr>
            <p:ph type="body" idx="11"/>
          </p:nvPr>
        </p:nvSpPr>
        <p:spPr>
          <a:xfrm>
            <a:off x="334900" y="1652682"/>
            <a:ext cx="4177280" cy="774324"/>
          </a:xfrm>
        </p:spPr>
        <p:txBody>
          <a:bodyPr anchor="b">
            <a:noAutofit/>
          </a:bodyPr>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16" name="Text Placeholder 2"/>
          <p:cNvSpPr>
            <a:spLocks noGrp="1"/>
          </p:cNvSpPr>
          <p:nvPr>
            <p:ph idx="12" hasCustomPrompt="1"/>
          </p:nvPr>
        </p:nvSpPr>
        <p:spPr>
          <a:xfrm>
            <a:off x="4631820" y="2427006"/>
            <a:ext cx="4177280" cy="3819970"/>
          </a:xfrm>
          <a:prstGeom prst="rect">
            <a:avLst/>
          </a:prstGeom>
        </p:spPr>
        <p:txBody>
          <a:bodyPr vert="horz" lIns="91440" tIns="45720" rIns="91440" bIns="45720" rtlCol="0" anchor="t">
            <a:normAutofit/>
          </a:bodyPr>
          <a:lstStyle>
            <a:lvl1pPr marL="229500" marR="0" indent="-229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lvl1pPr>
            <a:lvl2pPr marL="472500" marR="0" indent="-229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lvl2pPr>
            <a:lvl3pPr marL="675000" marR="0" indent="-202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lvl3pPr>
            <a:lvl4pPr marL="931500" marR="0" indent="-175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lvl4pPr>
            <a:lvl5pPr marL="1201500" marR="0" indent="-175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lvl5pPr>
          </a:lstStyle>
          <a:p>
            <a:pPr marL="229500" marR="0" lvl="0" indent="-229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pPr>
            <a:r>
              <a:rPr kumimoji="0" lang="de-DE" sz="1800" b="0" i="0" u="none" strike="noStrike" kern="1200" cap="none" spc="0" normalizeH="0" baseline="0" noProof="0" dirty="0">
                <a:ln>
                  <a:noFill/>
                </a:ln>
                <a:solidFill>
                  <a:prstClr val="black"/>
                </a:solidFill>
                <a:effectLst/>
                <a:uLnTx/>
                <a:uFillTx/>
                <a:latin typeface="+mn-lt"/>
                <a:ea typeface="+mn-ea"/>
                <a:cs typeface="+mn-cs"/>
              </a:rPr>
              <a:t>Formatvorlagen des Textmasters bearbeiten</a:t>
            </a:r>
          </a:p>
          <a:p>
            <a:pPr marL="472500" marR="0" lvl="1" indent="-229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pPr>
            <a:r>
              <a:rPr kumimoji="0" lang="de-DE" sz="1500" b="0" i="0" u="none" strike="noStrike" kern="1200" cap="none" spc="0" normalizeH="0" baseline="0" noProof="0" dirty="0">
                <a:ln>
                  <a:noFill/>
                </a:ln>
                <a:solidFill>
                  <a:prstClr val="black"/>
                </a:solidFill>
                <a:effectLst/>
                <a:uLnTx/>
                <a:uFillTx/>
                <a:latin typeface="+mn-lt"/>
                <a:ea typeface="+mn-ea"/>
                <a:cs typeface="+mn-cs"/>
              </a:rPr>
              <a:t>Zweite Ebene</a:t>
            </a:r>
          </a:p>
          <a:p>
            <a:pPr marL="675000" marR="0" lvl="2" indent="-202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pPr>
            <a:r>
              <a:rPr kumimoji="0" lang="de-DE" sz="1350" b="0" i="0" u="none" strike="noStrike" kern="1200" cap="none" spc="0" normalizeH="0" baseline="0" noProof="0" dirty="0">
                <a:ln>
                  <a:noFill/>
                </a:ln>
                <a:solidFill>
                  <a:prstClr val="black"/>
                </a:solidFill>
                <a:effectLst/>
                <a:uLnTx/>
                <a:uFillTx/>
                <a:latin typeface="+mn-lt"/>
                <a:ea typeface="+mn-ea"/>
                <a:cs typeface="+mn-cs"/>
              </a:rPr>
              <a:t>Dritte Ebene</a:t>
            </a:r>
          </a:p>
          <a:p>
            <a:pPr marL="931500" marR="0" lvl="3" indent="-175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1201500" marR="0" lvl="4" indent="-175500" algn="l" defTabSz="342900" rtl="0" eaLnBrk="1" fontAlgn="auto" latinLnBrk="0" hangingPunct="1">
              <a:lnSpc>
                <a:spcPct val="100000"/>
              </a:lnSpc>
              <a:spcBef>
                <a:spcPct val="20000"/>
              </a:spcBef>
              <a:spcAft>
                <a:spcPts val="450"/>
              </a:spcAft>
              <a:buClr>
                <a:srgbClr val="ED7D31"/>
              </a:buClr>
              <a:buSzPct val="92000"/>
              <a:buFont typeface="Wingdings 2" panose="05020102010507070707" pitchFamily="18" charset="2"/>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Fünfte Ebene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8" name="Text Placeholder 2"/>
          <p:cNvSpPr>
            <a:spLocks noGrp="1"/>
          </p:cNvSpPr>
          <p:nvPr>
            <p:ph type="body" idx="13"/>
          </p:nvPr>
        </p:nvSpPr>
        <p:spPr>
          <a:xfrm>
            <a:off x="4619002" y="1652682"/>
            <a:ext cx="4177280" cy="774324"/>
          </a:xfrm>
        </p:spPr>
        <p:txBody>
          <a:bodyPr anchor="b">
            <a:noAutofit/>
          </a:bodyPr>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Tree>
    <p:extLst>
      <p:ext uri="{BB962C8B-B14F-4D97-AF65-F5344CB8AC3E}">
        <p14:creationId xmlns:p14="http://schemas.microsoft.com/office/powerpoint/2010/main" val="221593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8E27D9E8-9E71-4E8F-97D0-A8E6449DC10D}" type="datetime1">
              <a:rPr lang="de-DE" smtClean="0"/>
              <a:t>07.05.2023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560666BB-27D7-4591-AE45-5A531AA4960C}" type="slidenum">
              <a:rPr lang="de-DE" smtClean="0"/>
              <a:t>‹#›</a:t>
            </a:fld>
            <a:endParaRPr lang="de-DE" dirty="0"/>
          </a:p>
        </p:txBody>
      </p:sp>
    </p:spTree>
    <p:extLst>
      <p:ext uri="{BB962C8B-B14F-4D97-AF65-F5344CB8AC3E}">
        <p14:creationId xmlns:p14="http://schemas.microsoft.com/office/powerpoint/2010/main" val="155985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55AA4-DA1C-44A6-A395-B5C17FBA774C}" type="datetime1">
              <a:rPr lang="de-DE" smtClean="0"/>
              <a:t>07.05.2023</a:t>
            </a:fld>
            <a:endParaRPr lang="de-DE"/>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560666BB-27D7-4591-AE45-5A531AA4960C}" type="slidenum">
              <a:rPr lang="de-DE" smtClean="0"/>
              <a:t>‹#›</a:t>
            </a:fld>
            <a:endParaRPr lang="de-DE"/>
          </a:p>
        </p:txBody>
      </p:sp>
    </p:spTree>
    <p:extLst>
      <p:ext uri="{BB962C8B-B14F-4D97-AF65-F5344CB8AC3E}">
        <p14:creationId xmlns:p14="http://schemas.microsoft.com/office/powerpoint/2010/main" val="186556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00" y="705125"/>
            <a:ext cx="8474200" cy="790390"/>
          </a:xfrm>
          <a:prstGeom prst="rect">
            <a:avLst/>
          </a:prstGeom>
        </p:spPr>
        <p:txBody>
          <a:bodyPr vert="horz" lIns="91440" tIns="45720" rIns="91440" bIns="45720" rtlCol="0" anchor="ctr">
            <a:normAutofit/>
          </a:bodyPr>
          <a:lstStyle/>
          <a:p>
            <a:r>
              <a:rPr lang="de-DE" dirty="0"/>
              <a:t>durch Klicken bearbeiten</a:t>
            </a:r>
            <a:endParaRPr lang="en-US" dirty="0"/>
          </a:p>
        </p:txBody>
      </p:sp>
      <p:sp>
        <p:nvSpPr>
          <p:cNvPr id="3" name="Text Placeholder 2"/>
          <p:cNvSpPr>
            <a:spLocks noGrp="1"/>
          </p:cNvSpPr>
          <p:nvPr>
            <p:ph type="body" idx="1"/>
          </p:nvPr>
        </p:nvSpPr>
        <p:spPr>
          <a:xfrm>
            <a:off x="334900" y="1648444"/>
            <a:ext cx="8474200" cy="4598533"/>
          </a:xfrm>
          <a:prstGeom prst="rect">
            <a:avLst/>
          </a:prstGeom>
        </p:spPr>
        <p:txBody>
          <a:bodyPr vert="horz" lIns="91440" tIns="45720" rIns="91440" bIns="45720" rtlCol="0" anchor="t">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5704464" y="6355447"/>
            <a:ext cx="2133599" cy="365125"/>
          </a:xfrm>
          <a:prstGeom prst="rect">
            <a:avLst/>
          </a:prstGeom>
        </p:spPr>
        <p:txBody>
          <a:bodyPr vert="horz" lIns="91440" tIns="45720" rIns="91440" bIns="45720" rtlCol="0" anchor="b"/>
          <a:lstStyle>
            <a:lvl1pPr algn="r">
              <a:defRPr sz="900">
                <a:solidFill>
                  <a:schemeClr val="accent2"/>
                </a:solidFill>
              </a:defRPr>
            </a:lvl1pPr>
          </a:lstStyle>
          <a:p>
            <a:fld id="{8E27D9E8-9E71-4E8F-97D0-A8E6449DC10D}" type="datetime1">
              <a:rPr lang="de-DE" smtClean="0"/>
              <a:pPr/>
              <a:t>07.05.2023</a:t>
            </a:fld>
            <a:endParaRPr lang="de-DE" dirty="0"/>
          </a:p>
        </p:txBody>
      </p:sp>
      <p:sp>
        <p:nvSpPr>
          <p:cNvPr id="5" name="Footer Placeholder 4"/>
          <p:cNvSpPr>
            <a:spLocks noGrp="1"/>
          </p:cNvSpPr>
          <p:nvPr>
            <p:ph type="ftr" sz="quarter" idx="3"/>
          </p:nvPr>
        </p:nvSpPr>
        <p:spPr>
          <a:xfrm>
            <a:off x="334900" y="6355447"/>
            <a:ext cx="5288902" cy="365125"/>
          </a:xfrm>
          <a:prstGeom prst="rect">
            <a:avLst/>
          </a:prstGeom>
        </p:spPr>
        <p:txBody>
          <a:bodyPr vert="horz" lIns="91440" tIns="45720" rIns="91440" bIns="45720" rtlCol="0" anchor="b"/>
          <a:lstStyle>
            <a:lvl1pPr algn="l">
              <a:defRPr sz="900" cap="none" baseline="0">
                <a:solidFill>
                  <a:schemeClr val="accent2"/>
                </a:solidFill>
              </a:defRPr>
            </a:lvl1pPr>
          </a:lstStyle>
          <a:p>
            <a:endParaRPr lang="de-DE" dirty="0"/>
          </a:p>
        </p:txBody>
      </p:sp>
      <p:sp>
        <p:nvSpPr>
          <p:cNvPr id="6" name="Slide Number Placeholder 5"/>
          <p:cNvSpPr>
            <a:spLocks noGrp="1"/>
          </p:cNvSpPr>
          <p:nvPr>
            <p:ph type="sldNum" sz="quarter" idx="4"/>
          </p:nvPr>
        </p:nvSpPr>
        <p:spPr>
          <a:xfrm>
            <a:off x="7918725" y="6355446"/>
            <a:ext cx="890375" cy="365125"/>
          </a:xfrm>
          <a:prstGeom prst="rect">
            <a:avLst/>
          </a:prstGeom>
        </p:spPr>
        <p:txBody>
          <a:bodyPr vert="horz" lIns="91440" tIns="45720" rIns="91440" bIns="45720" rtlCol="0" anchor="b"/>
          <a:lstStyle>
            <a:lvl1pPr algn="r">
              <a:defRPr sz="900">
                <a:solidFill>
                  <a:schemeClr val="accent2"/>
                </a:solidFill>
              </a:defRPr>
            </a:lvl1pPr>
          </a:lstStyle>
          <a:p>
            <a:fld id="{560666BB-27D7-4591-AE45-5A531AA4960C}" type="slidenum">
              <a:rPr lang="de-DE" smtClean="0"/>
              <a:pPr/>
              <a:t>‹#›</a:t>
            </a:fld>
            <a:endParaRPr lang="de-DE"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18405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96" r:id="rId4"/>
    <p:sldLayoutId id="2147483698" r:id="rId5"/>
    <p:sldLayoutId id="2147483699" r:id="rId6"/>
    <p:sldLayoutId id="2147483691" r:id="rId7"/>
  </p:sldLayoutIdLst>
  <p:hf sldNum="0" hdr="0" dt="0"/>
  <p:txStyles>
    <p:titleStyle>
      <a:lvl1pPr algn="l" defTabSz="342900" rtl="0" eaLnBrk="1" latinLnBrk="0" hangingPunct="1">
        <a:spcBef>
          <a:spcPct val="0"/>
        </a:spcBef>
        <a:buNone/>
        <a:defRPr sz="2800" b="1"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1"/>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Kommunikation: Gespräche führen, Konflikte lösen</a:t>
            </a:r>
          </a:p>
        </p:txBody>
      </p:sp>
      <p:sp>
        <p:nvSpPr>
          <p:cNvPr id="4" name="Untertitel 3"/>
          <p:cNvSpPr>
            <a:spLocks noGrp="1"/>
          </p:cNvSpPr>
          <p:nvPr>
            <p:ph type="subTitle" idx="1"/>
          </p:nvPr>
        </p:nvSpPr>
        <p:spPr/>
        <p:txBody>
          <a:bodyPr/>
          <a:lstStyle/>
          <a:p>
            <a:r>
              <a:rPr lang="de-DE" dirty="0"/>
              <a:t>Weiterbildung Praxisanleitung 2023</a:t>
            </a:r>
          </a:p>
        </p:txBody>
      </p:sp>
    </p:spTree>
    <p:extLst>
      <p:ext uri="{BB962C8B-B14F-4D97-AF65-F5344CB8AC3E}">
        <p14:creationId xmlns:p14="http://schemas.microsoft.com/office/powerpoint/2010/main" val="86745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81D7-9EAB-4812-6D56-01C975555551}"/>
              </a:ext>
            </a:extLst>
          </p:cNvPr>
          <p:cNvSpPr>
            <a:spLocks noGrp="1"/>
          </p:cNvSpPr>
          <p:nvPr>
            <p:ph type="title"/>
          </p:nvPr>
        </p:nvSpPr>
        <p:spPr/>
        <p:txBody>
          <a:bodyPr/>
          <a:lstStyle/>
          <a:p>
            <a:r>
              <a:rPr lang="en-US" dirty="0" err="1"/>
              <a:t>Konflikte</a:t>
            </a:r>
            <a:r>
              <a:rPr lang="en-US" dirty="0"/>
              <a:t> und </a:t>
            </a:r>
            <a:r>
              <a:rPr lang="en-US" dirty="0" err="1"/>
              <a:t>Konfliktentstehung</a:t>
            </a:r>
          </a:p>
        </p:txBody>
      </p:sp>
      <p:sp>
        <p:nvSpPr>
          <p:cNvPr id="3" name="Content Placeholder 2">
            <a:extLst>
              <a:ext uri="{FF2B5EF4-FFF2-40B4-BE49-F238E27FC236}">
                <a16:creationId xmlns:a16="http://schemas.microsoft.com/office/drawing/2014/main" id="{C4D422F1-2404-8D8C-F318-5ADD6E186057}"/>
              </a:ext>
            </a:extLst>
          </p:cNvPr>
          <p:cNvSpPr>
            <a:spLocks noGrp="1"/>
          </p:cNvSpPr>
          <p:nvPr>
            <p:ph idx="1"/>
          </p:nvPr>
        </p:nvSpPr>
        <p:spPr/>
        <p:txBody>
          <a:bodyPr/>
          <a:lstStyle/>
          <a:p>
            <a:pPr marL="0" indent="0">
              <a:buNone/>
            </a:pPr>
            <a:r>
              <a:rPr lang="en-US" err="1"/>
              <a:t>Praxisanleitende</a:t>
            </a:r>
            <a:r>
              <a:rPr lang="en-US" dirty="0"/>
              <a:t> </a:t>
            </a:r>
            <a:r>
              <a:rPr lang="en-US" err="1"/>
              <a:t>sind</a:t>
            </a:r>
            <a:r>
              <a:rPr lang="en-US" dirty="0"/>
              <a:t> </a:t>
            </a:r>
            <a:r>
              <a:rPr lang="en-US" err="1"/>
              <a:t>immer</a:t>
            </a:r>
            <a:r>
              <a:rPr lang="en-US" dirty="0"/>
              <a:t> </a:t>
            </a:r>
            <a:r>
              <a:rPr lang="en-US" err="1"/>
              <a:t>wieder</a:t>
            </a:r>
            <a:r>
              <a:rPr lang="en-US" dirty="0"/>
              <a:t> </a:t>
            </a:r>
            <a:r>
              <a:rPr lang="en-US" err="1"/>
              <a:t>mit</a:t>
            </a:r>
            <a:r>
              <a:rPr lang="en-US" dirty="0"/>
              <a:t> </a:t>
            </a:r>
            <a:r>
              <a:rPr lang="en-US" err="1"/>
              <a:t>Konflikten</a:t>
            </a:r>
            <a:r>
              <a:rPr lang="en-US" dirty="0"/>
              <a:t> </a:t>
            </a:r>
            <a:r>
              <a:rPr lang="en-US" err="1"/>
              <a:t>konfrontiert</a:t>
            </a:r>
            <a:r>
              <a:rPr lang="en-US" dirty="0"/>
              <a:t>, </a:t>
            </a:r>
            <a:r>
              <a:rPr lang="en-US" err="1"/>
              <a:t>z.B.</a:t>
            </a:r>
            <a:r>
              <a:rPr lang="en-US"/>
              <a:t>:</a:t>
            </a:r>
          </a:p>
          <a:p>
            <a:pPr marL="229235" indent="-229235"/>
            <a:r>
              <a:rPr lang="en-US" dirty="0" err="1"/>
              <a:t>mit</a:t>
            </a:r>
            <a:r>
              <a:rPr lang="en-US" dirty="0"/>
              <a:t> </a:t>
            </a:r>
            <a:r>
              <a:rPr lang="en-US" dirty="0" err="1"/>
              <a:t>Auszubildenden</a:t>
            </a:r>
            <a:endParaRPr lang="en-US" dirty="0"/>
          </a:p>
          <a:p>
            <a:pPr marL="229235" indent="-229235"/>
            <a:r>
              <a:rPr lang="en-US" dirty="0" err="1"/>
              <a:t>im</a:t>
            </a:r>
            <a:r>
              <a:rPr lang="en-US" dirty="0"/>
              <a:t> Team, </a:t>
            </a:r>
            <a:r>
              <a:rPr lang="en-US" dirty="0" err="1"/>
              <a:t>z.B.</a:t>
            </a:r>
            <a:r>
              <a:rPr lang="en-US" dirty="0"/>
              <a:t> </a:t>
            </a:r>
            <a:r>
              <a:rPr lang="en-US" dirty="0" err="1"/>
              <a:t>wenn</a:t>
            </a:r>
            <a:r>
              <a:rPr lang="en-US" dirty="0"/>
              <a:t> der </a:t>
            </a:r>
            <a:r>
              <a:rPr lang="en-US" dirty="0" err="1"/>
              <a:t>zeitliche</a:t>
            </a:r>
            <a:r>
              <a:rPr lang="en-US" dirty="0"/>
              <a:t> </a:t>
            </a:r>
            <a:r>
              <a:rPr lang="en-US" dirty="0" err="1"/>
              <a:t>Aufwand</a:t>
            </a:r>
            <a:r>
              <a:rPr lang="en-US" dirty="0"/>
              <a:t>, den </a:t>
            </a:r>
            <a:r>
              <a:rPr lang="en-US" dirty="0" err="1"/>
              <a:t>Anleitung</a:t>
            </a:r>
            <a:r>
              <a:rPr lang="en-US" dirty="0"/>
              <a:t> </a:t>
            </a:r>
            <a:r>
              <a:rPr lang="en-US" dirty="0" err="1"/>
              <a:t>erfordert</a:t>
            </a:r>
            <a:r>
              <a:rPr lang="en-US" dirty="0"/>
              <a:t>, </a:t>
            </a:r>
            <a:r>
              <a:rPr lang="en-US" dirty="0" err="1"/>
              <a:t>akzeptiert</a:t>
            </a:r>
            <a:r>
              <a:rPr lang="en-US" dirty="0"/>
              <a:t> </a:t>
            </a:r>
            <a:r>
              <a:rPr lang="en-US" dirty="0" err="1"/>
              <a:t>wird</a:t>
            </a:r>
          </a:p>
          <a:p>
            <a:pPr marL="229235" indent="-229235"/>
            <a:endParaRPr lang="en-US" dirty="0"/>
          </a:p>
          <a:p>
            <a:pPr marL="229235" indent="-229235"/>
            <a:endParaRPr lang="en-US" dirty="0"/>
          </a:p>
          <a:p>
            <a:pPr marL="229235" indent="-229235"/>
            <a:endParaRPr lang="en-US" dirty="0"/>
          </a:p>
          <a:p>
            <a:pPr marL="229235" indent="-229235"/>
            <a:endParaRPr lang="en-US" dirty="0"/>
          </a:p>
        </p:txBody>
      </p:sp>
      <p:sp>
        <p:nvSpPr>
          <p:cNvPr id="4" name="Footer Placeholder 3">
            <a:extLst>
              <a:ext uri="{FF2B5EF4-FFF2-40B4-BE49-F238E27FC236}">
                <a16:creationId xmlns:a16="http://schemas.microsoft.com/office/drawing/2014/main" id="{B45259C9-FF1A-6F3D-C6AA-D9DC4FEE9C27}"/>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28975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FD55-A9B2-D0F4-4587-FAD0BBB672EA}"/>
              </a:ext>
            </a:extLst>
          </p:cNvPr>
          <p:cNvSpPr>
            <a:spLocks noGrp="1"/>
          </p:cNvSpPr>
          <p:nvPr>
            <p:ph type="title"/>
          </p:nvPr>
        </p:nvSpPr>
        <p:spPr/>
        <p:txBody>
          <a:bodyPr/>
          <a:lstStyle/>
          <a:p>
            <a:r>
              <a:rPr lang="en-US" dirty="0" err="1"/>
              <a:t>Konfliktentstehung</a:t>
            </a:r>
          </a:p>
        </p:txBody>
      </p:sp>
      <p:sp>
        <p:nvSpPr>
          <p:cNvPr id="3" name="Content Placeholder 2">
            <a:extLst>
              <a:ext uri="{FF2B5EF4-FFF2-40B4-BE49-F238E27FC236}">
                <a16:creationId xmlns:a16="http://schemas.microsoft.com/office/drawing/2014/main" id="{E75A7BE1-D122-79B8-ECE4-99DDDBFC38E8}"/>
              </a:ext>
            </a:extLst>
          </p:cNvPr>
          <p:cNvSpPr>
            <a:spLocks noGrp="1"/>
          </p:cNvSpPr>
          <p:nvPr>
            <p:ph idx="1"/>
          </p:nvPr>
        </p:nvSpPr>
        <p:spPr/>
        <p:txBody>
          <a:bodyPr/>
          <a:lstStyle/>
          <a:p>
            <a:pPr marL="229235" indent="-229235"/>
            <a:r>
              <a:rPr lang="en-US" dirty="0" err="1"/>
              <a:t>Konflikte</a:t>
            </a:r>
            <a:r>
              <a:rPr lang="en-US" dirty="0"/>
              <a:t> </a:t>
            </a:r>
            <a:r>
              <a:rPr lang="en-US" dirty="0" err="1"/>
              <a:t>haben</a:t>
            </a:r>
            <a:r>
              <a:rPr lang="en-US" dirty="0"/>
              <a:t> </a:t>
            </a:r>
            <a:r>
              <a:rPr lang="en-US" dirty="0" err="1"/>
              <a:t>zwei</a:t>
            </a:r>
            <a:r>
              <a:rPr lang="en-US" dirty="0"/>
              <a:t> Seiten: </a:t>
            </a:r>
            <a:r>
              <a:rPr lang="en-US" dirty="0" err="1"/>
              <a:t>eine</a:t>
            </a:r>
            <a:r>
              <a:rPr lang="en-US" dirty="0"/>
              <a:t> </a:t>
            </a:r>
            <a:r>
              <a:rPr lang="en-US" dirty="0" err="1"/>
              <a:t>sachliche</a:t>
            </a:r>
            <a:r>
              <a:rPr lang="en-US" dirty="0"/>
              <a:t> und </a:t>
            </a:r>
            <a:r>
              <a:rPr lang="en-US" dirty="0" err="1"/>
              <a:t>eine</a:t>
            </a:r>
            <a:r>
              <a:rPr lang="en-US" dirty="0"/>
              <a:t> </a:t>
            </a:r>
            <a:r>
              <a:rPr lang="en-US" dirty="0" err="1"/>
              <a:t>emotionale</a:t>
            </a:r>
            <a:r>
              <a:rPr lang="en-US" dirty="0"/>
              <a:t>.</a:t>
            </a:r>
            <a:endParaRPr lang="en-US" dirty="0" err="1"/>
          </a:p>
          <a:p>
            <a:pPr marL="229235" indent="-229235"/>
            <a:r>
              <a:rPr lang="en-US" err="1"/>
              <a:t>Thematischer</a:t>
            </a:r>
            <a:r>
              <a:rPr lang="en-US" dirty="0"/>
              <a:t> </a:t>
            </a:r>
            <a:r>
              <a:rPr lang="en-US" err="1"/>
              <a:t>Hintergrund</a:t>
            </a:r>
            <a:r>
              <a:rPr lang="en-US" dirty="0"/>
              <a:t> von </a:t>
            </a:r>
            <a:r>
              <a:rPr lang="en-US" err="1"/>
              <a:t>Konflikten</a:t>
            </a:r>
            <a:r>
              <a:rPr lang="en-US" dirty="0"/>
              <a:t> </a:t>
            </a:r>
            <a:r>
              <a:rPr lang="en-US" err="1"/>
              <a:t>ist</a:t>
            </a:r>
            <a:r>
              <a:rPr lang="en-US" dirty="0"/>
              <a:t> </a:t>
            </a:r>
            <a:r>
              <a:rPr lang="en-US" err="1"/>
              <a:t>häufig</a:t>
            </a:r>
            <a:r>
              <a:rPr lang="en-US" dirty="0"/>
              <a:t> </a:t>
            </a:r>
            <a:r>
              <a:rPr lang="en-US" err="1"/>
              <a:t>eine</a:t>
            </a:r>
            <a:r>
              <a:rPr lang="en-US" dirty="0"/>
              <a:t> </a:t>
            </a:r>
            <a:r>
              <a:rPr lang="en-US" err="1"/>
              <a:t>fehlende</a:t>
            </a:r>
            <a:r>
              <a:rPr lang="en-US" dirty="0"/>
              <a:t> </a:t>
            </a:r>
            <a:r>
              <a:rPr lang="en-US" err="1"/>
              <a:t>Bedürfnisbefriedigung</a:t>
            </a:r>
            <a:r>
              <a:rPr lang="en-US" dirty="0"/>
              <a:t>. </a:t>
            </a:r>
            <a:r>
              <a:rPr lang="en-US" err="1"/>
              <a:t>Bedürfnisbefriedigung</a:t>
            </a:r>
            <a:r>
              <a:rPr lang="en-US" dirty="0"/>
              <a:t> </a:t>
            </a:r>
            <a:r>
              <a:rPr lang="en-US" err="1"/>
              <a:t>ist</a:t>
            </a:r>
            <a:r>
              <a:rPr lang="en-US" dirty="0"/>
              <a:t> </a:t>
            </a:r>
            <a:r>
              <a:rPr lang="en-US" err="1"/>
              <a:t>ein</a:t>
            </a:r>
            <a:r>
              <a:rPr lang="en-US" dirty="0"/>
              <a:t> </a:t>
            </a:r>
            <a:r>
              <a:rPr lang="en-US" err="1"/>
              <a:t>entscheidender</a:t>
            </a:r>
            <a:r>
              <a:rPr lang="en-US" dirty="0"/>
              <a:t> </a:t>
            </a:r>
            <a:r>
              <a:rPr lang="en-US" err="1"/>
              <a:t>Handlungsimpuls</a:t>
            </a:r>
            <a:r>
              <a:rPr lang="en-US" dirty="0"/>
              <a:t> und die </a:t>
            </a:r>
            <a:r>
              <a:rPr lang="en-US" err="1"/>
              <a:t>Grenzen</a:t>
            </a:r>
            <a:r>
              <a:rPr lang="en-US" dirty="0"/>
              <a:t> der </a:t>
            </a:r>
            <a:r>
              <a:rPr lang="en-US" err="1"/>
              <a:t>Bedürfnisbefriedigung</a:t>
            </a:r>
            <a:r>
              <a:rPr lang="en-US" dirty="0"/>
              <a:t> </a:t>
            </a:r>
            <a:r>
              <a:rPr lang="en-US" err="1"/>
              <a:t>bilden</a:t>
            </a:r>
            <a:r>
              <a:rPr lang="en-US" dirty="0"/>
              <a:t> oft die </a:t>
            </a:r>
            <a:r>
              <a:rPr lang="en-US" err="1"/>
              <a:t>Bedürfnisse</a:t>
            </a:r>
            <a:r>
              <a:rPr lang="en-US" dirty="0"/>
              <a:t> </a:t>
            </a:r>
            <a:r>
              <a:rPr lang="en-US" err="1"/>
              <a:t>anderer</a:t>
            </a:r>
            <a:r>
              <a:rPr lang="en-US" dirty="0"/>
              <a:t>.</a:t>
            </a:r>
          </a:p>
          <a:p>
            <a:pPr marL="229235" indent="-229235"/>
            <a:r>
              <a:rPr lang="en-US" dirty="0"/>
              <a:t>Bei </a:t>
            </a:r>
            <a:r>
              <a:rPr lang="en-US" dirty="0" err="1"/>
              <a:t>einer</a:t>
            </a:r>
            <a:r>
              <a:rPr lang="en-US" dirty="0"/>
              <a:t> </a:t>
            </a:r>
            <a:r>
              <a:rPr lang="en-US" dirty="0" err="1"/>
              <a:t>Auseinandersetzung</a:t>
            </a:r>
            <a:r>
              <a:rPr lang="en-US" dirty="0"/>
              <a:t> </a:t>
            </a:r>
            <a:r>
              <a:rPr lang="en-US" dirty="0" err="1"/>
              <a:t>wird</a:t>
            </a:r>
            <a:r>
              <a:rPr lang="en-US" dirty="0"/>
              <a:t> der </a:t>
            </a:r>
            <a:r>
              <a:rPr lang="en-US" dirty="0" err="1"/>
              <a:t>andere</a:t>
            </a:r>
            <a:r>
              <a:rPr lang="en-US" dirty="0"/>
              <a:t> oft </a:t>
            </a:r>
            <a:r>
              <a:rPr lang="en-US" dirty="0" err="1"/>
              <a:t>als</a:t>
            </a:r>
            <a:r>
              <a:rPr lang="en-US" dirty="0"/>
              <a:t> </a:t>
            </a:r>
            <a:r>
              <a:rPr lang="en-US" dirty="0" err="1"/>
              <a:t>Angreifer</a:t>
            </a:r>
            <a:r>
              <a:rPr lang="en-US" dirty="0"/>
              <a:t> </a:t>
            </a:r>
            <a:r>
              <a:rPr lang="en-US" dirty="0" err="1"/>
              <a:t>erlebt</a:t>
            </a:r>
            <a:r>
              <a:rPr lang="en-US" dirty="0"/>
              <a:t> und </a:t>
            </a:r>
            <a:r>
              <a:rPr lang="en-US" dirty="0" err="1"/>
              <a:t>wir</a:t>
            </a:r>
            <a:r>
              <a:rPr lang="en-US" dirty="0"/>
              <a:t> </a:t>
            </a:r>
            <a:r>
              <a:rPr lang="en-US" dirty="0" err="1"/>
              <a:t>reagieren</a:t>
            </a:r>
            <a:r>
              <a:rPr lang="en-US" dirty="0"/>
              <a:t> </a:t>
            </a:r>
            <a:r>
              <a:rPr lang="en-US" dirty="0" err="1"/>
              <a:t>mit</a:t>
            </a:r>
            <a:r>
              <a:rPr lang="en-US" dirty="0"/>
              <a:t> </a:t>
            </a:r>
            <a:r>
              <a:rPr lang="en-US" dirty="0" err="1"/>
              <a:t>einem</a:t>
            </a:r>
            <a:r>
              <a:rPr lang="en-US" dirty="0"/>
              <a:t> </a:t>
            </a:r>
            <a:r>
              <a:rPr lang="en-US" dirty="0" err="1"/>
              <a:t>Gegenangriff</a:t>
            </a:r>
            <a:r>
              <a:rPr lang="en-US" dirty="0"/>
              <a:t>: Druck, </a:t>
            </a:r>
            <a:r>
              <a:rPr lang="en-US" dirty="0" err="1"/>
              <a:t>Drohung</a:t>
            </a:r>
            <a:r>
              <a:rPr lang="en-US" dirty="0"/>
              <a:t>, </a:t>
            </a:r>
            <a:r>
              <a:rPr lang="en-US" dirty="0" err="1"/>
              <a:t>Sarkasmus</a:t>
            </a:r>
            <a:r>
              <a:rPr lang="en-US" dirty="0"/>
              <a:t>, </a:t>
            </a:r>
            <a:r>
              <a:rPr lang="en-US" dirty="0" err="1"/>
              <a:t>Agressivität</a:t>
            </a:r>
            <a:r>
              <a:rPr lang="en-US" dirty="0"/>
              <a:t>.</a:t>
            </a:r>
          </a:p>
          <a:p>
            <a:pPr marL="229235" indent="-229235"/>
            <a:r>
              <a:rPr lang="en-US" dirty="0"/>
              <a:t>Der </a:t>
            </a:r>
            <a:r>
              <a:rPr lang="en-US" err="1"/>
              <a:t>Konflikt</a:t>
            </a:r>
            <a:r>
              <a:rPr lang="en-US" dirty="0"/>
              <a:t> </a:t>
            </a:r>
            <a:r>
              <a:rPr lang="en-US" err="1"/>
              <a:t>verschärft</a:t>
            </a:r>
            <a:r>
              <a:rPr lang="en-US" dirty="0"/>
              <a:t> </a:t>
            </a:r>
            <a:r>
              <a:rPr lang="en-US" err="1"/>
              <a:t>sich</a:t>
            </a:r>
            <a:r>
              <a:rPr lang="en-US" dirty="0"/>
              <a:t> und </a:t>
            </a:r>
            <a:r>
              <a:rPr lang="en-US" err="1"/>
              <a:t>eine</a:t>
            </a:r>
            <a:r>
              <a:rPr lang="en-US" dirty="0"/>
              <a:t> </a:t>
            </a:r>
            <a:r>
              <a:rPr lang="en-US" err="1"/>
              <a:t>Eskalation</a:t>
            </a:r>
            <a:r>
              <a:rPr lang="en-US" dirty="0"/>
              <a:t> </a:t>
            </a:r>
            <a:r>
              <a:rPr lang="en-US" err="1"/>
              <a:t>ist</a:t>
            </a:r>
            <a:r>
              <a:rPr lang="en-US" dirty="0"/>
              <a:t> </a:t>
            </a:r>
            <a:r>
              <a:rPr lang="en-US" err="1"/>
              <a:t>möglich</a:t>
            </a:r>
            <a:r>
              <a:rPr lang="en-US" dirty="0"/>
              <a:t>. </a:t>
            </a:r>
          </a:p>
          <a:p>
            <a:pPr marL="229235" indent="-229235"/>
            <a:r>
              <a:rPr lang="en-US"/>
              <a:t>Ursache: </a:t>
            </a:r>
            <a:r>
              <a:rPr lang="en-US" err="1"/>
              <a:t>Stressverarbeitungsmechanismus</a:t>
            </a:r>
            <a:r>
              <a:rPr lang="en-US"/>
              <a:t> </a:t>
            </a:r>
            <a:r>
              <a:rPr lang="de-DE" sz="1100"/>
              <a:t>(Martin/</a:t>
            </a:r>
            <a:r>
              <a:rPr lang="de-DE" sz="1100" err="1"/>
              <a:t>Mensdorf</a:t>
            </a:r>
            <a:r>
              <a:rPr lang="de-DE" sz="1100"/>
              <a:t>: Praxisanleitung in der generalistischen Pflegeausbildung, 2022)</a:t>
            </a:r>
            <a:endParaRPr lang="en-US" sz="1100"/>
          </a:p>
          <a:p>
            <a:pPr marL="229235" indent="-229235"/>
            <a:endParaRPr lang="en-US" dirty="0"/>
          </a:p>
        </p:txBody>
      </p:sp>
      <p:sp>
        <p:nvSpPr>
          <p:cNvPr id="4" name="Footer Placeholder 3">
            <a:extLst>
              <a:ext uri="{FF2B5EF4-FFF2-40B4-BE49-F238E27FC236}">
                <a16:creationId xmlns:a16="http://schemas.microsoft.com/office/drawing/2014/main" id="{9368C61E-B80D-9491-817A-C96916FB3330}"/>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138854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FA82-CB4D-3C5E-B448-24949CD4F3DE}"/>
              </a:ext>
            </a:extLst>
          </p:cNvPr>
          <p:cNvSpPr>
            <a:spLocks noGrp="1"/>
          </p:cNvSpPr>
          <p:nvPr>
            <p:ph type="title"/>
          </p:nvPr>
        </p:nvSpPr>
        <p:spPr/>
        <p:txBody>
          <a:bodyPr>
            <a:normAutofit fontScale="90000"/>
          </a:bodyPr>
          <a:lstStyle/>
          <a:p>
            <a:r>
              <a:rPr lang="en-US" dirty="0" err="1"/>
              <a:t>Soziale</a:t>
            </a:r>
            <a:r>
              <a:rPr lang="en-US" dirty="0"/>
              <a:t> </a:t>
            </a:r>
            <a:r>
              <a:rPr lang="en-US" dirty="0" err="1"/>
              <a:t>Konflikte</a:t>
            </a:r>
            <a:r>
              <a:rPr lang="en-US" dirty="0"/>
              <a:t> in der </a:t>
            </a:r>
            <a:r>
              <a:rPr lang="en-US" dirty="0" err="1"/>
              <a:t>Praxisanleitung</a:t>
            </a:r>
          </a:p>
        </p:txBody>
      </p:sp>
      <p:sp>
        <p:nvSpPr>
          <p:cNvPr id="3" name="Content Placeholder 2">
            <a:extLst>
              <a:ext uri="{FF2B5EF4-FFF2-40B4-BE49-F238E27FC236}">
                <a16:creationId xmlns:a16="http://schemas.microsoft.com/office/drawing/2014/main" id="{27815378-5465-1FB9-7CE1-83327AE9D413}"/>
              </a:ext>
            </a:extLst>
          </p:cNvPr>
          <p:cNvSpPr>
            <a:spLocks noGrp="1"/>
          </p:cNvSpPr>
          <p:nvPr>
            <p:ph idx="1"/>
          </p:nvPr>
        </p:nvSpPr>
        <p:spPr/>
        <p:txBody>
          <a:bodyPr>
            <a:normAutofit lnSpcReduction="10000"/>
          </a:bodyPr>
          <a:lstStyle/>
          <a:p>
            <a:pPr marL="229235" indent="-229235"/>
            <a:r>
              <a:rPr lang="en-US" dirty="0" err="1"/>
              <a:t>Soziale</a:t>
            </a:r>
            <a:r>
              <a:rPr lang="en-US" dirty="0"/>
              <a:t> </a:t>
            </a:r>
            <a:r>
              <a:rPr lang="en-US" dirty="0" err="1"/>
              <a:t>Konflikte</a:t>
            </a:r>
            <a:r>
              <a:rPr lang="en-US" dirty="0"/>
              <a:t> </a:t>
            </a:r>
            <a:r>
              <a:rPr lang="en-US" dirty="0" err="1"/>
              <a:t>entstehen</a:t>
            </a:r>
            <a:r>
              <a:rPr lang="en-US" dirty="0"/>
              <a:t>, </a:t>
            </a:r>
            <a:r>
              <a:rPr lang="en-US" dirty="0" err="1"/>
              <a:t>wenn</a:t>
            </a:r>
            <a:r>
              <a:rPr lang="en-US" dirty="0"/>
              <a:t> in der </a:t>
            </a:r>
            <a:r>
              <a:rPr lang="en-US" dirty="0" err="1"/>
              <a:t>Interaktion</a:t>
            </a:r>
            <a:r>
              <a:rPr lang="en-US" dirty="0"/>
              <a:t> </a:t>
            </a:r>
            <a:r>
              <a:rPr lang="en-US" dirty="0" err="1"/>
              <a:t>zwischen</a:t>
            </a:r>
            <a:r>
              <a:rPr lang="en-US" dirty="0"/>
              <a:t> den </a:t>
            </a:r>
            <a:r>
              <a:rPr lang="en-US" dirty="0" err="1"/>
              <a:t>Beteiligten</a:t>
            </a:r>
            <a:r>
              <a:rPr lang="en-US" dirty="0"/>
              <a:t> </a:t>
            </a:r>
            <a:r>
              <a:rPr lang="en-US" dirty="0" err="1"/>
              <a:t>Personen</a:t>
            </a:r>
            <a:r>
              <a:rPr lang="en-US" dirty="0"/>
              <a:t> </a:t>
            </a:r>
            <a:r>
              <a:rPr lang="en-US" dirty="0" err="1"/>
              <a:t>mindestens</a:t>
            </a:r>
            <a:r>
              <a:rPr lang="en-US" dirty="0"/>
              <a:t> </a:t>
            </a:r>
            <a:r>
              <a:rPr lang="en-US" dirty="0" err="1"/>
              <a:t>bei</a:t>
            </a:r>
            <a:r>
              <a:rPr lang="en-US" dirty="0"/>
              <a:t>/</a:t>
            </a:r>
            <a:r>
              <a:rPr lang="en-US" dirty="0" err="1"/>
              <a:t>mit</a:t>
            </a:r>
            <a:r>
              <a:rPr lang="en-US" dirty="0"/>
              <a:t> </a:t>
            </a:r>
            <a:r>
              <a:rPr lang="en-US" dirty="0" err="1"/>
              <a:t>einer</a:t>
            </a:r>
            <a:r>
              <a:rPr lang="en-US" dirty="0"/>
              <a:t> Person </a:t>
            </a:r>
            <a:r>
              <a:rPr lang="en-US" dirty="0" err="1"/>
              <a:t>eine</a:t>
            </a:r>
            <a:r>
              <a:rPr lang="en-US" dirty="0"/>
              <a:t> </a:t>
            </a:r>
            <a:r>
              <a:rPr lang="en-US" dirty="0" err="1"/>
              <a:t>Unvereinbarkeit</a:t>
            </a:r>
            <a:r>
              <a:rPr lang="en-US" dirty="0"/>
              <a:t> </a:t>
            </a:r>
            <a:r>
              <a:rPr lang="en-US" dirty="0" err="1"/>
              <a:t>im</a:t>
            </a:r>
            <a:r>
              <a:rPr lang="en-US" dirty="0"/>
              <a:t> Denken, </a:t>
            </a:r>
            <a:r>
              <a:rPr lang="en-US" dirty="0" err="1"/>
              <a:t>Vorstellen</a:t>
            </a:r>
            <a:r>
              <a:rPr lang="en-US" dirty="0"/>
              <a:t>, </a:t>
            </a:r>
            <a:r>
              <a:rPr lang="en-US" dirty="0" err="1"/>
              <a:t>Wahrnehmen</a:t>
            </a:r>
            <a:r>
              <a:rPr lang="en-US" dirty="0"/>
              <a:t> und/</a:t>
            </a:r>
            <a:r>
              <a:rPr lang="en-US" dirty="0" err="1"/>
              <a:t>oder</a:t>
            </a:r>
            <a:r>
              <a:rPr lang="en-US" dirty="0"/>
              <a:t> </a:t>
            </a:r>
            <a:r>
              <a:rPr lang="en-US" dirty="0" err="1"/>
              <a:t>Fühlen</a:t>
            </a:r>
            <a:r>
              <a:rPr lang="en-US" dirty="0"/>
              <a:t> und/</a:t>
            </a:r>
            <a:r>
              <a:rPr lang="en-US" dirty="0" err="1"/>
              <a:t>oder</a:t>
            </a:r>
            <a:r>
              <a:rPr lang="en-US" dirty="0"/>
              <a:t> Wollen </a:t>
            </a:r>
            <a:r>
              <a:rPr lang="en-US" dirty="0" err="1"/>
              <a:t>mit</a:t>
            </a:r>
            <a:r>
              <a:rPr lang="en-US" dirty="0"/>
              <a:t> den </a:t>
            </a:r>
            <a:r>
              <a:rPr lang="en-US" dirty="0" err="1"/>
              <a:t>anderen</a:t>
            </a:r>
            <a:r>
              <a:rPr lang="en-US" dirty="0"/>
              <a:t> </a:t>
            </a:r>
            <a:r>
              <a:rPr lang="en-US" dirty="0" err="1"/>
              <a:t>Beteiigten</a:t>
            </a:r>
            <a:r>
              <a:rPr lang="en-US" dirty="0"/>
              <a:t> </a:t>
            </a:r>
            <a:r>
              <a:rPr lang="en-US" dirty="0" err="1"/>
              <a:t>besteht</a:t>
            </a:r>
            <a:r>
              <a:rPr lang="en-US" dirty="0"/>
              <a:t>. Dieser </a:t>
            </a:r>
            <a:r>
              <a:rPr lang="en-US" dirty="0" err="1"/>
              <a:t>Konflikt</a:t>
            </a:r>
            <a:r>
              <a:rPr lang="en-US" dirty="0"/>
              <a:t> </a:t>
            </a:r>
            <a:r>
              <a:rPr lang="en-US" dirty="0" err="1"/>
              <a:t>kann</a:t>
            </a:r>
            <a:r>
              <a:rPr lang="en-US" dirty="0"/>
              <a:t>:</a:t>
            </a:r>
          </a:p>
          <a:p>
            <a:pPr marL="229235" indent="-229235"/>
            <a:r>
              <a:rPr lang="en-US" dirty="0"/>
              <a:t>In </a:t>
            </a:r>
            <a:r>
              <a:rPr lang="en-US" dirty="0" err="1"/>
              <a:t>einem</a:t>
            </a:r>
            <a:r>
              <a:rPr lang="en-US" dirty="0"/>
              <a:t> </a:t>
            </a:r>
            <a:r>
              <a:rPr lang="en-US" dirty="0" err="1"/>
              <a:t>einzigen</a:t>
            </a:r>
            <a:r>
              <a:rPr lang="en-US" dirty="0"/>
              <a:t> Menschen (intrapersonal)</a:t>
            </a:r>
          </a:p>
          <a:p>
            <a:pPr marL="229235" indent="-229235"/>
            <a:r>
              <a:rPr lang="en-US" dirty="0" err="1"/>
              <a:t>zwischen</a:t>
            </a:r>
            <a:r>
              <a:rPr lang="en-US" dirty="0"/>
              <a:t> </a:t>
            </a:r>
            <a:r>
              <a:rPr lang="en-US" dirty="0" err="1"/>
              <a:t>zwei</a:t>
            </a:r>
            <a:r>
              <a:rPr lang="en-US" dirty="0"/>
              <a:t> Menschen </a:t>
            </a:r>
            <a:r>
              <a:rPr lang="en-US" dirty="0" err="1"/>
              <a:t>als</a:t>
            </a:r>
            <a:r>
              <a:rPr lang="en-US" dirty="0"/>
              <a:t> </a:t>
            </a:r>
            <a:r>
              <a:rPr lang="en-US" dirty="0" err="1"/>
              <a:t>Einzelpersonen</a:t>
            </a:r>
            <a:r>
              <a:rPr lang="en-US" dirty="0"/>
              <a:t> (interpersonal),</a:t>
            </a:r>
          </a:p>
          <a:p>
            <a:pPr marL="229235" indent="-229235"/>
            <a:r>
              <a:rPr lang="en-US" dirty="0" err="1"/>
              <a:t>zwischen</a:t>
            </a:r>
            <a:r>
              <a:rPr lang="en-US" dirty="0"/>
              <a:t> </a:t>
            </a:r>
            <a:r>
              <a:rPr lang="en-US" dirty="0" err="1"/>
              <a:t>einer</a:t>
            </a:r>
            <a:r>
              <a:rPr lang="en-US" dirty="0"/>
              <a:t> </a:t>
            </a:r>
            <a:r>
              <a:rPr lang="en-US" dirty="0" err="1"/>
              <a:t>Einzelperson</a:t>
            </a:r>
            <a:r>
              <a:rPr lang="en-US" dirty="0"/>
              <a:t> und </a:t>
            </a:r>
            <a:r>
              <a:rPr lang="en-US" dirty="0" err="1"/>
              <a:t>einer</a:t>
            </a:r>
            <a:r>
              <a:rPr lang="en-US" dirty="0"/>
              <a:t> Gruppe </a:t>
            </a:r>
            <a:r>
              <a:rPr lang="en-US" dirty="0" err="1"/>
              <a:t>sowie</a:t>
            </a:r>
            <a:endParaRPr lang="en-US" dirty="0"/>
          </a:p>
          <a:p>
            <a:pPr marL="229235" indent="-229235"/>
            <a:r>
              <a:rPr lang="en-US" dirty="0" err="1"/>
              <a:t>zwischen</a:t>
            </a:r>
            <a:r>
              <a:rPr lang="en-US" dirty="0"/>
              <a:t> Gruppen </a:t>
            </a:r>
            <a:r>
              <a:rPr lang="en-US" dirty="0" err="1"/>
              <a:t>bestehen</a:t>
            </a:r>
            <a:r>
              <a:rPr lang="en-US" dirty="0"/>
              <a:t>.</a:t>
            </a:r>
          </a:p>
          <a:p>
            <a:pPr marL="229235" indent="-229235"/>
            <a:r>
              <a:rPr lang="en-US" dirty="0"/>
              <a:t>In der </a:t>
            </a:r>
            <a:r>
              <a:rPr lang="en-US" dirty="0" err="1"/>
              <a:t>Praxisanleitung</a:t>
            </a:r>
            <a:r>
              <a:rPr lang="en-US" dirty="0"/>
              <a:t> </a:t>
            </a:r>
            <a:r>
              <a:rPr lang="en-US" dirty="0" err="1"/>
              <a:t>besteht</a:t>
            </a:r>
            <a:r>
              <a:rPr lang="en-US" dirty="0"/>
              <a:t> der </a:t>
            </a:r>
            <a:r>
              <a:rPr lang="en-US" dirty="0" err="1"/>
              <a:t>Konflikt</a:t>
            </a:r>
            <a:r>
              <a:rPr lang="en-US" dirty="0"/>
              <a:t> </a:t>
            </a:r>
            <a:r>
              <a:rPr lang="en-US" dirty="0" err="1"/>
              <a:t>zumeist</a:t>
            </a:r>
            <a:r>
              <a:rPr lang="en-US" dirty="0"/>
              <a:t> </a:t>
            </a:r>
            <a:r>
              <a:rPr lang="en-US" dirty="0" err="1"/>
              <a:t>zwischen</a:t>
            </a:r>
            <a:r>
              <a:rPr lang="en-US" dirty="0"/>
              <a:t> </a:t>
            </a:r>
            <a:r>
              <a:rPr lang="en-US" dirty="0" err="1"/>
              <a:t>zwei</a:t>
            </a:r>
            <a:r>
              <a:rPr lang="en-US" dirty="0"/>
              <a:t> </a:t>
            </a:r>
            <a:r>
              <a:rPr lang="en-US" dirty="0" err="1"/>
              <a:t>Personen</a:t>
            </a:r>
            <a:r>
              <a:rPr lang="en-US" dirty="0"/>
              <a:t>. </a:t>
            </a:r>
            <a:r>
              <a:rPr lang="de-DE" sz="1100" dirty="0"/>
              <a:t>(Martin/</a:t>
            </a:r>
            <a:r>
              <a:rPr lang="de-DE" sz="1100" dirty="0" err="1"/>
              <a:t>Mensdorf</a:t>
            </a:r>
            <a:r>
              <a:rPr lang="de-DE" sz="1100" dirty="0"/>
              <a:t>: Praxisanleitung in der generalistischen Pflegeausbildung, 2022)</a:t>
            </a:r>
            <a:endParaRPr lang="en-US" sz="1100" dirty="0"/>
          </a:p>
          <a:p>
            <a:pPr marL="229235" indent="-229235"/>
            <a:endParaRPr lang="en-US" dirty="0"/>
          </a:p>
        </p:txBody>
      </p:sp>
      <p:sp>
        <p:nvSpPr>
          <p:cNvPr id="4" name="Footer Placeholder 3">
            <a:extLst>
              <a:ext uri="{FF2B5EF4-FFF2-40B4-BE49-F238E27FC236}">
                <a16:creationId xmlns:a16="http://schemas.microsoft.com/office/drawing/2014/main" id="{B0A44103-B1C6-8F83-64D8-5425889C79AB}"/>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14492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BC24-FAAA-0F78-0CE0-863C5BF8ACC8}"/>
              </a:ext>
            </a:extLst>
          </p:cNvPr>
          <p:cNvSpPr>
            <a:spLocks noGrp="1"/>
          </p:cNvSpPr>
          <p:nvPr>
            <p:ph type="title"/>
          </p:nvPr>
        </p:nvSpPr>
        <p:spPr/>
        <p:txBody>
          <a:bodyPr/>
          <a:lstStyle/>
          <a:p>
            <a:r>
              <a:rPr lang="en-US" dirty="0" err="1"/>
              <a:t>Fallsituation</a:t>
            </a:r>
          </a:p>
        </p:txBody>
      </p:sp>
      <p:sp>
        <p:nvSpPr>
          <p:cNvPr id="3" name="Content Placeholder 2">
            <a:extLst>
              <a:ext uri="{FF2B5EF4-FFF2-40B4-BE49-F238E27FC236}">
                <a16:creationId xmlns:a16="http://schemas.microsoft.com/office/drawing/2014/main" id="{525F23F2-253E-E84B-C135-2CD08E2244C5}"/>
              </a:ext>
            </a:extLst>
          </p:cNvPr>
          <p:cNvSpPr>
            <a:spLocks noGrp="1"/>
          </p:cNvSpPr>
          <p:nvPr>
            <p:ph idx="1"/>
          </p:nvPr>
        </p:nvSpPr>
        <p:spPr/>
        <p:txBody>
          <a:bodyPr/>
          <a:lstStyle/>
          <a:p>
            <a:pPr marL="229235" indent="-229235"/>
            <a:r>
              <a:rPr lang="en-US" dirty="0"/>
              <a:t>Die </a:t>
            </a:r>
            <a:r>
              <a:rPr lang="en-US" dirty="0" err="1"/>
              <a:t>Praxisanleiterin</a:t>
            </a:r>
            <a:r>
              <a:rPr lang="en-US" dirty="0"/>
              <a:t> und die </a:t>
            </a:r>
            <a:r>
              <a:rPr lang="en-US" dirty="0" err="1"/>
              <a:t>Auszubildende</a:t>
            </a:r>
            <a:r>
              <a:rPr lang="en-US" dirty="0"/>
              <a:t> </a:t>
            </a:r>
            <a:r>
              <a:rPr lang="en-US" dirty="0" err="1"/>
              <a:t>haben</a:t>
            </a:r>
            <a:r>
              <a:rPr lang="en-US" dirty="0"/>
              <a:t> </a:t>
            </a:r>
            <a:r>
              <a:rPr lang="en-US" dirty="0" err="1"/>
              <a:t>bereits</a:t>
            </a:r>
            <a:r>
              <a:rPr lang="en-US" dirty="0"/>
              <a:t> </a:t>
            </a:r>
            <a:r>
              <a:rPr lang="en-US" dirty="0" err="1"/>
              <a:t>im</a:t>
            </a:r>
            <a:r>
              <a:rPr lang="en-US" dirty="0"/>
              <a:t> </a:t>
            </a:r>
            <a:r>
              <a:rPr lang="en-US" dirty="0" err="1"/>
              <a:t>Erstgespräch</a:t>
            </a:r>
            <a:r>
              <a:rPr lang="en-US" dirty="0"/>
              <a:t> </a:t>
            </a:r>
            <a:r>
              <a:rPr lang="en-US" dirty="0" err="1"/>
              <a:t>klar</a:t>
            </a:r>
            <a:r>
              <a:rPr lang="en-US" dirty="0"/>
              <a:t> </a:t>
            </a:r>
            <a:r>
              <a:rPr lang="en-US" dirty="0" err="1"/>
              <a:t>festgelegt</a:t>
            </a:r>
            <a:r>
              <a:rPr lang="en-US" dirty="0"/>
              <a:t>, wo </a:t>
            </a:r>
            <a:r>
              <a:rPr lang="en-US" dirty="0" err="1"/>
              <a:t>eigenständige</a:t>
            </a:r>
            <a:r>
              <a:rPr lang="en-US" dirty="0"/>
              <a:t> </a:t>
            </a:r>
            <a:r>
              <a:rPr lang="en-US" dirty="0" err="1"/>
              <a:t>Kompetenzen</a:t>
            </a:r>
            <a:r>
              <a:rPr lang="en-US" dirty="0"/>
              <a:t> der </a:t>
            </a:r>
            <a:r>
              <a:rPr lang="en-US" dirty="0" err="1"/>
              <a:t>Auszubildenden</a:t>
            </a:r>
            <a:r>
              <a:rPr lang="en-US" dirty="0"/>
              <a:t> </a:t>
            </a:r>
            <a:r>
              <a:rPr lang="en-US" dirty="0" err="1"/>
              <a:t>liegen</a:t>
            </a:r>
            <a:r>
              <a:rPr lang="en-US" dirty="0"/>
              <a:t> und wo </a:t>
            </a:r>
            <a:r>
              <a:rPr lang="en-US" dirty="0" err="1"/>
              <a:t>sie</a:t>
            </a:r>
            <a:r>
              <a:rPr lang="en-US" dirty="0"/>
              <a:t> </a:t>
            </a:r>
            <a:r>
              <a:rPr lang="en-US" dirty="0" err="1"/>
              <a:t>sich</a:t>
            </a:r>
            <a:r>
              <a:rPr lang="en-US" dirty="0"/>
              <a:t> </a:t>
            </a:r>
            <a:r>
              <a:rPr lang="en-US" dirty="0" err="1"/>
              <a:t>Unterstützung</a:t>
            </a:r>
            <a:r>
              <a:rPr lang="en-US" dirty="0"/>
              <a:t> </a:t>
            </a:r>
            <a:r>
              <a:rPr lang="en-US" dirty="0" err="1"/>
              <a:t>holen</a:t>
            </a:r>
            <a:r>
              <a:rPr lang="en-US" dirty="0"/>
              <a:t> muss. Zum </a:t>
            </a:r>
            <a:r>
              <a:rPr lang="en-US" dirty="0" err="1"/>
              <a:t>wiederholten</a:t>
            </a:r>
            <a:r>
              <a:rPr lang="en-US" dirty="0"/>
              <a:t> Male </a:t>
            </a:r>
            <a:r>
              <a:rPr lang="en-US" dirty="0" err="1"/>
              <a:t>ist</a:t>
            </a:r>
            <a:r>
              <a:rPr lang="en-US" dirty="0"/>
              <a:t> es </a:t>
            </a:r>
            <a:r>
              <a:rPr lang="en-US" dirty="0" err="1"/>
              <a:t>vorgekommen</a:t>
            </a:r>
            <a:r>
              <a:rPr lang="en-US" dirty="0"/>
              <a:t>, </a:t>
            </a:r>
            <a:r>
              <a:rPr lang="en-US" dirty="0" err="1"/>
              <a:t>dass</a:t>
            </a:r>
            <a:r>
              <a:rPr lang="en-US" dirty="0"/>
              <a:t> die </a:t>
            </a:r>
            <a:r>
              <a:rPr lang="en-US" dirty="0" err="1"/>
              <a:t>Auszubildende</a:t>
            </a:r>
            <a:r>
              <a:rPr lang="en-US" dirty="0"/>
              <a:t> </a:t>
            </a:r>
            <a:r>
              <a:rPr lang="en-US" dirty="0" err="1"/>
              <a:t>ihre</a:t>
            </a:r>
            <a:r>
              <a:rPr lang="en-US" dirty="0"/>
              <a:t> </a:t>
            </a:r>
            <a:r>
              <a:rPr lang="en-US" dirty="0" err="1"/>
              <a:t>Kompetenzen</a:t>
            </a:r>
            <a:r>
              <a:rPr lang="en-US" dirty="0"/>
              <a:t> </a:t>
            </a:r>
            <a:r>
              <a:rPr lang="en-US" dirty="0" err="1"/>
              <a:t>überschritten</a:t>
            </a:r>
            <a:r>
              <a:rPr lang="en-US" dirty="0"/>
              <a:t> hat. Wenn die </a:t>
            </a:r>
            <a:r>
              <a:rPr lang="en-US" dirty="0" err="1"/>
              <a:t>Praxisanleiterin</a:t>
            </a:r>
            <a:r>
              <a:rPr lang="en-US" dirty="0"/>
              <a:t> </a:t>
            </a:r>
            <a:r>
              <a:rPr lang="en-US" dirty="0" err="1"/>
              <a:t>sie</a:t>
            </a:r>
            <a:r>
              <a:rPr lang="en-US" dirty="0"/>
              <a:t> </a:t>
            </a:r>
            <a:r>
              <a:rPr lang="en-US" dirty="0" err="1"/>
              <a:t>darauf</a:t>
            </a:r>
            <a:r>
              <a:rPr lang="en-US" dirty="0"/>
              <a:t> </a:t>
            </a:r>
            <a:r>
              <a:rPr lang="en-US" dirty="0" err="1"/>
              <a:t>anspricht</a:t>
            </a:r>
            <a:r>
              <a:rPr lang="en-US" dirty="0"/>
              <a:t>, </a:t>
            </a:r>
            <a:r>
              <a:rPr lang="en-US" dirty="0" err="1"/>
              <a:t>bekommt</a:t>
            </a:r>
            <a:r>
              <a:rPr lang="en-US" dirty="0"/>
              <a:t> </a:t>
            </a:r>
            <a:r>
              <a:rPr lang="en-US" dirty="0" err="1"/>
              <a:t>sie</a:t>
            </a:r>
            <a:r>
              <a:rPr lang="en-US" dirty="0"/>
              <a:t> </a:t>
            </a:r>
            <a:r>
              <a:rPr lang="en-US" dirty="0" err="1"/>
              <a:t>nur</a:t>
            </a:r>
            <a:r>
              <a:rPr lang="en-US" dirty="0"/>
              <a:t> </a:t>
            </a:r>
            <a:r>
              <a:rPr lang="en-US" dirty="0" err="1"/>
              <a:t>zu</a:t>
            </a:r>
            <a:r>
              <a:rPr lang="en-US" dirty="0"/>
              <a:t> </a:t>
            </a:r>
            <a:r>
              <a:rPr lang="en-US" dirty="0" err="1"/>
              <a:t>hören</a:t>
            </a:r>
            <a:r>
              <a:rPr lang="en-US" dirty="0"/>
              <a:t>: "Nun </a:t>
            </a:r>
            <a:r>
              <a:rPr lang="en-US" dirty="0" err="1"/>
              <a:t>stell</a:t>
            </a:r>
            <a:r>
              <a:rPr lang="en-US" dirty="0"/>
              <a:t> Dich </a:t>
            </a:r>
            <a:r>
              <a:rPr lang="en-US" dirty="0" err="1"/>
              <a:t>doch</a:t>
            </a:r>
            <a:r>
              <a:rPr lang="en-US" dirty="0"/>
              <a:t> </a:t>
            </a:r>
            <a:r>
              <a:rPr lang="en-US" dirty="0" err="1"/>
              <a:t>nicht</a:t>
            </a:r>
            <a:r>
              <a:rPr lang="en-US" dirty="0"/>
              <a:t> so an." Die </a:t>
            </a:r>
            <a:r>
              <a:rPr lang="en-US" dirty="0" err="1"/>
              <a:t>Praxisanleiterin</a:t>
            </a:r>
            <a:r>
              <a:rPr lang="en-US" dirty="0"/>
              <a:t> </a:t>
            </a:r>
            <a:r>
              <a:rPr lang="en-US" dirty="0" err="1"/>
              <a:t>ärgert</a:t>
            </a:r>
            <a:r>
              <a:rPr lang="en-US" dirty="0"/>
              <a:t> </a:t>
            </a:r>
            <a:r>
              <a:rPr lang="en-US" dirty="0" err="1"/>
              <a:t>sich</a:t>
            </a:r>
            <a:r>
              <a:rPr lang="en-US" dirty="0"/>
              <a:t> </a:t>
            </a:r>
            <a:r>
              <a:rPr lang="en-US" dirty="0" err="1"/>
              <a:t>sehr</a:t>
            </a:r>
            <a:r>
              <a:rPr lang="en-US" dirty="0"/>
              <a:t> </a:t>
            </a:r>
            <a:r>
              <a:rPr lang="en-US" dirty="0" err="1"/>
              <a:t>über</a:t>
            </a:r>
            <a:r>
              <a:rPr lang="en-US" dirty="0"/>
              <a:t> die </a:t>
            </a:r>
            <a:r>
              <a:rPr lang="en-US" dirty="0" err="1"/>
              <a:t>Auszubildende</a:t>
            </a:r>
            <a:r>
              <a:rPr lang="en-US" dirty="0"/>
              <a:t>. </a:t>
            </a:r>
            <a:r>
              <a:rPr lang="en-US" dirty="0" err="1"/>
              <a:t>Diese</a:t>
            </a:r>
            <a:r>
              <a:rPr lang="en-US" dirty="0"/>
              <a:t> </a:t>
            </a:r>
            <a:r>
              <a:rPr lang="en-US" dirty="0" err="1"/>
              <a:t>wiederum</a:t>
            </a:r>
            <a:r>
              <a:rPr lang="en-US" dirty="0"/>
              <a:t> </a:t>
            </a:r>
            <a:r>
              <a:rPr lang="en-US" dirty="0" err="1"/>
              <a:t>versteht</a:t>
            </a:r>
            <a:r>
              <a:rPr lang="en-US" dirty="0"/>
              <a:t> </a:t>
            </a:r>
            <a:r>
              <a:rPr lang="en-US" dirty="0" err="1"/>
              <a:t>nicht</a:t>
            </a:r>
            <a:r>
              <a:rPr lang="en-US" dirty="0"/>
              <a:t>, </a:t>
            </a:r>
            <a:r>
              <a:rPr lang="en-US" dirty="0" err="1"/>
              <a:t>weshalb</a:t>
            </a:r>
            <a:r>
              <a:rPr lang="en-US" dirty="0"/>
              <a:t> </a:t>
            </a:r>
            <a:r>
              <a:rPr lang="en-US" dirty="0" err="1"/>
              <a:t>ihr</a:t>
            </a:r>
            <a:r>
              <a:rPr lang="en-US" dirty="0"/>
              <a:t> die </a:t>
            </a:r>
            <a:r>
              <a:rPr lang="en-US" dirty="0" err="1"/>
              <a:t>Praxisanleiterin</a:t>
            </a:r>
            <a:r>
              <a:rPr lang="en-US" dirty="0"/>
              <a:t> so </a:t>
            </a:r>
            <a:r>
              <a:rPr lang="en-US" dirty="0" err="1"/>
              <a:t>wenig</a:t>
            </a:r>
            <a:r>
              <a:rPr lang="en-US" dirty="0"/>
              <a:t> </a:t>
            </a:r>
            <a:r>
              <a:rPr lang="en-US" dirty="0" err="1"/>
              <a:t>zutraut</a:t>
            </a:r>
            <a:r>
              <a:rPr lang="en-US" dirty="0"/>
              <a:t>. </a:t>
            </a:r>
            <a:r>
              <a:rPr lang="de-DE" sz="1100" dirty="0"/>
              <a:t>(Martin/</a:t>
            </a:r>
            <a:r>
              <a:rPr lang="de-DE" sz="1100" dirty="0" err="1"/>
              <a:t>Mensdorf</a:t>
            </a:r>
            <a:r>
              <a:rPr lang="de-DE" sz="1100" dirty="0"/>
              <a:t>: Praxisanleitung in der generalistischen Pflegeausbildung, 2022)</a:t>
            </a:r>
            <a:endParaRPr lang="en-US" sz="1100" dirty="0"/>
          </a:p>
          <a:p>
            <a:pPr marL="229235" indent="-229235"/>
            <a:endParaRPr lang="en-US" dirty="0"/>
          </a:p>
        </p:txBody>
      </p:sp>
      <p:sp>
        <p:nvSpPr>
          <p:cNvPr id="4" name="Footer Placeholder 3">
            <a:extLst>
              <a:ext uri="{FF2B5EF4-FFF2-40B4-BE49-F238E27FC236}">
                <a16:creationId xmlns:a16="http://schemas.microsoft.com/office/drawing/2014/main" id="{DC610A30-84C5-5045-92EE-F97931C4CC1D}"/>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392001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3DB4-78B4-0070-4A9B-C96C507D1B48}"/>
              </a:ext>
            </a:extLst>
          </p:cNvPr>
          <p:cNvSpPr>
            <a:spLocks noGrp="1"/>
          </p:cNvSpPr>
          <p:nvPr>
            <p:ph type="title"/>
          </p:nvPr>
        </p:nvSpPr>
        <p:spPr/>
        <p:txBody>
          <a:bodyPr/>
          <a:lstStyle/>
          <a:p>
            <a:r>
              <a:rPr lang="en-US" dirty="0" err="1"/>
              <a:t>Reaktionen</a:t>
            </a:r>
            <a:r>
              <a:rPr lang="en-US" dirty="0"/>
              <a:t> auf </a:t>
            </a:r>
            <a:r>
              <a:rPr lang="en-US" dirty="0" err="1"/>
              <a:t>Soziale</a:t>
            </a:r>
            <a:r>
              <a:rPr lang="en-US" dirty="0"/>
              <a:t> </a:t>
            </a:r>
            <a:r>
              <a:rPr lang="en-US" dirty="0" err="1"/>
              <a:t>Konflikte</a:t>
            </a:r>
          </a:p>
        </p:txBody>
      </p:sp>
      <p:sp>
        <p:nvSpPr>
          <p:cNvPr id="3" name="Content Placeholder 2">
            <a:extLst>
              <a:ext uri="{FF2B5EF4-FFF2-40B4-BE49-F238E27FC236}">
                <a16:creationId xmlns:a16="http://schemas.microsoft.com/office/drawing/2014/main" id="{DCA021EF-06A1-BD4A-570D-04C429973421}"/>
              </a:ext>
            </a:extLst>
          </p:cNvPr>
          <p:cNvSpPr>
            <a:spLocks noGrp="1"/>
          </p:cNvSpPr>
          <p:nvPr>
            <p:ph idx="1"/>
          </p:nvPr>
        </p:nvSpPr>
        <p:spPr/>
        <p:txBody>
          <a:bodyPr/>
          <a:lstStyle/>
          <a:p>
            <a:pPr marL="229235" indent="-229235"/>
            <a:r>
              <a:rPr lang="en-US" dirty="0" err="1"/>
              <a:t>Ignorieren</a:t>
            </a:r>
            <a:r>
              <a:rPr lang="en-US" dirty="0"/>
              <a:t> des </a:t>
            </a:r>
            <a:r>
              <a:rPr lang="en-US" dirty="0" err="1"/>
              <a:t>Konflikts</a:t>
            </a:r>
            <a:r>
              <a:rPr lang="en-US" dirty="0"/>
              <a:t>. </a:t>
            </a:r>
            <a:r>
              <a:rPr lang="en-US" dirty="0" err="1"/>
              <a:t>Keine</a:t>
            </a:r>
            <a:r>
              <a:rPr lang="en-US" dirty="0"/>
              <a:t> </a:t>
            </a:r>
            <a:r>
              <a:rPr lang="en-US" dirty="0" err="1"/>
              <a:t>Lösung</a:t>
            </a:r>
            <a:r>
              <a:rPr lang="en-US" dirty="0"/>
              <a:t>, </a:t>
            </a:r>
            <a:r>
              <a:rPr lang="en-US" dirty="0" err="1"/>
              <a:t>sondern</a:t>
            </a:r>
            <a:r>
              <a:rPr lang="en-US" dirty="0"/>
              <a:t> er </a:t>
            </a:r>
            <a:r>
              <a:rPr lang="en-US" dirty="0" err="1"/>
              <a:t>schwelt</a:t>
            </a:r>
            <a:r>
              <a:rPr lang="en-US" dirty="0"/>
              <a:t> </a:t>
            </a:r>
            <a:r>
              <a:rPr lang="en-US" dirty="0" err="1"/>
              <a:t>vor</a:t>
            </a:r>
            <a:r>
              <a:rPr lang="en-US" dirty="0"/>
              <a:t> </a:t>
            </a:r>
            <a:r>
              <a:rPr lang="en-US" dirty="0" err="1"/>
              <a:t>sich</a:t>
            </a:r>
            <a:r>
              <a:rPr lang="en-US" dirty="0"/>
              <a:t> </a:t>
            </a:r>
            <a:r>
              <a:rPr lang="en-US" dirty="0" err="1"/>
              <a:t>hin</a:t>
            </a:r>
            <a:r>
              <a:rPr lang="en-US" dirty="0"/>
              <a:t>.</a:t>
            </a:r>
          </a:p>
          <a:p>
            <a:pPr marL="229235" indent="-229235"/>
            <a:r>
              <a:rPr lang="en-US" dirty="0" err="1"/>
              <a:t>Toleranz</a:t>
            </a:r>
            <a:r>
              <a:rPr lang="en-US" dirty="0"/>
              <a:t> der </a:t>
            </a:r>
            <a:r>
              <a:rPr lang="en-US" dirty="0" err="1"/>
              <a:t>anderen</a:t>
            </a:r>
            <a:r>
              <a:rPr lang="en-US" dirty="0"/>
              <a:t> Position, </a:t>
            </a:r>
            <a:r>
              <a:rPr lang="en-US" dirty="0" err="1"/>
              <a:t>Verständnis</a:t>
            </a:r>
            <a:r>
              <a:rPr lang="en-US" dirty="0"/>
              <a:t> </a:t>
            </a:r>
            <a:r>
              <a:rPr lang="en-US" dirty="0" err="1"/>
              <a:t>zeigen</a:t>
            </a:r>
            <a:r>
              <a:rPr lang="en-US" dirty="0"/>
              <a:t> und </a:t>
            </a:r>
            <a:r>
              <a:rPr lang="en-US" dirty="0" err="1"/>
              <a:t>Verzicht</a:t>
            </a:r>
            <a:r>
              <a:rPr lang="en-US" dirty="0"/>
              <a:t> </a:t>
            </a:r>
            <a:r>
              <a:rPr lang="en-US" dirty="0" err="1"/>
              <a:t>üben</a:t>
            </a:r>
            <a:r>
              <a:rPr lang="en-US" dirty="0"/>
              <a:t>. </a:t>
            </a:r>
            <a:r>
              <a:rPr lang="en-US" dirty="0" err="1"/>
              <a:t>Dadurch</a:t>
            </a:r>
            <a:r>
              <a:rPr lang="en-US" dirty="0"/>
              <a:t> </a:t>
            </a:r>
            <a:r>
              <a:rPr lang="en-US" dirty="0" err="1"/>
              <a:t>gerät</a:t>
            </a:r>
            <a:r>
              <a:rPr lang="en-US" dirty="0"/>
              <a:t> man </a:t>
            </a:r>
            <a:r>
              <a:rPr lang="en-US" dirty="0" err="1"/>
              <a:t>leicht</a:t>
            </a:r>
            <a:r>
              <a:rPr lang="en-US" dirty="0"/>
              <a:t> in die Position der </a:t>
            </a:r>
            <a:r>
              <a:rPr lang="en-US" dirty="0" err="1"/>
              <a:t>Verlierin</a:t>
            </a:r>
            <a:r>
              <a:rPr lang="en-US" dirty="0"/>
              <a:t>.</a:t>
            </a:r>
          </a:p>
          <a:p>
            <a:pPr marL="229235" indent="-229235"/>
            <a:r>
              <a:rPr lang="en-US" dirty="0"/>
              <a:t>Resignation und </a:t>
            </a:r>
            <a:r>
              <a:rPr lang="en-US" dirty="0" err="1"/>
              <a:t>kampflose</a:t>
            </a:r>
            <a:r>
              <a:rPr lang="en-US" dirty="0"/>
              <a:t> Aufgabe.</a:t>
            </a:r>
          </a:p>
          <a:p>
            <a:pPr marL="229235" indent="-229235"/>
            <a:r>
              <a:rPr lang="en-US" dirty="0" err="1"/>
              <a:t>Rationalisierung</a:t>
            </a:r>
            <a:r>
              <a:rPr lang="en-US" dirty="0"/>
              <a:t> der </a:t>
            </a:r>
            <a:r>
              <a:rPr lang="en-US" dirty="0" err="1"/>
              <a:t>Konflikte</a:t>
            </a:r>
            <a:r>
              <a:rPr lang="en-US" dirty="0"/>
              <a:t>, </a:t>
            </a:r>
            <a:r>
              <a:rPr lang="en-US" dirty="0" err="1"/>
              <a:t>einseitiger</a:t>
            </a:r>
            <a:r>
              <a:rPr lang="en-US" dirty="0"/>
              <a:t> </a:t>
            </a:r>
            <a:r>
              <a:rPr lang="en-US" dirty="0" err="1"/>
              <a:t>Einsatz</a:t>
            </a:r>
            <a:r>
              <a:rPr lang="en-US" dirty="0"/>
              <a:t> der </a:t>
            </a:r>
            <a:r>
              <a:rPr lang="en-US" dirty="0" err="1"/>
              <a:t>kognitiven</a:t>
            </a:r>
            <a:r>
              <a:rPr lang="en-US" dirty="0"/>
              <a:t> Ebene. </a:t>
            </a:r>
            <a:r>
              <a:rPr lang="en-US" dirty="0" err="1"/>
              <a:t>Jedoch</a:t>
            </a:r>
            <a:r>
              <a:rPr lang="en-US" dirty="0"/>
              <a:t> </a:t>
            </a:r>
            <a:r>
              <a:rPr lang="en-US" dirty="0" err="1"/>
              <a:t>werden</a:t>
            </a:r>
            <a:r>
              <a:rPr lang="en-US" dirty="0"/>
              <a:t> </a:t>
            </a:r>
            <a:r>
              <a:rPr lang="en-US" dirty="0" err="1"/>
              <a:t>dadurch</a:t>
            </a:r>
            <a:r>
              <a:rPr lang="en-US" dirty="0"/>
              <a:t> </a:t>
            </a:r>
            <a:r>
              <a:rPr lang="en-US" dirty="0" err="1"/>
              <a:t>Konfliktzusammenhänge</a:t>
            </a:r>
            <a:r>
              <a:rPr lang="en-US" dirty="0"/>
              <a:t> </a:t>
            </a:r>
            <a:r>
              <a:rPr lang="en-US" dirty="0" err="1"/>
              <a:t>ausgeblendet</a:t>
            </a:r>
            <a:r>
              <a:rPr lang="en-US" dirty="0"/>
              <a:t>, </a:t>
            </a:r>
            <a:r>
              <a:rPr lang="en-US" dirty="0" err="1"/>
              <a:t>wie</a:t>
            </a:r>
            <a:r>
              <a:rPr lang="en-US" dirty="0"/>
              <a:t> </a:t>
            </a:r>
            <a:r>
              <a:rPr lang="en-US" dirty="0" err="1"/>
              <a:t>z.B.</a:t>
            </a:r>
            <a:r>
              <a:rPr lang="en-US" dirty="0"/>
              <a:t> Ursache in der </a:t>
            </a:r>
            <a:r>
              <a:rPr lang="en-US" dirty="0" err="1"/>
              <a:t>Persönlichkeit</a:t>
            </a:r>
            <a:r>
              <a:rPr lang="en-US" dirty="0"/>
              <a:t> des </a:t>
            </a:r>
            <a:r>
              <a:rPr lang="en-US" dirty="0" err="1"/>
              <a:t>anderen</a:t>
            </a:r>
            <a:r>
              <a:rPr lang="en-US" dirty="0"/>
              <a:t>. </a:t>
            </a:r>
            <a:r>
              <a:rPr lang="de-DE" sz="1100" dirty="0"/>
              <a:t>(Martin/</a:t>
            </a:r>
            <a:r>
              <a:rPr lang="de-DE" sz="1100" dirty="0" err="1"/>
              <a:t>Mensdorf</a:t>
            </a:r>
            <a:r>
              <a:rPr lang="de-DE" sz="1100" dirty="0"/>
              <a:t>: Praxisanleitung in der generalistischen Pflegeausbildung, 2022)</a:t>
            </a:r>
            <a:endParaRPr lang="en-US" sz="1100" dirty="0"/>
          </a:p>
          <a:p>
            <a:pPr marL="229235" indent="-229235"/>
            <a:endParaRPr lang="en-US" dirty="0"/>
          </a:p>
          <a:p>
            <a:pPr marL="229235" indent="-229235"/>
            <a:endParaRPr lang="en-US" dirty="0"/>
          </a:p>
        </p:txBody>
      </p:sp>
      <p:sp>
        <p:nvSpPr>
          <p:cNvPr id="4" name="Footer Placeholder 3">
            <a:extLst>
              <a:ext uri="{FF2B5EF4-FFF2-40B4-BE49-F238E27FC236}">
                <a16:creationId xmlns:a16="http://schemas.microsoft.com/office/drawing/2014/main" id="{A981B9A7-6F07-E274-D319-A79D84390028}"/>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353085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A8D5-F3B7-36EA-836A-F83EE3C954CB}"/>
              </a:ext>
            </a:extLst>
          </p:cNvPr>
          <p:cNvSpPr>
            <a:spLocks noGrp="1"/>
          </p:cNvSpPr>
          <p:nvPr>
            <p:ph type="title"/>
          </p:nvPr>
        </p:nvSpPr>
        <p:spPr/>
        <p:txBody>
          <a:bodyPr/>
          <a:lstStyle/>
          <a:p>
            <a:r>
              <a:rPr lang="en-US" dirty="0" err="1"/>
              <a:t>Konflikt</a:t>
            </a:r>
            <a:r>
              <a:rPr lang="en-US" dirty="0"/>
              <a:t> </a:t>
            </a:r>
            <a:r>
              <a:rPr lang="en-US" dirty="0" err="1"/>
              <a:t>als</a:t>
            </a:r>
            <a:r>
              <a:rPr lang="en-US" dirty="0"/>
              <a:t> Chance</a:t>
            </a:r>
          </a:p>
        </p:txBody>
      </p:sp>
      <p:sp>
        <p:nvSpPr>
          <p:cNvPr id="3" name="Content Placeholder 2">
            <a:extLst>
              <a:ext uri="{FF2B5EF4-FFF2-40B4-BE49-F238E27FC236}">
                <a16:creationId xmlns:a16="http://schemas.microsoft.com/office/drawing/2014/main" id="{71BD7EAC-EAB6-FB52-1325-60BEC9ED472C}"/>
              </a:ext>
            </a:extLst>
          </p:cNvPr>
          <p:cNvSpPr>
            <a:spLocks noGrp="1"/>
          </p:cNvSpPr>
          <p:nvPr>
            <p:ph idx="1"/>
          </p:nvPr>
        </p:nvSpPr>
        <p:spPr/>
        <p:txBody>
          <a:bodyPr/>
          <a:lstStyle/>
          <a:p>
            <a:pPr marL="229235" indent="-229235"/>
            <a:r>
              <a:rPr lang="en-US" dirty="0" err="1"/>
              <a:t>Konflikte</a:t>
            </a:r>
            <a:r>
              <a:rPr lang="en-US" dirty="0"/>
              <a:t> </a:t>
            </a:r>
            <a:r>
              <a:rPr lang="en-US" dirty="0" err="1"/>
              <a:t>weisen</a:t>
            </a:r>
            <a:r>
              <a:rPr lang="en-US" dirty="0"/>
              <a:t> auf </a:t>
            </a:r>
            <a:r>
              <a:rPr lang="en-US" dirty="0" err="1"/>
              <a:t>Probleme</a:t>
            </a:r>
            <a:r>
              <a:rPr lang="en-US" dirty="0"/>
              <a:t> </a:t>
            </a:r>
            <a:r>
              <a:rPr lang="en-US" dirty="0" err="1"/>
              <a:t>hin</a:t>
            </a:r>
            <a:r>
              <a:rPr lang="en-US" dirty="0"/>
              <a:t> und </a:t>
            </a:r>
            <a:r>
              <a:rPr lang="en-US" dirty="0" err="1"/>
              <a:t>lösen</a:t>
            </a:r>
            <a:r>
              <a:rPr lang="en-US" dirty="0"/>
              <a:t> </a:t>
            </a:r>
            <a:r>
              <a:rPr lang="en-US" dirty="0" err="1"/>
              <a:t>dadurch</a:t>
            </a:r>
            <a:r>
              <a:rPr lang="en-US" dirty="0"/>
              <a:t> </a:t>
            </a:r>
            <a:r>
              <a:rPr lang="en-US" dirty="0" err="1"/>
              <a:t>Reaktionen</a:t>
            </a:r>
            <a:r>
              <a:rPr lang="en-US" dirty="0"/>
              <a:t> </a:t>
            </a:r>
            <a:r>
              <a:rPr lang="en-US" dirty="0" err="1"/>
              <a:t>aus</a:t>
            </a:r>
            <a:r>
              <a:rPr lang="en-US" dirty="0"/>
              <a:t>, </a:t>
            </a:r>
            <a:r>
              <a:rPr lang="en-US" dirty="0" err="1"/>
              <a:t>Verhinderung</a:t>
            </a:r>
            <a:r>
              <a:rPr lang="en-US" dirty="0"/>
              <a:t> von Stagnation</a:t>
            </a:r>
          </a:p>
          <a:p>
            <a:pPr marL="229235" indent="-229235"/>
            <a:r>
              <a:rPr lang="en-US" dirty="0" err="1"/>
              <a:t>Förderung</a:t>
            </a:r>
            <a:r>
              <a:rPr lang="en-US" dirty="0"/>
              <a:t> </a:t>
            </a:r>
            <a:r>
              <a:rPr lang="en-US" dirty="0" err="1"/>
              <a:t>innovativer</a:t>
            </a:r>
            <a:r>
              <a:rPr lang="en-US" dirty="0"/>
              <a:t> </a:t>
            </a:r>
            <a:r>
              <a:rPr lang="en-US" dirty="0" err="1"/>
              <a:t>Prozesse</a:t>
            </a:r>
            <a:r>
              <a:rPr lang="en-US" dirty="0"/>
              <a:t> und </a:t>
            </a:r>
            <a:r>
              <a:rPr lang="en-US" dirty="0" err="1"/>
              <a:t>Anregung</a:t>
            </a:r>
            <a:r>
              <a:rPr lang="en-US" dirty="0"/>
              <a:t> von </a:t>
            </a:r>
            <a:r>
              <a:rPr lang="en-US" dirty="0" err="1"/>
              <a:t>Kreativität</a:t>
            </a:r>
          </a:p>
          <a:p>
            <a:pPr marL="229235" indent="-229235"/>
            <a:r>
              <a:rPr lang="en-US" dirty="0" err="1"/>
              <a:t>Konflikte</a:t>
            </a:r>
            <a:r>
              <a:rPr lang="en-US" dirty="0"/>
              <a:t> </a:t>
            </a:r>
            <a:r>
              <a:rPr lang="en-US" dirty="0" err="1"/>
              <a:t>erfordern</a:t>
            </a:r>
            <a:r>
              <a:rPr lang="en-US" dirty="0"/>
              <a:t> </a:t>
            </a:r>
            <a:r>
              <a:rPr lang="en-US" dirty="0" err="1"/>
              <a:t>Lösungen</a:t>
            </a:r>
            <a:r>
              <a:rPr lang="en-US" dirty="0"/>
              <a:t>, Kommunikation </a:t>
            </a:r>
            <a:r>
              <a:rPr lang="en-US" dirty="0" err="1"/>
              <a:t>ist</a:t>
            </a:r>
            <a:r>
              <a:rPr lang="en-US" dirty="0"/>
              <a:t> </a:t>
            </a:r>
            <a:r>
              <a:rPr lang="en-US" dirty="0" err="1"/>
              <a:t>notwendig</a:t>
            </a:r>
          </a:p>
          <a:p>
            <a:pPr marL="229235" indent="-229235"/>
            <a:r>
              <a:rPr lang="en-US" err="1"/>
              <a:t>Selbsterkenntnisse</a:t>
            </a:r>
            <a:r>
              <a:rPr lang="en-US" dirty="0"/>
              <a:t> </a:t>
            </a:r>
            <a:r>
              <a:rPr lang="en-US" err="1"/>
              <a:t>durch</a:t>
            </a:r>
            <a:r>
              <a:rPr lang="en-US" dirty="0"/>
              <a:t> </a:t>
            </a:r>
            <a:r>
              <a:rPr lang="en-US" err="1"/>
              <a:t>Konflikte</a:t>
            </a:r>
            <a:endParaRPr lang="en-US" dirty="0" err="1"/>
          </a:p>
          <a:p>
            <a:pPr marL="229235" indent="-229235"/>
            <a:r>
              <a:rPr lang="en-US" err="1"/>
              <a:t>Konflikte</a:t>
            </a:r>
            <a:r>
              <a:rPr lang="en-US" dirty="0"/>
              <a:t> </a:t>
            </a:r>
            <a:r>
              <a:rPr lang="en-US" err="1"/>
              <a:t>zwischen</a:t>
            </a:r>
            <a:r>
              <a:rPr lang="en-US" dirty="0"/>
              <a:t> </a:t>
            </a:r>
            <a:r>
              <a:rPr lang="en-US" err="1"/>
              <a:t>verschiedenen</a:t>
            </a:r>
            <a:r>
              <a:rPr lang="en-US" dirty="0"/>
              <a:t> Gruppen </a:t>
            </a:r>
            <a:r>
              <a:rPr lang="en-US" err="1"/>
              <a:t>festigen</a:t>
            </a:r>
            <a:r>
              <a:rPr lang="en-US" dirty="0"/>
              <a:t> </a:t>
            </a:r>
            <a:r>
              <a:rPr lang="en-US" err="1"/>
              <a:t>dieselben</a:t>
            </a:r>
            <a:endParaRPr lang="en-US" dirty="0" err="1"/>
          </a:p>
          <a:p>
            <a:pPr marL="0" indent="0">
              <a:buNone/>
            </a:pPr>
            <a:r>
              <a:rPr lang="de-DE" sz="1100" dirty="0"/>
              <a:t>(Martin/</a:t>
            </a:r>
            <a:r>
              <a:rPr lang="de-DE" sz="1100" dirty="0" err="1"/>
              <a:t>Mensdorf</a:t>
            </a:r>
            <a:r>
              <a:rPr lang="de-DE" sz="1100" dirty="0"/>
              <a:t>: Praxisanleitung in der generalistischen Pflegeausbildung, 2022)</a:t>
            </a:r>
            <a:endParaRPr lang="en-US" sz="1100" dirty="0"/>
          </a:p>
          <a:p>
            <a:pPr marL="229235" indent="-229235"/>
            <a:endParaRPr lang="en-US" dirty="0"/>
          </a:p>
          <a:p>
            <a:pPr marL="229235" indent="-229235"/>
            <a:endParaRPr lang="en-US" dirty="0"/>
          </a:p>
        </p:txBody>
      </p:sp>
      <p:sp>
        <p:nvSpPr>
          <p:cNvPr id="4" name="Footer Placeholder 3">
            <a:extLst>
              <a:ext uri="{FF2B5EF4-FFF2-40B4-BE49-F238E27FC236}">
                <a16:creationId xmlns:a16="http://schemas.microsoft.com/office/drawing/2014/main" id="{CE33B83A-7534-2797-B3BA-A36FF6591118}"/>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43884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B1D5-988D-F26D-D18A-F0232071CEE3}"/>
              </a:ext>
            </a:extLst>
          </p:cNvPr>
          <p:cNvSpPr>
            <a:spLocks noGrp="1"/>
          </p:cNvSpPr>
          <p:nvPr>
            <p:ph type="title"/>
          </p:nvPr>
        </p:nvSpPr>
        <p:spPr>
          <a:xfrm>
            <a:off x="334900" y="705125"/>
            <a:ext cx="8474200" cy="790390"/>
          </a:xfrm>
        </p:spPr>
        <p:txBody>
          <a:bodyPr anchor="ctr">
            <a:normAutofit/>
          </a:bodyPr>
          <a:lstStyle/>
          <a:p>
            <a:r>
              <a:rPr lang="en-US" dirty="0" err="1"/>
              <a:t>Arbeitsauftrag</a:t>
            </a:r>
          </a:p>
        </p:txBody>
      </p:sp>
      <p:pic>
        <p:nvPicPr>
          <p:cNvPr id="16" name="Picture 16">
            <a:extLst>
              <a:ext uri="{FF2B5EF4-FFF2-40B4-BE49-F238E27FC236}">
                <a16:creationId xmlns:a16="http://schemas.microsoft.com/office/drawing/2014/main" id="{F0294F9D-6E0A-A0D4-7AE4-B2D5C29B25D2}"/>
              </a:ext>
            </a:extLst>
          </p:cNvPr>
          <p:cNvPicPr>
            <a:picLocks noGrp="1" noChangeAspect="1"/>
          </p:cNvPicPr>
          <p:nvPr>
            <p:ph idx="1"/>
          </p:nvPr>
        </p:nvPicPr>
        <p:blipFill>
          <a:blip r:embed="rId2"/>
          <a:stretch>
            <a:fillRect/>
          </a:stretch>
        </p:blipFill>
        <p:spPr>
          <a:xfrm>
            <a:off x="334900" y="1916354"/>
            <a:ext cx="4177280" cy="4062713"/>
          </a:xfrm>
        </p:spPr>
      </p:pic>
      <p:sp>
        <p:nvSpPr>
          <p:cNvPr id="12" name="Footer Placeholder 3">
            <a:extLst>
              <a:ext uri="{FF2B5EF4-FFF2-40B4-BE49-F238E27FC236}">
                <a16:creationId xmlns:a16="http://schemas.microsoft.com/office/drawing/2014/main" id="{168A0A6C-81CC-FD0B-531D-1A4639F32506}"/>
              </a:ext>
            </a:extLst>
          </p:cNvPr>
          <p:cNvSpPr>
            <a:spLocks noGrp="1"/>
          </p:cNvSpPr>
          <p:nvPr>
            <p:ph type="ftr" sz="quarter" idx="3"/>
          </p:nvPr>
        </p:nvSpPr>
        <p:spPr>
          <a:xfrm>
            <a:off x="334900" y="6355447"/>
            <a:ext cx="5288902" cy="365125"/>
          </a:xfrm>
        </p:spPr>
        <p:txBody>
          <a:bodyPr/>
          <a:lstStyle/>
          <a:p>
            <a:endParaRPr lang="de-DE"/>
          </a:p>
        </p:txBody>
      </p:sp>
      <p:graphicFrame>
        <p:nvGraphicFramePr>
          <p:cNvPr id="6" name="Content Placeholder 2">
            <a:extLst>
              <a:ext uri="{FF2B5EF4-FFF2-40B4-BE49-F238E27FC236}">
                <a16:creationId xmlns:a16="http://schemas.microsoft.com/office/drawing/2014/main" id="{B2E1D59E-703A-119B-C8CC-F67D41D414C1}"/>
              </a:ext>
            </a:extLst>
          </p:cNvPr>
          <p:cNvGraphicFramePr>
            <a:graphicFrameLocks noGrp="1"/>
          </p:cNvGraphicFramePr>
          <p:nvPr>
            <p:ph idx="10"/>
            <p:extLst>
              <p:ext uri="{D42A27DB-BD31-4B8C-83A1-F6EECF244321}">
                <p14:modId xmlns:p14="http://schemas.microsoft.com/office/powerpoint/2010/main" val="4136053087"/>
              </p:ext>
            </p:extLst>
          </p:nvPr>
        </p:nvGraphicFramePr>
        <p:xfrm>
          <a:off x="4631820" y="1648442"/>
          <a:ext cx="4177280" cy="4598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49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2C68D6-0C37-4E08-8D9E-565C22E1F333}"/>
              </a:ext>
            </a:extLst>
          </p:cNvPr>
          <p:cNvSpPr>
            <a:spLocks noGrp="1"/>
          </p:cNvSpPr>
          <p:nvPr>
            <p:ph type="title"/>
          </p:nvPr>
        </p:nvSpPr>
        <p:spPr/>
        <p:txBody>
          <a:bodyPr/>
          <a:lstStyle/>
          <a:p>
            <a:r>
              <a:rPr lang="de-DE" dirty="0"/>
              <a:t>Auswertung des Arbeitsauftrags</a:t>
            </a:r>
          </a:p>
        </p:txBody>
      </p:sp>
      <p:sp>
        <p:nvSpPr>
          <p:cNvPr id="4" name="Fußzeilenplatzhalter 3">
            <a:extLst>
              <a:ext uri="{FF2B5EF4-FFF2-40B4-BE49-F238E27FC236}">
                <a16:creationId xmlns:a16="http://schemas.microsoft.com/office/drawing/2014/main" id="{0E14D83F-2F19-C62E-FDF0-299A6BCDB031}"/>
              </a:ext>
            </a:extLst>
          </p:cNvPr>
          <p:cNvSpPr>
            <a:spLocks noGrp="1"/>
          </p:cNvSpPr>
          <p:nvPr>
            <p:ph type="ftr" sz="quarter" idx="3"/>
          </p:nvPr>
        </p:nvSpPr>
        <p:spPr/>
        <p:txBody>
          <a:bodyPr/>
          <a:lstStyle/>
          <a:p>
            <a:endParaRPr lang="de-DE" dirty="0"/>
          </a:p>
        </p:txBody>
      </p:sp>
      <p:pic>
        <p:nvPicPr>
          <p:cNvPr id="8" name="Picture 8">
            <a:extLst>
              <a:ext uri="{FF2B5EF4-FFF2-40B4-BE49-F238E27FC236}">
                <a16:creationId xmlns:a16="http://schemas.microsoft.com/office/drawing/2014/main" id="{3C31E1BB-14B7-07B2-669A-B911DCCB5888}"/>
              </a:ext>
            </a:extLst>
          </p:cNvPr>
          <p:cNvPicPr>
            <a:picLocks noGrp="1" noChangeAspect="1"/>
          </p:cNvPicPr>
          <p:nvPr>
            <p:ph idx="10"/>
          </p:nvPr>
        </p:nvPicPr>
        <p:blipFill>
          <a:blip r:embed="rId2"/>
          <a:stretch>
            <a:fillRect/>
          </a:stretch>
        </p:blipFill>
        <p:spPr>
          <a:xfrm>
            <a:off x="4631820" y="2597925"/>
            <a:ext cx="4177280" cy="2699567"/>
          </a:xfrm>
        </p:spPr>
      </p:pic>
      <p:sp>
        <p:nvSpPr>
          <p:cNvPr id="7" name="Content Placeholder 6">
            <a:extLst>
              <a:ext uri="{FF2B5EF4-FFF2-40B4-BE49-F238E27FC236}">
                <a16:creationId xmlns:a16="http://schemas.microsoft.com/office/drawing/2014/main" id="{6BC6CB74-1088-1F87-7535-603ECA1F1E60}"/>
              </a:ext>
            </a:extLst>
          </p:cNvPr>
          <p:cNvSpPr>
            <a:spLocks noGrp="1"/>
          </p:cNvSpPr>
          <p:nvPr>
            <p:ph idx="1"/>
          </p:nvPr>
        </p:nvSpPr>
        <p:spPr/>
        <p:txBody>
          <a:bodyPr/>
          <a:lstStyle/>
          <a:p>
            <a:pPr marL="0" indent="0">
              <a:buNone/>
            </a:pPr>
            <a:r>
              <a:rPr lang="en-US" dirty="0" err="1"/>
              <a:t>Eure</a:t>
            </a:r>
            <a:r>
              <a:rPr lang="en-US" dirty="0"/>
              <a:t> </a:t>
            </a:r>
            <a:r>
              <a:rPr lang="en-US" dirty="0" err="1"/>
              <a:t>Ergebnisse</a:t>
            </a:r>
            <a:r>
              <a:rPr lang="en-US" dirty="0"/>
              <a:t>:</a:t>
            </a:r>
          </a:p>
          <a:p>
            <a:pPr marL="229235" indent="-229235"/>
            <a:r>
              <a:rPr lang="en-US" dirty="0" err="1"/>
              <a:t>Kurze</a:t>
            </a:r>
            <a:r>
              <a:rPr lang="en-US" dirty="0"/>
              <a:t> </a:t>
            </a:r>
            <a:r>
              <a:rPr lang="en-US" dirty="0" err="1"/>
              <a:t>Vorstellung</a:t>
            </a:r>
            <a:r>
              <a:rPr lang="en-US" dirty="0"/>
              <a:t> der </a:t>
            </a:r>
            <a:r>
              <a:rPr lang="en-US" dirty="0" err="1"/>
              <a:t>Fallsituation</a:t>
            </a:r>
          </a:p>
          <a:p>
            <a:pPr marL="229235" indent="-229235"/>
            <a:r>
              <a:rPr lang="en-US" dirty="0" err="1"/>
              <a:t>Lösungsansatz</a:t>
            </a:r>
          </a:p>
          <a:p>
            <a:pPr marL="229235" indent="-229235"/>
            <a:endParaRPr lang="en-US" dirty="0"/>
          </a:p>
        </p:txBody>
      </p:sp>
    </p:spTree>
    <p:extLst>
      <p:ext uri="{BB962C8B-B14F-4D97-AF65-F5344CB8AC3E}">
        <p14:creationId xmlns:p14="http://schemas.microsoft.com/office/powerpoint/2010/main" val="392958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02309-712A-6D30-5B77-F192041AB7B3}"/>
              </a:ext>
            </a:extLst>
          </p:cNvPr>
          <p:cNvSpPr>
            <a:spLocks noGrp="1"/>
          </p:cNvSpPr>
          <p:nvPr>
            <p:ph type="title"/>
          </p:nvPr>
        </p:nvSpPr>
        <p:spPr/>
        <p:txBody>
          <a:bodyPr/>
          <a:lstStyle/>
          <a:p>
            <a:r>
              <a:rPr lang="de-DE" dirty="0"/>
              <a:t>Fallsituation</a:t>
            </a:r>
          </a:p>
        </p:txBody>
      </p:sp>
      <p:sp>
        <p:nvSpPr>
          <p:cNvPr id="3" name="Inhaltsplatzhalter 2">
            <a:extLst>
              <a:ext uri="{FF2B5EF4-FFF2-40B4-BE49-F238E27FC236}">
                <a16:creationId xmlns:a16="http://schemas.microsoft.com/office/drawing/2014/main" id="{7E1BA20B-737C-FF8C-4B7A-8D92DBA17C72}"/>
              </a:ext>
            </a:extLst>
          </p:cNvPr>
          <p:cNvSpPr>
            <a:spLocks noGrp="1"/>
          </p:cNvSpPr>
          <p:nvPr>
            <p:ph idx="1"/>
          </p:nvPr>
        </p:nvSpPr>
        <p:spPr/>
        <p:txBody>
          <a:bodyPr/>
          <a:lstStyle/>
          <a:p>
            <a:pPr marL="229235" indent="-229235"/>
            <a:r>
              <a:rPr lang="de-DE" dirty="0"/>
              <a:t>Die Praxisanleiterin Sanne </a:t>
            </a:r>
            <a:r>
              <a:rPr lang="de-DE" dirty="0" err="1"/>
              <a:t>Trettmann</a:t>
            </a:r>
            <a:r>
              <a:rPr lang="de-DE" dirty="0"/>
              <a:t> stellt immer wieder fest, dass der Auszubildende Julius häufig sein Smartphone nutzt. Auch in den Pausen ist er permanent am Smartphone. Sie arbeiten nun den fünften Dienst in Folge zusammen. In der gemeinsamen Frühstückspause reicht es Sanne </a:t>
            </a:r>
            <a:r>
              <a:rPr lang="de-DE" dirty="0" err="1"/>
              <a:t>Trettmann</a:t>
            </a:r>
            <a:r>
              <a:rPr lang="de-DE" dirty="0"/>
              <a:t> und sie meckert Julius an: "Kannst Du jetzt endlich mal Dein Scheiß-Telefon wegpacken? Das geht mir total auf die Nerven. Du scheinst Dich überhaupt nicht für Dein Umfeld zu interessieren. Und am Ende des Einsatzes wunderst Du Dich wahrscheinlich, weshalb Du für Teamfähigkeit eine schlechte Beurteilung bekommst!" Julius guckt von seinem Telefon hoch und sagt: "</a:t>
            </a:r>
            <a:r>
              <a:rPr lang="de-DE" dirty="0" err="1"/>
              <a:t>Ey</a:t>
            </a:r>
            <a:r>
              <a:rPr lang="de-DE" dirty="0"/>
              <a:t> sag mal, was geht denn mit Dir jetzt ab?"</a:t>
            </a:r>
          </a:p>
          <a:p>
            <a:pPr marL="0" indent="0">
              <a:buNone/>
            </a:pPr>
            <a:endParaRPr lang="de-DE" dirty="0"/>
          </a:p>
        </p:txBody>
      </p:sp>
      <p:sp>
        <p:nvSpPr>
          <p:cNvPr id="4" name="Fußzeilenplatzhalter 3">
            <a:extLst>
              <a:ext uri="{FF2B5EF4-FFF2-40B4-BE49-F238E27FC236}">
                <a16:creationId xmlns:a16="http://schemas.microsoft.com/office/drawing/2014/main" id="{C1EBA587-FCD3-08BB-13AF-F5558F631344}"/>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241498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0C8F8-B345-2305-3198-97E621DD8F0D}"/>
              </a:ext>
            </a:extLst>
          </p:cNvPr>
          <p:cNvSpPr>
            <a:spLocks noGrp="1"/>
          </p:cNvSpPr>
          <p:nvPr>
            <p:ph type="title"/>
          </p:nvPr>
        </p:nvSpPr>
        <p:spPr>
          <a:xfrm>
            <a:off x="334900" y="705125"/>
            <a:ext cx="8474200" cy="790390"/>
          </a:xfrm>
        </p:spPr>
        <p:txBody>
          <a:bodyPr anchor="ctr">
            <a:normAutofit/>
          </a:bodyPr>
          <a:lstStyle/>
          <a:p>
            <a:pPr>
              <a:lnSpc>
                <a:spcPct val="90000"/>
              </a:lnSpc>
            </a:pPr>
            <a:r>
              <a:rPr lang="de-DE" sz="2400"/>
              <a:t>Warum noch mal Kommunikation in der Weiterbildung???</a:t>
            </a:r>
          </a:p>
        </p:txBody>
      </p:sp>
      <p:sp>
        <p:nvSpPr>
          <p:cNvPr id="3" name="Inhaltsplatzhalter 2">
            <a:extLst>
              <a:ext uri="{FF2B5EF4-FFF2-40B4-BE49-F238E27FC236}">
                <a16:creationId xmlns:a16="http://schemas.microsoft.com/office/drawing/2014/main" id="{EC73663A-4FD0-7823-891C-CC91F71E6386}"/>
              </a:ext>
            </a:extLst>
          </p:cNvPr>
          <p:cNvSpPr>
            <a:spLocks noGrp="1"/>
          </p:cNvSpPr>
          <p:nvPr>
            <p:ph idx="1"/>
          </p:nvPr>
        </p:nvSpPr>
        <p:spPr>
          <a:xfrm>
            <a:off x="334900" y="1648444"/>
            <a:ext cx="4177280" cy="4598533"/>
          </a:xfrm>
        </p:spPr>
        <p:txBody>
          <a:bodyPr anchor="t">
            <a:normAutofit/>
          </a:bodyPr>
          <a:lstStyle/>
          <a:p>
            <a:pPr marL="0" indent="0">
              <a:lnSpc>
                <a:spcPct val="90000"/>
              </a:lnSpc>
              <a:buNone/>
            </a:pPr>
            <a:r>
              <a:rPr lang="de-DE" sz="2000"/>
              <a:t>Vorzüge von gelungener Kommunikation:</a:t>
            </a:r>
          </a:p>
          <a:p>
            <a:pPr>
              <a:lnSpc>
                <a:spcPct val="90000"/>
              </a:lnSpc>
            </a:pPr>
            <a:r>
              <a:rPr lang="de-DE" sz="2000"/>
              <a:t>Verringerung von Missverständnissen und dadurch weniger Reibungsverluste</a:t>
            </a:r>
          </a:p>
          <a:p>
            <a:pPr>
              <a:lnSpc>
                <a:spcPct val="90000"/>
              </a:lnSpc>
            </a:pPr>
            <a:r>
              <a:rPr lang="de-DE" sz="2000"/>
              <a:t>rasche und zufriedenstellende Konfliktlösungen</a:t>
            </a:r>
          </a:p>
          <a:p>
            <a:pPr>
              <a:lnSpc>
                <a:spcPct val="90000"/>
              </a:lnSpc>
            </a:pPr>
            <a:r>
              <a:rPr lang="de-DE" sz="2000"/>
              <a:t>besseres Verständnis für Andere</a:t>
            </a:r>
          </a:p>
          <a:p>
            <a:pPr>
              <a:lnSpc>
                <a:spcPct val="90000"/>
              </a:lnSpc>
            </a:pPr>
            <a:r>
              <a:rPr lang="de-DE" sz="2000"/>
              <a:t>stärkere gegenseitige Unterstützung</a:t>
            </a:r>
          </a:p>
          <a:p>
            <a:pPr>
              <a:lnSpc>
                <a:spcPct val="90000"/>
              </a:lnSpc>
            </a:pPr>
            <a:r>
              <a:rPr lang="de-DE" sz="2000"/>
              <a:t>Stärkung des Vertrauens ineinander</a:t>
            </a:r>
          </a:p>
          <a:p>
            <a:pPr>
              <a:lnSpc>
                <a:spcPct val="90000"/>
              </a:lnSpc>
            </a:pPr>
            <a:r>
              <a:rPr lang="de-DE" sz="2000"/>
              <a:t>höhere Motivation aller Beteiligten </a:t>
            </a:r>
          </a:p>
        </p:txBody>
      </p:sp>
      <p:sp>
        <p:nvSpPr>
          <p:cNvPr id="10" name="Footer Placeholder 3">
            <a:extLst>
              <a:ext uri="{FF2B5EF4-FFF2-40B4-BE49-F238E27FC236}">
                <a16:creationId xmlns:a16="http://schemas.microsoft.com/office/drawing/2014/main" id="{20D28E63-440D-E10D-2271-FCCF58CCF4AF}"/>
              </a:ext>
            </a:extLst>
          </p:cNvPr>
          <p:cNvSpPr>
            <a:spLocks noGrp="1"/>
          </p:cNvSpPr>
          <p:nvPr>
            <p:ph type="ftr" sz="quarter" idx="3"/>
          </p:nvPr>
        </p:nvSpPr>
        <p:spPr>
          <a:xfrm>
            <a:off x="334900" y="6355447"/>
            <a:ext cx="5288902" cy="365125"/>
          </a:xfrm>
        </p:spPr>
        <p:txBody>
          <a:bodyPr/>
          <a:lstStyle/>
          <a:p>
            <a:endParaRPr lang="de-DE"/>
          </a:p>
        </p:txBody>
      </p:sp>
      <p:pic>
        <p:nvPicPr>
          <p:cNvPr id="5" name="Grafik 4">
            <a:extLst>
              <a:ext uri="{FF2B5EF4-FFF2-40B4-BE49-F238E27FC236}">
                <a16:creationId xmlns:a16="http://schemas.microsoft.com/office/drawing/2014/main" id="{B8271CA6-C57A-BB4E-0523-5FCEDD380844}"/>
              </a:ext>
            </a:extLst>
          </p:cNvPr>
          <p:cNvPicPr>
            <a:picLocks noChangeAspect="1"/>
          </p:cNvPicPr>
          <p:nvPr/>
        </p:nvPicPr>
        <p:blipFill>
          <a:blip r:embed="rId2"/>
          <a:stretch>
            <a:fillRect/>
          </a:stretch>
        </p:blipFill>
        <p:spPr>
          <a:xfrm>
            <a:off x="4631820" y="2991464"/>
            <a:ext cx="4177280" cy="1912489"/>
          </a:xfrm>
          <a:prstGeom prst="rect">
            <a:avLst/>
          </a:prstGeom>
          <a:noFill/>
        </p:spPr>
      </p:pic>
    </p:spTree>
    <p:extLst>
      <p:ext uri="{BB962C8B-B14F-4D97-AF65-F5344CB8AC3E}">
        <p14:creationId xmlns:p14="http://schemas.microsoft.com/office/powerpoint/2010/main" val="32954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F650-AD54-9362-E64A-B40F772F12E1}"/>
              </a:ext>
            </a:extLst>
          </p:cNvPr>
          <p:cNvSpPr>
            <a:spLocks noGrp="1"/>
          </p:cNvSpPr>
          <p:nvPr>
            <p:ph type="title"/>
          </p:nvPr>
        </p:nvSpPr>
        <p:spPr/>
        <p:txBody>
          <a:bodyPr/>
          <a:lstStyle/>
          <a:p>
            <a:r>
              <a:rPr lang="de-DE" dirty="0"/>
              <a:t>Kommunikation in der Weiterbildung</a:t>
            </a:r>
          </a:p>
        </p:txBody>
      </p:sp>
      <p:sp>
        <p:nvSpPr>
          <p:cNvPr id="3" name="Inhaltsplatzhalter 2">
            <a:extLst>
              <a:ext uri="{FF2B5EF4-FFF2-40B4-BE49-F238E27FC236}">
                <a16:creationId xmlns:a16="http://schemas.microsoft.com/office/drawing/2014/main" id="{2EF52FC0-1C48-6744-B05C-97F582C79150}"/>
              </a:ext>
            </a:extLst>
          </p:cNvPr>
          <p:cNvSpPr>
            <a:spLocks noGrp="1"/>
          </p:cNvSpPr>
          <p:nvPr>
            <p:ph idx="1"/>
          </p:nvPr>
        </p:nvSpPr>
        <p:spPr/>
        <p:txBody>
          <a:bodyPr/>
          <a:lstStyle/>
          <a:p>
            <a:r>
              <a:rPr lang="de-DE" dirty="0"/>
              <a:t>Kommunikation findet (zumeist) in einer pädagogischen Beziehung statt</a:t>
            </a:r>
          </a:p>
          <a:p>
            <a:r>
              <a:rPr lang="de-DE" dirty="0"/>
              <a:t>Kommunikation ist oft auf ein pflegerisches Setting bezogen und sollte den dort geforderten Regeln entsprechen</a:t>
            </a:r>
          </a:p>
          <a:p>
            <a:r>
              <a:rPr lang="de-DE" dirty="0"/>
              <a:t>Konflikte können auftreten, die das Verhältnis zu den Auszubildenden belasten </a:t>
            </a:r>
            <a:r>
              <a:rPr lang="de-DE" sz="1100" dirty="0"/>
              <a:t>(Martin/</a:t>
            </a:r>
            <a:r>
              <a:rPr lang="de-DE" sz="1100" dirty="0" err="1"/>
              <a:t>Mensdorf</a:t>
            </a:r>
            <a:r>
              <a:rPr lang="de-DE" sz="1100" dirty="0"/>
              <a:t>: Praxisanleitung in der generalistischen Pflegeausbildung, 2022)</a:t>
            </a:r>
          </a:p>
          <a:p>
            <a:endParaRPr lang="de-DE" dirty="0"/>
          </a:p>
        </p:txBody>
      </p:sp>
      <p:sp>
        <p:nvSpPr>
          <p:cNvPr id="4" name="Fußzeilenplatzhalter 3">
            <a:extLst>
              <a:ext uri="{FF2B5EF4-FFF2-40B4-BE49-F238E27FC236}">
                <a16:creationId xmlns:a16="http://schemas.microsoft.com/office/drawing/2014/main" id="{32ADCD7E-2716-F9CF-68D0-46751033DA24}"/>
              </a:ext>
            </a:extLst>
          </p:cNvPr>
          <p:cNvSpPr>
            <a:spLocks noGrp="1"/>
          </p:cNvSpPr>
          <p:nvPr>
            <p:ph type="ftr" sz="quarter" idx="3"/>
          </p:nvPr>
        </p:nvSpPr>
        <p:spPr/>
        <p:txBody>
          <a:bodyPr/>
          <a:lstStyle/>
          <a:p>
            <a:endParaRPr lang="de-DE" dirty="0"/>
          </a:p>
        </p:txBody>
      </p:sp>
    </p:spTree>
    <p:extLst>
      <p:ext uri="{BB962C8B-B14F-4D97-AF65-F5344CB8AC3E}">
        <p14:creationId xmlns:p14="http://schemas.microsoft.com/office/powerpoint/2010/main" val="215138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2E5C9-7045-2054-96F6-3D0DB178C188}"/>
              </a:ext>
            </a:extLst>
          </p:cNvPr>
          <p:cNvSpPr>
            <a:spLocks noGrp="1"/>
          </p:cNvSpPr>
          <p:nvPr>
            <p:ph type="title"/>
          </p:nvPr>
        </p:nvSpPr>
        <p:spPr>
          <a:xfrm>
            <a:off x="334900" y="705125"/>
            <a:ext cx="8474200" cy="790390"/>
          </a:xfrm>
        </p:spPr>
        <p:txBody>
          <a:bodyPr anchor="ctr">
            <a:normAutofit/>
          </a:bodyPr>
          <a:lstStyle/>
          <a:p>
            <a:r>
              <a:rPr lang="de-DE" dirty="0"/>
              <a:t>Kommunikative Kompetenz</a:t>
            </a:r>
          </a:p>
        </p:txBody>
      </p:sp>
      <p:sp>
        <p:nvSpPr>
          <p:cNvPr id="3" name="Inhaltsplatzhalter 2">
            <a:extLst>
              <a:ext uri="{FF2B5EF4-FFF2-40B4-BE49-F238E27FC236}">
                <a16:creationId xmlns:a16="http://schemas.microsoft.com/office/drawing/2014/main" id="{6D93ECC5-B3E5-FA45-6EB8-00B91A089AF7}"/>
              </a:ext>
            </a:extLst>
          </p:cNvPr>
          <p:cNvSpPr>
            <a:spLocks noGrp="1"/>
          </p:cNvSpPr>
          <p:nvPr>
            <p:ph idx="1"/>
          </p:nvPr>
        </p:nvSpPr>
        <p:spPr>
          <a:xfrm>
            <a:off x="334900" y="1648444"/>
            <a:ext cx="4177280" cy="4598533"/>
          </a:xfrm>
        </p:spPr>
        <p:txBody>
          <a:bodyPr anchor="t">
            <a:normAutofit/>
          </a:bodyPr>
          <a:lstStyle/>
          <a:p>
            <a:pPr>
              <a:lnSpc>
                <a:spcPct val="90000"/>
              </a:lnSpc>
            </a:pPr>
            <a:r>
              <a:rPr lang="de-DE" sz="1700" dirty="0"/>
              <a:t>Als kommunikative Kompetenz wird die Fähigkeit eines Kommunizierenden bezeichnet, ein angemessenes Kommunikationsverhalten auszuwählen, um Ziele zu erreichen, ohne dass die Interessen des Gesprächspartners dabei verletzt werden. „Kommunikative Kompetenz umfasst demnach nicht nur das Wissen über Sprache, sondern auch die Fähigkeit, diese effektiv einzusetzen. Sie ist entscheidender Bestandteil des übergeordneten Begriffs </a:t>
            </a:r>
            <a:r>
              <a:rPr lang="de-DE" sz="1700" i="1" dirty="0"/>
              <a:t>soziale Kompetenz. </a:t>
            </a:r>
            <a:r>
              <a:rPr lang="de-DE" sz="1700" dirty="0"/>
              <a:t>Soziale Kompetenz umfasst neben kommunikativer Kompetenz weitere Aspekte, beispielsweise die Fähigkeit zur Empathie und Perspektivübernahme.“ (Röhner und Schütz, 2020, S.9)</a:t>
            </a:r>
            <a:endParaRPr lang="de-DE" sz="1700" i="1" dirty="0"/>
          </a:p>
        </p:txBody>
      </p:sp>
      <p:sp>
        <p:nvSpPr>
          <p:cNvPr id="10" name="Footer Placeholder 3">
            <a:extLst>
              <a:ext uri="{FF2B5EF4-FFF2-40B4-BE49-F238E27FC236}">
                <a16:creationId xmlns:a16="http://schemas.microsoft.com/office/drawing/2014/main" id="{6D8DD339-0D83-15E4-CEE8-98D2B3664FC3}"/>
              </a:ext>
            </a:extLst>
          </p:cNvPr>
          <p:cNvSpPr>
            <a:spLocks noGrp="1"/>
          </p:cNvSpPr>
          <p:nvPr>
            <p:ph type="ftr" sz="quarter" idx="3"/>
          </p:nvPr>
        </p:nvSpPr>
        <p:spPr>
          <a:xfrm>
            <a:off x="334900" y="6355447"/>
            <a:ext cx="5288902" cy="365125"/>
          </a:xfrm>
        </p:spPr>
        <p:txBody>
          <a:bodyPr/>
          <a:lstStyle/>
          <a:p>
            <a:endParaRPr lang="de-DE"/>
          </a:p>
        </p:txBody>
      </p:sp>
      <p:pic>
        <p:nvPicPr>
          <p:cNvPr id="5" name="Grafik 4">
            <a:extLst>
              <a:ext uri="{FF2B5EF4-FFF2-40B4-BE49-F238E27FC236}">
                <a16:creationId xmlns:a16="http://schemas.microsoft.com/office/drawing/2014/main" id="{DB5A6EE1-499B-E156-DEB3-6007F4CEFE64}"/>
              </a:ext>
            </a:extLst>
          </p:cNvPr>
          <p:cNvPicPr>
            <a:picLocks noChangeAspect="1"/>
          </p:cNvPicPr>
          <p:nvPr/>
        </p:nvPicPr>
        <p:blipFill>
          <a:blip r:embed="rId2"/>
          <a:stretch>
            <a:fillRect/>
          </a:stretch>
        </p:blipFill>
        <p:spPr>
          <a:xfrm>
            <a:off x="4631820" y="2471736"/>
            <a:ext cx="4177280" cy="2951944"/>
          </a:xfrm>
          <a:prstGeom prst="rect">
            <a:avLst/>
          </a:prstGeom>
          <a:noFill/>
        </p:spPr>
      </p:pic>
    </p:spTree>
    <p:extLst>
      <p:ext uri="{BB962C8B-B14F-4D97-AF65-F5344CB8AC3E}">
        <p14:creationId xmlns:p14="http://schemas.microsoft.com/office/powerpoint/2010/main" val="427327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C2E27-48F4-F342-A9EC-7B0C43E95723}"/>
              </a:ext>
            </a:extLst>
          </p:cNvPr>
          <p:cNvSpPr>
            <a:spLocks noGrp="1"/>
          </p:cNvSpPr>
          <p:nvPr>
            <p:ph type="title"/>
          </p:nvPr>
        </p:nvSpPr>
        <p:spPr>
          <a:xfrm>
            <a:off x="334900" y="705125"/>
            <a:ext cx="8474200" cy="790390"/>
          </a:xfrm>
        </p:spPr>
        <p:txBody>
          <a:bodyPr anchor="ctr">
            <a:normAutofit/>
          </a:bodyPr>
          <a:lstStyle/>
          <a:p>
            <a:pPr>
              <a:lnSpc>
                <a:spcPct val="90000"/>
              </a:lnSpc>
            </a:pPr>
            <a:r>
              <a:rPr lang="de-DE" sz="2400"/>
              <a:t>Grundlagen der Kommunikation –selektive Wahrnehmung</a:t>
            </a:r>
          </a:p>
        </p:txBody>
      </p:sp>
      <p:pic>
        <p:nvPicPr>
          <p:cNvPr id="5" name="Grafik 4">
            <a:extLst>
              <a:ext uri="{FF2B5EF4-FFF2-40B4-BE49-F238E27FC236}">
                <a16:creationId xmlns:a16="http://schemas.microsoft.com/office/drawing/2014/main" id="{29DF8B36-D66A-8A4D-2E09-07ACEFCBBD44}"/>
              </a:ext>
            </a:extLst>
          </p:cNvPr>
          <p:cNvPicPr>
            <a:picLocks noChangeAspect="1"/>
          </p:cNvPicPr>
          <p:nvPr/>
        </p:nvPicPr>
        <p:blipFill>
          <a:blip r:embed="rId2"/>
          <a:stretch>
            <a:fillRect/>
          </a:stretch>
        </p:blipFill>
        <p:spPr>
          <a:xfrm>
            <a:off x="334900" y="2851175"/>
            <a:ext cx="4177280" cy="2193071"/>
          </a:xfrm>
          <a:prstGeom prst="rect">
            <a:avLst/>
          </a:prstGeom>
          <a:noFill/>
        </p:spPr>
      </p:pic>
      <p:sp>
        <p:nvSpPr>
          <p:cNvPr id="12" name="Footer Placeholder 3">
            <a:extLst>
              <a:ext uri="{FF2B5EF4-FFF2-40B4-BE49-F238E27FC236}">
                <a16:creationId xmlns:a16="http://schemas.microsoft.com/office/drawing/2014/main" id="{91E94D6F-099F-1410-56DF-47D9D5AC935C}"/>
              </a:ext>
            </a:extLst>
          </p:cNvPr>
          <p:cNvSpPr>
            <a:spLocks noGrp="1"/>
          </p:cNvSpPr>
          <p:nvPr>
            <p:ph type="ftr" sz="quarter" idx="3"/>
          </p:nvPr>
        </p:nvSpPr>
        <p:spPr>
          <a:xfrm>
            <a:off x="334900" y="6355447"/>
            <a:ext cx="5288902" cy="365125"/>
          </a:xfrm>
        </p:spPr>
        <p:txBody>
          <a:bodyPr/>
          <a:lstStyle/>
          <a:p>
            <a:endParaRPr lang="de-DE"/>
          </a:p>
        </p:txBody>
      </p:sp>
      <p:sp>
        <p:nvSpPr>
          <p:cNvPr id="3" name="Inhaltsplatzhalter 2">
            <a:extLst>
              <a:ext uri="{FF2B5EF4-FFF2-40B4-BE49-F238E27FC236}">
                <a16:creationId xmlns:a16="http://schemas.microsoft.com/office/drawing/2014/main" id="{5E07F1D7-42F9-36F5-DD8E-75B7CC5BA796}"/>
              </a:ext>
            </a:extLst>
          </p:cNvPr>
          <p:cNvSpPr>
            <a:spLocks noGrp="1"/>
          </p:cNvSpPr>
          <p:nvPr>
            <p:ph idx="10"/>
          </p:nvPr>
        </p:nvSpPr>
        <p:spPr>
          <a:xfrm>
            <a:off x="4631820" y="1648442"/>
            <a:ext cx="4177280" cy="4598533"/>
          </a:xfrm>
        </p:spPr>
        <p:txBody>
          <a:bodyPr anchor="t">
            <a:normAutofit/>
          </a:bodyPr>
          <a:lstStyle/>
          <a:p>
            <a:pPr>
              <a:lnSpc>
                <a:spcPct val="90000"/>
              </a:lnSpc>
            </a:pPr>
            <a:r>
              <a:rPr lang="de-DE" sz="1900" dirty="0"/>
              <a:t>Nur ein kleiner Teil der Informationen, mit denen wir konfrontiert werden, wird uns bewusst.</a:t>
            </a:r>
          </a:p>
          <a:p>
            <a:pPr>
              <a:lnSpc>
                <a:spcPct val="90000"/>
              </a:lnSpc>
            </a:pPr>
            <a:r>
              <a:rPr lang="de-DE" sz="1900" dirty="0"/>
              <a:t>Würden alle Reize wahrgenommen, wäre das Gehirn augenblicklich überlastet.</a:t>
            </a:r>
          </a:p>
          <a:p>
            <a:pPr>
              <a:lnSpc>
                <a:spcPct val="90000"/>
              </a:lnSpc>
            </a:pPr>
            <a:r>
              <a:rPr lang="de-DE" sz="1900" dirty="0"/>
              <a:t>Der Thalamus sortiert den größten Teil der ankommenden Informationen aus.</a:t>
            </a:r>
          </a:p>
          <a:p>
            <a:pPr>
              <a:lnSpc>
                <a:spcPct val="90000"/>
              </a:lnSpc>
            </a:pPr>
            <a:r>
              <a:rPr lang="de-DE" sz="1900" dirty="0"/>
              <a:t>Die Filterung erfolgt anhand unserer Vorerfahrungen und Interessen und ist auch situationsbezogen.</a:t>
            </a:r>
          </a:p>
          <a:p>
            <a:pPr>
              <a:lnSpc>
                <a:spcPct val="90000"/>
              </a:lnSpc>
            </a:pPr>
            <a:r>
              <a:rPr lang="de-DE" sz="1900" dirty="0"/>
              <a:t>Wahrnehmungsfilter: Generalisierung, Ergänzung,  Verzerrung</a:t>
            </a:r>
          </a:p>
          <a:p>
            <a:pPr>
              <a:lnSpc>
                <a:spcPct val="90000"/>
              </a:lnSpc>
            </a:pPr>
            <a:endParaRPr lang="de-DE" sz="1900" dirty="0"/>
          </a:p>
        </p:txBody>
      </p:sp>
    </p:spTree>
    <p:extLst>
      <p:ext uri="{BB962C8B-B14F-4D97-AF65-F5344CB8AC3E}">
        <p14:creationId xmlns:p14="http://schemas.microsoft.com/office/powerpoint/2010/main" val="46525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8BC54-F5FE-D4DD-0F51-CE407F07935A}"/>
              </a:ext>
            </a:extLst>
          </p:cNvPr>
          <p:cNvSpPr>
            <a:spLocks noGrp="1"/>
          </p:cNvSpPr>
          <p:nvPr>
            <p:ph type="title"/>
          </p:nvPr>
        </p:nvSpPr>
        <p:spPr>
          <a:xfrm>
            <a:off x="334900" y="705125"/>
            <a:ext cx="8474200" cy="790390"/>
          </a:xfrm>
        </p:spPr>
        <p:txBody>
          <a:bodyPr anchor="ctr">
            <a:normAutofit/>
          </a:bodyPr>
          <a:lstStyle/>
          <a:p>
            <a:r>
              <a:rPr lang="de-DE" dirty="0"/>
              <a:t>5 Grundregeln der Kommunikation</a:t>
            </a:r>
          </a:p>
        </p:txBody>
      </p:sp>
      <p:sp>
        <p:nvSpPr>
          <p:cNvPr id="3" name="Inhaltsplatzhalter 2">
            <a:extLst>
              <a:ext uri="{FF2B5EF4-FFF2-40B4-BE49-F238E27FC236}">
                <a16:creationId xmlns:a16="http://schemas.microsoft.com/office/drawing/2014/main" id="{17B4F9EE-C7D3-E2EE-0103-455FB47724F7}"/>
              </a:ext>
            </a:extLst>
          </p:cNvPr>
          <p:cNvSpPr>
            <a:spLocks noGrp="1"/>
          </p:cNvSpPr>
          <p:nvPr>
            <p:ph idx="1"/>
          </p:nvPr>
        </p:nvSpPr>
        <p:spPr>
          <a:xfrm>
            <a:off x="334900" y="1648444"/>
            <a:ext cx="4177280" cy="4598533"/>
          </a:xfrm>
        </p:spPr>
        <p:txBody>
          <a:bodyPr anchor="t">
            <a:normAutofit/>
          </a:bodyPr>
          <a:lstStyle/>
          <a:p>
            <a:pPr>
              <a:lnSpc>
                <a:spcPct val="90000"/>
              </a:lnSpc>
            </a:pPr>
            <a:r>
              <a:rPr lang="de-DE" sz="2200" dirty="0"/>
              <a:t>Man kann nicht </a:t>
            </a:r>
            <a:r>
              <a:rPr lang="de-DE" sz="2200" dirty="0" err="1"/>
              <a:t>nicht</a:t>
            </a:r>
            <a:r>
              <a:rPr lang="de-DE" sz="2200" dirty="0"/>
              <a:t> kommunizieren</a:t>
            </a:r>
          </a:p>
          <a:p>
            <a:pPr>
              <a:lnSpc>
                <a:spcPct val="90000"/>
              </a:lnSpc>
            </a:pPr>
            <a:r>
              <a:rPr lang="de-DE" sz="2200" dirty="0"/>
              <a:t>Jede Kommunikation hat einen Inhalts- und einen Beziehungsaspekt</a:t>
            </a:r>
          </a:p>
          <a:p>
            <a:pPr>
              <a:lnSpc>
                <a:spcPct val="90000"/>
              </a:lnSpc>
            </a:pPr>
            <a:r>
              <a:rPr lang="de-DE" sz="2200" dirty="0"/>
              <a:t>Kommunikation ist immer Ursache und Wirkung</a:t>
            </a:r>
          </a:p>
          <a:p>
            <a:pPr>
              <a:lnSpc>
                <a:spcPct val="90000"/>
              </a:lnSpc>
            </a:pPr>
            <a:r>
              <a:rPr lang="de-DE" sz="2200" dirty="0"/>
              <a:t>Menschliche Kommunikation bedient sich analoger und digitaler Modalitäten</a:t>
            </a:r>
          </a:p>
          <a:p>
            <a:pPr>
              <a:lnSpc>
                <a:spcPct val="90000"/>
              </a:lnSpc>
            </a:pPr>
            <a:r>
              <a:rPr lang="de-DE" sz="2200" dirty="0"/>
              <a:t>Kommunikation ist symmetrisch oder komplementär (nach Paul Watzlawick)</a:t>
            </a:r>
          </a:p>
        </p:txBody>
      </p:sp>
      <p:sp>
        <p:nvSpPr>
          <p:cNvPr id="10" name="Footer Placeholder 3">
            <a:extLst>
              <a:ext uri="{FF2B5EF4-FFF2-40B4-BE49-F238E27FC236}">
                <a16:creationId xmlns:a16="http://schemas.microsoft.com/office/drawing/2014/main" id="{CCA81D20-10A2-36CC-228C-BC8500CA963D}"/>
              </a:ext>
            </a:extLst>
          </p:cNvPr>
          <p:cNvSpPr>
            <a:spLocks noGrp="1"/>
          </p:cNvSpPr>
          <p:nvPr>
            <p:ph type="ftr" sz="quarter" idx="3"/>
          </p:nvPr>
        </p:nvSpPr>
        <p:spPr>
          <a:xfrm>
            <a:off x="334900" y="6355447"/>
            <a:ext cx="5288902" cy="365125"/>
          </a:xfrm>
        </p:spPr>
        <p:txBody>
          <a:bodyPr/>
          <a:lstStyle/>
          <a:p>
            <a:endParaRPr lang="de-DE"/>
          </a:p>
        </p:txBody>
      </p:sp>
      <p:pic>
        <p:nvPicPr>
          <p:cNvPr id="5" name="Grafik 4">
            <a:extLst>
              <a:ext uri="{FF2B5EF4-FFF2-40B4-BE49-F238E27FC236}">
                <a16:creationId xmlns:a16="http://schemas.microsoft.com/office/drawing/2014/main" id="{C7FF8866-66A4-1417-BC56-D68565964D1E}"/>
              </a:ext>
            </a:extLst>
          </p:cNvPr>
          <p:cNvPicPr>
            <a:picLocks noChangeAspect="1"/>
          </p:cNvPicPr>
          <p:nvPr/>
        </p:nvPicPr>
        <p:blipFill>
          <a:blip r:embed="rId2"/>
          <a:stretch>
            <a:fillRect/>
          </a:stretch>
        </p:blipFill>
        <p:spPr>
          <a:xfrm>
            <a:off x="4631820" y="2381228"/>
            <a:ext cx="4177280" cy="3132960"/>
          </a:xfrm>
          <a:prstGeom prst="rect">
            <a:avLst/>
          </a:prstGeom>
          <a:noFill/>
        </p:spPr>
      </p:pic>
    </p:spTree>
    <p:extLst>
      <p:ext uri="{BB962C8B-B14F-4D97-AF65-F5344CB8AC3E}">
        <p14:creationId xmlns:p14="http://schemas.microsoft.com/office/powerpoint/2010/main" val="3242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5D3158-362B-9DAD-13D8-C89B8CE279A3}"/>
              </a:ext>
            </a:extLst>
          </p:cNvPr>
          <p:cNvSpPr>
            <a:spLocks noGrp="1"/>
          </p:cNvSpPr>
          <p:nvPr>
            <p:ph type="title"/>
          </p:nvPr>
        </p:nvSpPr>
        <p:spPr>
          <a:xfrm>
            <a:off x="334900" y="705125"/>
            <a:ext cx="8474200" cy="790390"/>
          </a:xfrm>
        </p:spPr>
        <p:txBody>
          <a:bodyPr anchor="ctr">
            <a:normAutofit/>
          </a:bodyPr>
          <a:lstStyle/>
          <a:p>
            <a:r>
              <a:rPr lang="de-DE" dirty="0"/>
              <a:t>Die Bedeutung der Beziehung</a:t>
            </a:r>
          </a:p>
        </p:txBody>
      </p:sp>
      <p:sp>
        <p:nvSpPr>
          <p:cNvPr id="3" name="Inhaltsplatzhalter 2">
            <a:extLst>
              <a:ext uri="{FF2B5EF4-FFF2-40B4-BE49-F238E27FC236}">
                <a16:creationId xmlns:a16="http://schemas.microsoft.com/office/drawing/2014/main" id="{12C54B6D-C3F8-726F-9DEC-2F82A5CBD48D}"/>
              </a:ext>
            </a:extLst>
          </p:cNvPr>
          <p:cNvSpPr>
            <a:spLocks noGrp="1"/>
          </p:cNvSpPr>
          <p:nvPr>
            <p:ph idx="1"/>
          </p:nvPr>
        </p:nvSpPr>
        <p:spPr>
          <a:xfrm>
            <a:off x="334900" y="1648444"/>
            <a:ext cx="4177280" cy="4598533"/>
          </a:xfrm>
        </p:spPr>
        <p:txBody>
          <a:bodyPr anchor="t">
            <a:normAutofit/>
          </a:bodyPr>
          <a:lstStyle/>
          <a:p>
            <a:r>
              <a:rPr lang="de-DE" dirty="0"/>
              <a:t>Jede Kommunikation enthält Sach- und Beziehungsanteile.</a:t>
            </a:r>
          </a:p>
          <a:p>
            <a:r>
              <a:rPr lang="de-DE" dirty="0"/>
              <a:t>Auf der Beziehungsebene geht es um Emotionen, Bewertungen des Gegenübers, Stimmungen, Lust und Unlust usw. </a:t>
            </a:r>
          </a:p>
          <a:p>
            <a:r>
              <a:rPr lang="de-DE" dirty="0"/>
              <a:t>Wenn die Inhalte im Vordergrund stehen, muss die Beziehung geklärt sein.</a:t>
            </a:r>
          </a:p>
          <a:p>
            <a:pPr marL="0" indent="0">
              <a:buNone/>
            </a:pPr>
            <a:endParaRPr lang="de-DE" dirty="0"/>
          </a:p>
        </p:txBody>
      </p:sp>
      <p:sp>
        <p:nvSpPr>
          <p:cNvPr id="10" name="Footer Placeholder 3">
            <a:extLst>
              <a:ext uri="{FF2B5EF4-FFF2-40B4-BE49-F238E27FC236}">
                <a16:creationId xmlns:a16="http://schemas.microsoft.com/office/drawing/2014/main" id="{ADF2EF59-C862-60CA-EF2C-50CBAF8EFC97}"/>
              </a:ext>
            </a:extLst>
          </p:cNvPr>
          <p:cNvSpPr>
            <a:spLocks noGrp="1"/>
          </p:cNvSpPr>
          <p:nvPr>
            <p:ph type="ftr" sz="quarter" idx="3"/>
          </p:nvPr>
        </p:nvSpPr>
        <p:spPr>
          <a:xfrm>
            <a:off x="334900" y="6355447"/>
            <a:ext cx="5288902" cy="365125"/>
          </a:xfrm>
        </p:spPr>
        <p:txBody>
          <a:bodyPr/>
          <a:lstStyle/>
          <a:p>
            <a:endParaRPr lang="de-DE"/>
          </a:p>
        </p:txBody>
      </p:sp>
      <p:pic>
        <p:nvPicPr>
          <p:cNvPr id="5" name="Grafik 4">
            <a:extLst>
              <a:ext uri="{FF2B5EF4-FFF2-40B4-BE49-F238E27FC236}">
                <a16:creationId xmlns:a16="http://schemas.microsoft.com/office/drawing/2014/main" id="{86CFE696-0053-5D01-E8F5-7E9915693138}"/>
              </a:ext>
            </a:extLst>
          </p:cNvPr>
          <p:cNvPicPr>
            <a:picLocks noChangeAspect="1"/>
          </p:cNvPicPr>
          <p:nvPr/>
        </p:nvPicPr>
        <p:blipFill>
          <a:blip r:embed="rId2"/>
          <a:stretch>
            <a:fillRect/>
          </a:stretch>
        </p:blipFill>
        <p:spPr>
          <a:xfrm>
            <a:off x="4631820" y="2772849"/>
            <a:ext cx="4177280" cy="2349719"/>
          </a:xfrm>
          <a:prstGeom prst="rect">
            <a:avLst/>
          </a:prstGeom>
          <a:noFill/>
        </p:spPr>
      </p:pic>
    </p:spTree>
    <p:extLst>
      <p:ext uri="{BB962C8B-B14F-4D97-AF65-F5344CB8AC3E}">
        <p14:creationId xmlns:p14="http://schemas.microsoft.com/office/powerpoint/2010/main" val="411592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53ED6-52AD-37CC-8920-20D97E6E441C}"/>
              </a:ext>
            </a:extLst>
          </p:cNvPr>
          <p:cNvSpPr>
            <a:spLocks noGrp="1"/>
          </p:cNvSpPr>
          <p:nvPr>
            <p:ph type="title"/>
          </p:nvPr>
        </p:nvSpPr>
        <p:spPr>
          <a:xfrm>
            <a:off x="334900" y="705125"/>
            <a:ext cx="8474200" cy="790390"/>
          </a:xfrm>
        </p:spPr>
        <p:txBody>
          <a:bodyPr anchor="ctr">
            <a:normAutofit/>
          </a:bodyPr>
          <a:lstStyle/>
          <a:p>
            <a:pPr>
              <a:lnSpc>
                <a:spcPct val="90000"/>
              </a:lnSpc>
            </a:pPr>
            <a:r>
              <a:rPr lang="de-DE" sz="2400" dirty="0"/>
              <a:t>Faktoren, die bei der Beziehungsklärung helfen</a:t>
            </a:r>
          </a:p>
        </p:txBody>
      </p:sp>
      <p:sp>
        <p:nvSpPr>
          <p:cNvPr id="25" name="Footer Placeholder 3">
            <a:extLst>
              <a:ext uri="{FF2B5EF4-FFF2-40B4-BE49-F238E27FC236}">
                <a16:creationId xmlns:a16="http://schemas.microsoft.com/office/drawing/2014/main" id="{EFB93EC6-F716-7491-6C74-8F71B91A0593}"/>
              </a:ext>
            </a:extLst>
          </p:cNvPr>
          <p:cNvSpPr>
            <a:spLocks noGrp="1"/>
          </p:cNvSpPr>
          <p:nvPr>
            <p:ph type="ftr" sz="quarter" idx="3"/>
          </p:nvPr>
        </p:nvSpPr>
        <p:spPr>
          <a:xfrm>
            <a:off x="334900" y="6355447"/>
            <a:ext cx="5288902" cy="365125"/>
          </a:xfrm>
        </p:spPr>
        <p:txBody>
          <a:bodyPr/>
          <a:lstStyle/>
          <a:p>
            <a:endParaRPr lang="de-DE"/>
          </a:p>
        </p:txBody>
      </p:sp>
      <p:graphicFrame>
        <p:nvGraphicFramePr>
          <p:cNvPr id="22" name="Inhaltsplatzhalter 2">
            <a:extLst>
              <a:ext uri="{FF2B5EF4-FFF2-40B4-BE49-F238E27FC236}">
                <a16:creationId xmlns:a16="http://schemas.microsoft.com/office/drawing/2014/main" id="{A2AF2BB9-C5E8-40C6-3612-B65AA3BF8072}"/>
              </a:ext>
            </a:extLst>
          </p:cNvPr>
          <p:cNvGraphicFramePr>
            <a:graphicFrameLocks noGrp="1"/>
          </p:cNvGraphicFramePr>
          <p:nvPr>
            <p:ph idx="1"/>
            <p:extLst>
              <p:ext uri="{D42A27DB-BD31-4B8C-83A1-F6EECF244321}">
                <p14:modId xmlns:p14="http://schemas.microsoft.com/office/powerpoint/2010/main" val="1362435076"/>
              </p:ext>
            </p:extLst>
          </p:nvPr>
        </p:nvGraphicFramePr>
        <p:xfrm>
          <a:off x="334900" y="1648444"/>
          <a:ext cx="8474200" cy="4598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141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theme/theme1.xml><?xml version="1.0" encoding="utf-8"?>
<a:theme xmlns:a="http://schemas.openxmlformats.org/drawingml/2006/main" name="BPZ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PZP_VorlageGillSans_4-3" id="{FB073BC5-16CF-44D6-9248-E2DB869D37D5}" vid="{7E31D060-B4E1-4436-816E-FD6D6539228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BPZP_Vorlage_4-3</Template>
  <TotalTime>0</TotalTime>
  <Words>392</Words>
  <Application>Microsoft Office PowerPoint</Application>
  <PresentationFormat>On-screen Show (4:3)</PresentationFormat>
  <Paragraphs>43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BPZB</vt:lpstr>
      <vt:lpstr>Kommunikation: Gespräche führen, Konflikte lösen</vt:lpstr>
      <vt:lpstr>Fallsituation</vt:lpstr>
      <vt:lpstr>Warum noch mal Kommunikation in der Weiterbildung???</vt:lpstr>
      <vt:lpstr>Kommunikation in der Weiterbildung</vt:lpstr>
      <vt:lpstr>Kommunikative Kompetenz</vt:lpstr>
      <vt:lpstr>Grundlagen der Kommunikation –selektive Wahrnehmung</vt:lpstr>
      <vt:lpstr>5 Grundregeln der Kommunikation</vt:lpstr>
      <vt:lpstr>Die Bedeutung der Beziehung</vt:lpstr>
      <vt:lpstr>Faktoren, die bei der Beziehungsklärung helfen</vt:lpstr>
      <vt:lpstr>Konflikte und Konfliktentstehung</vt:lpstr>
      <vt:lpstr>Konfliktentstehung</vt:lpstr>
      <vt:lpstr>Soziale Konflikte in der Praxisanleitung</vt:lpstr>
      <vt:lpstr>Fallsituation</vt:lpstr>
      <vt:lpstr>Reaktionen auf Soziale Konflikte</vt:lpstr>
      <vt:lpstr>Konflikt als Chance</vt:lpstr>
      <vt:lpstr>Arbeitsauftrag</vt:lpstr>
      <vt:lpstr>Auswertung des Arbeitsauftrags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Daniela Reinhardt</dc:creator>
  <cp:lastModifiedBy>Daniela Reinhardt</cp:lastModifiedBy>
  <cp:revision>301</cp:revision>
  <dcterms:created xsi:type="dcterms:W3CDTF">2023-05-05T12:40:10Z</dcterms:created>
  <dcterms:modified xsi:type="dcterms:W3CDTF">2023-05-07T12:17:11Z</dcterms:modified>
</cp:coreProperties>
</file>