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5.xml" ContentType="application/vnd.openxmlformats-officedocument.presentationml.tags+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6.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9.xml" ContentType="application/vnd.openxmlformats-officedocument.presentationml.tags+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10.xml" ContentType="application/vnd.openxmlformats-officedocument.presentationml.tags+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11.xml" ContentType="application/vnd.openxmlformats-officedocument.presentationml.tags+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12.xml" ContentType="application/vnd.openxmlformats-officedocument.presentationml.tags+xml"/>
  <Override PartName="/ppt/notesSlides/notesSlide10.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11.xml" ContentType="application/vnd.openxmlformats-officedocument.presentationml.notesSlide+xml"/>
  <Override PartName="/ppt/tags/tag16.xml" ContentType="application/vnd.openxmlformats-officedocument.presentationml.tags+xml"/>
  <Override PartName="/ppt/notesSlides/notesSlide1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tags/tag17.xml" ContentType="application/vnd.openxmlformats-officedocument.presentationml.tags+xml"/>
  <Override PartName="/ppt/tags/tag18.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03" r:id="rId1"/>
  </p:sldMasterIdLst>
  <p:notesMasterIdLst>
    <p:notesMasterId r:id="rId18"/>
  </p:notesMasterIdLst>
  <p:handoutMasterIdLst>
    <p:handoutMasterId r:id="rId19"/>
  </p:handoutMasterIdLst>
  <p:sldIdLst>
    <p:sldId id="259" r:id="rId2"/>
    <p:sldId id="261" r:id="rId3"/>
    <p:sldId id="292" r:id="rId4"/>
    <p:sldId id="293" r:id="rId5"/>
    <p:sldId id="262" r:id="rId6"/>
    <p:sldId id="268" r:id="rId7"/>
    <p:sldId id="270" r:id="rId8"/>
    <p:sldId id="272" r:id="rId9"/>
    <p:sldId id="274" r:id="rId10"/>
    <p:sldId id="269" r:id="rId11"/>
    <p:sldId id="291" r:id="rId12"/>
    <p:sldId id="275" r:id="rId13"/>
    <p:sldId id="276" r:id="rId14"/>
    <p:sldId id="289" r:id="rId15"/>
    <p:sldId id="290" r:id="rId16"/>
    <p:sldId id="277" r:id="rId17"/>
  </p:sldIdLst>
  <p:sldSz cx="9144000" cy="6858000" type="screen4x3"/>
  <p:notesSz cx="67833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779CC93D-E52E-4D84-901B-11D7331DD495}">
          <p14:sldIdLst>
            <p14:sldId id="259"/>
          </p14:sldIdLst>
        </p14:section>
        <p14:section name="Übersicht und Ziele" id="{ABA716BF-3A5C-4ADB-94C9-CFEF84EBA240}">
          <p14:sldIdLst>
            <p14:sldId id="261"/>
            <p14:sldId id="292"/>
            <p14:sldId id="293"/>
            <p14:sldId id="262"/>
          </p14:sldIdLst>
        </p14:section>
        <p14:section name="Thema 1" id="{6D9936A3-3945-4757-BC8B-B5C252D8E036}">
          <p14:sldIdLst/>
        </p14:section>
        <p14:section name="Beispielfolien für die grafische Gestaltung" id="{BAB3A466-96C9-4230-9978-795378D75699}">
          <p14:sldIdLst>
            <p14:sldId id="268"/>
            <p14:sldId id="270"/>
            <p14:sldId id="272"/>
            <p14:sldId id="274"/>
            <p14:sldId id="269"/>
            <p14:sldId id="291"/>
          </p14:sldIdLst>
        </p14:section>
        <p14:section name="Fallstudie" id="{8C0305C9-B152-4FBA-A789-FE1976D53990}">
          <p14:sldIdLst/>
        </p14:section>
        <p14:section name="Abschluss und Zusammenfassung" id="{790CEF5B-569A-4C2F-BED5-750B08C0E5AD}">
          <p14:sldIdLst>
            <p14:sldId id="275"/>
            <p14:sldId id="276"/>
            <p14:sldId id="289"/>
            <p14:sldId id="290"/>
            <p14:sldId id="277"/>
          </p14:sldIdLst>
        </p14:section>
        <p14:section name="Anhang" id="{3F78B471-41DA-46F2-A8E4-97E471896AB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9ED6"/>
    <a:srgbClr val="0033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23" autoAdjust="0"/>
    <p:restoredTop sz="83977" autoAdjust="0"/>
  </p:normalViewPr>
  <p:slideViewPr>
    <p:cSldViewPr>
      <p:cViewPr varScale="1">
        <p:scale>
          <a:sx n="96" d="100"/>
          <a:sy n="96" d="100"/>
        </p:scale>
        <p:origin x="1632" y="78"/>
      </p:cViewPr>
      <p:guideLst>
        <p:guide orient="horz" pos="2160"/>
        <p:guide pos="2880"/>
      </p:guideLst>
    </p:cSldViewPr>
  </p:slideViewPr>
  <p:notesTextViewPr>
    <p:cViewPr>
      <p:scale>
        <a:sx n="100" d="100"/>
        <a:sy n="100" d="100"/>
      </p:scale>
      <p:origin x="0" y="0"/>
    </p:cViewPr>
  </p:notesTextViewPr>
  <p:sorterViewPr>
    <p:cViewPr>
      <p:scale>
        <a:sx n="154" d="100"/>
        <a:sy n="154" d="100"/>
      </p:scale>
      <p:origin x="0" y="0"/>
    </p:cViewPr>
  </p:sorterViewPr>
  <p:notesViewPr>
    <p:cSldViewPr>
      <p:cViewPr varScale="1">
        <p:scale>
          <a:sx n="83" d="100"/>
          <a:sy n="83" d="100"/>
        </p:scale>
        <p:origin x="-3144" y="-96"/>
      </p:cViewPr>
      <p:guideLst>
        <p:guide orient="horz" pos="3127"/>
        <p:guide pos="21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041940-F949-4BE8-8B61-8F0D346BFEF7}" type="doc">
      <dgm:prSet loTypeId="urn:microsoft.com/office/officeart/2005/8/layout/vList2" loCatId="list" qsTypeId="urn:microsoft.com/office/officeart/2005/8/quickstyle/simple4" qsCatId="simple" csTypeId="urn:microsoft.com/office/officeart/2005/8/colors/accent2_2" csCatId="accent2"/>
      <dgm:spPr/>
      <dgm:t>
        <a:bodyPr/>
        <a:lstStyle/>
        <a:p>
          <a:endParaRPr lang="en-US"/>
        </a:p>
      </dgm:t>
    </dgm:pt>
    <dgm:pt modelId="{C15763A0-60F3-465C-B9C0-5CEFB7FD93B1}">
      <dgm:prSet/>
      <dgm:spPr/>
      <dgm:t>
        <a:bodyPr/>
        <a:lstStyle/>
        <a:p>
          <a:r>
            <a:rPr lang="de-DE"/>
            <a:t>Entwicklung und Implementierung</a:t>
          </a:r>
          <a:endParaRPr lang="en-US"/>
        </a:p>
      </dgm:t>
    </dgm:pt>
    <dgm:pt modelId="{0845D057-143A-4A92-8473-B313EA8428E9}" type="parTrans" cxnId="{B3DA8F1F-10D3-4982-B2FB-6E87E212F290}">
      <dgm:prSet/>
      <dgm:spPr/>
      <dgm:t>
        <a:bodyPr/>
        <a:lstStyle/>
        <a:p>
          <a:endParaRPr lang="en-US"/>
        </a:p>
      </dgm:t>
    </dgm:pt>
    <dgm:pt modelId="{91207221-CA4F-4C1F-836E-AB6DF436BED7}" type="sibTrans" cxnId="{B3DA8F1F-10D3-4982-B2FB-6E87E212F290}">
      <dgm:prSet/>
      <dgm:spPr/>
      <dgm:t>
        <a:bodyPr/>
        <a:lstStyle/>
        <a:p>
          <a:endParaRPr lang="en-US"/>
        </a:p>
      </dgm:t>
    </dgm:pt>
    <dgm:pt modelId="{92743E80-9006-4C0F-81A8-050CEBE5847F}">
      <dgm:prSet/>
      <dgm:spPr/>
      <dgm:t>
        <a:bodyPr/>
        <a:lstStyle/>
        <a:p>
          <a:r>
            <a:rPr lang="de-DE"/>
            <a:t>Kollegiale Beratung im SJS</a:t>
          </a:r>
          <a:endParaRPr lang="en-US"/>
        </a:p>
      </dgm:t>
    </dgm:pt>
    <dgm:pt modelId="{43E9D38A-1C83-43E1-BFE9-3A4F3E54307F}" type="parTrans" cxnId="{F110AF76-D203-4070-8D03-C881E2824582}">
      <dgm:prSet/>
      <dgm:spPr/>
      <dgm:t>
        <a:bodyPr/>
        <a:lstStyle/>
        <a:p>
          <a:endParaRPr lang="en-US"/>
        </a:p>
      </dgm:t>
    </dgm:pt>
    <dgm:pt modelId="{55A2B076-F9FC-4F8E-9E82-0113ECDA374F}" type="sibTrans" cxnId="{F110AF76-D203-4070-8D03-C881E2824582}">
      <dgm:prSet/>
      <dgm:spPr/>
      <dgm:t>
        <a:bodyPr/>
        <a:lstStyle/>
        <a:p>
          <a:endParaRPr lang="en-US"/>
        </a:p>
      </dgm:t>
    </dgm:pt>
    <dgm:pt modelId="{7C877BF5-10E4-4075-82F8-B7BBAB332C09}">
      <dgm:prSet/>
      <dgm:spPr/>
      <dgm:t>
        <a:bodyPr/>
        <a:lstStyle/>
        <a:p>
          <a:r>
            <a:rPr lang="de-DE"/>
            <a:t>Ablauf</a:t>
          </a:r>
          <a:endParaRPr lang="en-US"/>
        </a:p>
      </dgm:t>
    </dgm:pt>
    <dgm:pt modelId="{2714F06F-7352-4EEE-B808-942A286F6A12}" type="parTrans" cxnId="{A8C4060E-8288-4182-9808-6597F409E99F}">
      <dgm:prSet/>
      <dgm:spPr/>
      <dgm:t>
        <a:bodyPr/>
        <a:lstStyle/>
        <a:p>
          <a:endParaRPr lang="en-US"/>
        </a:p>
      </dgm:t>
    </dgm:pt>
    <dgm:pt modelId="{1D8E9489-FBF9-4E9E-9139-308FCB3E5E19}" type="sibTrans" cxnId="{A8C4060E-8288-4182-9808-6597F409E99F}">
      <dgm:prSet/>
      <dgm:spPr/>
      <dgm:t>
        <a:bodyPr/>
        <a:lstStyle/>
        <a:p>
          <a:endParaRPr lang="en-US"/>
        </a:p>
      </dgm:t>
    </dgm:pt>
    <dgm:pt modelId="{AEC323FD-E6BA-4286-B1C3-43F69E4AADBE}">
      <dgm:prSet/>
      <dgm:spPr/>
      <dgm:t>
        <a:bodyPr/>
        <a:lstStyle/>
        <a:p>
          <a:r>
            <a:rPr lang="de-DE"/>
            <a:t>Themen</a:t>
          </a:r>
          <a:endParaRPr lang="en-US"/>
        </a:p>
      </dgm:t>
    </dgm:pt>
    <dgm:pt modelId="{44C59BC9-39F7-4C1D-A9A9-C50DE4E9CF80}" type="parTrans" cxnId="{901EBFF6-5627-4638-A55B-75AC3F430B21}">
      <dgm:prSet/>
      <dgm:spPr/>
      <dgm:t>
        <a:bodyPr/>
        <a:lstStyle/>
        <a:p>
          <a:endParaRPr lang="en-US"/>
        </a:p>
      </dgm:t>
    </dgm:pt>
    <dgm:pt modelId="{C40470BB-4383-4A79-981F-651F3629DA68}" type="sibTrans" cxnId="{901EBFF6-5627-4638-A55B-75AC3F430B21}">
      <dgm:prSet/>
      <dgm:spPr/>
      <dgm:t>
        <a:bodyPr/>
        <a:lstStyle/>
        <a:p>
          <a:endParaRPr lang="en-US"/>
        </a:p>
      </dgm:t>
    </dgm:pt>
    <dgm:pt modelId="{7604FD55-820D-4657-83D5-621EF48CCBE8}">
      <dgm:prSet/>
      <dgm:spPr/>
      <dgm:t>
        <a:bodyPr/>
        <a:lstStyle/>
        <a:p>
          <a:r>
            <a:rPr lang="de-DE"/>
            <a:t>Schlussfolgerungen</a:t>
          </a:r>
          <a:endParaRPr lang="en-US"/>
        </a:p>
      </dgm:t>
    </dgm:pt>
    <dgm:pt modelId="{0E0ACE56-27BF-4FD0-AC48-409E00DA8F24}" type="parTrans" cxnId="{F3975825-A369-4C15-9D57-BC92001D9CBE}">
      <dgm:prSet/>
      <dgm:spPr/>
      <dgm:t>
        <a:bodyPr/>
        <a:lstStyle/>
        <a:p>
          <a:endParaRPr lang="en-US"/>
        </a:p>
      </dgm:t>
    </dgm:pt>
    <dgm:pt modelId="{CC2E5E4C-B3BF-4805-9E91-C615ACADCC9C}" type="sibTrans" cxnId="{F3975825-A369-4C15-9D57-BC92001D9CBE}">
      <dgm:prSet/>
      <dgm:spPr/>
      <dgm:t>
        <a:bodyPr/>
        <a:lstStyle/>
        <a:p>
          <a:endParaRPr lang="en-US"/>
        </a:p>
      </dgm:t>
    </dgm:pt>
    <dgm:pt modelId="{48438922-9C6F-4C6B-BA26-56F015E1FACF}" type="pres">
      <dgm:prSet presAssocID="{BE041940-F949-4BE8-8B61-8F0D346BFEF7}" presName="linear" presStyleCnt="0">
        <dgm:presLayoutVars>
          <dgm:animLvl val="lvl"/>
          <dgm:resizeHandles val="exact"/>
        </dgm:presLayoutVars>
      </dgm:prSet>
      <dgm:spPr/>
    </dgm:pt>
    <dgm:pt modelId="{5F79EEDF-0DF4-40CC-943F-221703AF0EF7}" type="pres">
      <dgm:prSet presAssocID="{C15763A0-60F3-465C-B9C0-5CEFB7FD93B1}" presName="parentText" presStyleLbl="node1" presStyleIdx="0" presStyleCnt="5">
        <dgm:presLayoutVars>
          <dgm:chMax val="0"/>
          <dgm:bulletEnabled val="1"/>
        </dgm:presLayoutVars>
      </dgm:prSet>
      <dgm:spPr/>
    </dgm:pt>
    <dgm:pt modelId="{999B7D36-F442-4D57-8EF1-6649351A38CB}" type="pres">
      <dgm:prSet presAssocID="{91207221-CA4F-4C1F-836E-AB6DF436BED7}" presName="spacer" presStyleCnt="0"/>
      <dgm:spPr/>
    </dgm:pt>
    <dgm:pt modelId="{46D35E0C-D4D2-40A2-B35B-41E009831D3F}" type="pres">
      <dgm:prSet presAssocID="{92743E80-9006-4C0F-81A8-050CEBE5847F}" presName="parentText" presStyleLbl="node1" presStyleIdx="1" presStyleCnt="5">
        <dgm:presLayoutVars>
          <dgm:chMax val="0"/>
          <dgm:bulletEnabled val="1"/>
        </dgm:presLayoutVars>
      </dgm:prSet>
      <dgm:spPr/>
    </dgm:pt>
    <dgm:pt modelId="{9BDBEDFF-AE4F-4BD0-96F6-3C66F2123209}" type="pres">
      <dgm:prSet presAssocID="{55A2B076-F9FC-4F8E-9E82-0113ECDA374F}" presName="spacer" presStyleCnt="0"/>
      <dgm:spPr/>
    </dgm:pt>
    <dgm:pt modelId="{A62FB10E-F211-4C18-9C05-D5B6A681BC59}" type="pres">
      <dgm:prSet presAssocID="{7C877BF5-10E4-4075-82F8-B7BBAB332C09}" presName="parentText" presStyleLbl="node1" presStyleIdx="2" presStyleCnt="5">
        <dgm:presLayoutVars>
          <dgm:chMax val="0"/>
          <dgm:bulletEnabled val="1"/>
        </dgm:presLayoutVars>
      </dgm:prSet>
      <dgm:spPr/>
    </dgm:pt>
    <dgm:pt modelId="{B959D66C-487F-46FF-82D9-7272F5F63811}" type="pres">
      <dgm:prSet presAssocID="{1D8E9489-FBF9-4E9E-9139-308FCB3E5E19}" presName="spacer" presStyleCnt="0"/>
      <dgm:spPr/>
    </dgm:pt>
    <dgm:pt modelId="{6504E269-DC9F-43FC-AF40-6C6B7045645E}" type="pres">
      <dgm:prSet presAssocID="{AEC323FD-E6BA-4286-B1C3-43F69E4AADBE}" presName="parentText" presStyleLbl="node1" presStyleIdx="3" presStyleCnt="5">
        <dgm:presLayoutVars>
          <dgm:chMax val="0"/>
          <dgm:bulletEnabled val="1"/>
        </dgm:presLayoutVars>
      </dgm:prSet>
      <dgm:spPr/>
    </dgm:pt>
    <dgm:pt modelId="{F6C4029E-168C-4A05-8176-49076BFAF2D8}" type="pres">
      <dgm:prSet presAssocID="{C40470BB-4383-4A79-981F-651F3629DA68}" presName="spacer" presStyleCnt="0"/>
      <dgm:spPr/>
    </dgm:pt>
    <dgm:pt modelId="{70ADFAD1-4979-4D97-BF49-FA8455606220}" type="pres">
      <dgm:prSet presAssocID="{7604FD55-820D-4657-83D5-621EF48CCBE8}" presName="parentText" presStyleLbl="node1" presStyleIdx="4" presStyleCnt="5">
        <dgm:presLayoutVars>
          <dgm:chMax val="0"/>
          <dgm:bulletEnabled val="1"/>
        </dgm:presLayoutVars>
      </dgm:prSet>
      <dgm:spPr/>
    </dgm:pt>
  </dgm:ptLst>
  <dgm:cxnLst>
    <dgm:cxn modelId="{A8C4060E-8288-4182-9808-6597F409E99F}" srcId="{BE041940-F949-4BE8-8B61-8F0D346BFEF7}" destId="{7C877BF5-10E4-4075-82F8-B7BBAB332C09}" srcOrd="2" destOrd="0" parTransId="{2714F06F-7352-4EEE-B808-942A286F6A12}" sibTransId="{1D8E9489-FBF9-4E9E-9139-308FCB3E5E19}"/>
    <dgm:cxn modelId="{B3DA8F1F-10D3-4982-B2FB-6E87E212F290}" srcId="{BE041940-F949-4BE8-8B61-8F0D346BFEF7}" destId="{C15763A0-60F3-465C-B9C0-5CEFB7FD93B1}" srcOrd="0" destOrd="0" parTransId="{0845D057-143A-4A92-8473-B313EA8428E9}" sibTransId="{91207221-CA4F-4C1F-836E-AB6DF436BED7}"/>
    <dgm:cxn modelId="{F3975825-A369-4C15-9D57-BC92001D9CBE}" srcId="{BE041940-F949-4BE8-8B61-8F0D346BFEF7}" destId="{7604FD55-820D-4657-83D5-621EF48CCBE8}" srcOrd="4" destOrd="0" parTransId="{0E0ACE56-27BF-4FD0-AC48-409E00DA8F24}" sibTransId="{CC2E5E4C-B3BF-4805-9E91-C615ACADCC9C}"/>
    <dgm:cxn modelId="{25E3742D-6E5A-4807-97A4-8A6B9B6D7795}" type="presOf" srcId="{BE041940-F949-4BE8-8B61-8F0D346BFEF7}" destId="{48438922-9C6F-4C6B-BA26-56F015E1FACF}" srcOrd="0" destOrd="0" presId="urn:microsoft.com/office/officeart/2005/8/layout/vList2"/>
    <dgm:cxn modelId="{E58C9835-867B-4453-9DC3-A467957CEABF}" type="presOf" srcId="{7604FD55-820D-4657-83D5-621EF48CCBE8}" destId="{70ADFAD1-4979-4D97-BF49-FA8455606220}" srcOrd="0" destOrd="0" presId="urn:microsoft.com/office/officeart/2005/8/layout/vList2"/>
    <dgm:cxn modelId="{664B0537-6B99-4FBB-A147-5A4A8450C2ED}" type="presOf" srcId="{AEC323FD-E6BA-4286-B1C3-43F69E4AADBE}" destId="{6504E269-DC9F-43FC-AF40-6C6B7045645E}" srcOrd="0" destOrd="0" presId="urn:microsoft.com/office/officeart/2005/8/layout/vList2"/>
    <dgm:cxn modelId="{2EFE5362-A8AC-4EAD-B276-93AA3AC4999B}" type="presOf" srcId="{92743E80-9006-4C0F-81A8-050CEBE5847F}" destId="{46D35E0C-D4D2-40A2-B35B-41E009831D3F}" srcOrd="0" destOrd="0" presId="urn:microsoft.com/office/officeart/2005/8/layout/vList2"/>
    <dgm:cxn modelId="{39D6C762-187C-4C88-925F-9741A1D4D963}" type="presOf" srcId="{C15763A0-60F3-465C-B9C0-5CEFB7FD93B1}" destId="{5F79EEDF-0DF4-40CC-943F-221703AF0EF7}" srcOrd="0" destOrd="0" presId="urn:microsoft.com/office/officeart/2005/8/layout/vList2"/>
    <dgm:cxn modelId="{800BAC49-104C-48AB-933D-A8170D8A94FD}" type="presOf" srcId="{7C877BF5-10E4-4075-82F8-B7BBAB332C09}" destId="{A62FB10E-F211-4C18-9C05-D5B6A681BC59}" srcOrd="0" destOrd="0" presId="urn:microsoft.com/office/officeart/2005/8/layout/vList2"/>
    <dgm:cxn modelId="{F110AF76-D203-4070-8D03-C881E2824582}" srcId="{BE041940-F949-4BE8-8B61-8F0D346BFEF7}" destId="{92743E80-9006-4C0F-81A8-050CEBE5847F}" srcOrd="1" destOrd="0" parTransId="{43E9D38A-1C83-43E1-BFE9-3A4F3E54307F}" sibTransId="{55A2B076-F9FC-4F8E-9E82-0113ECDA374F}"/>
    <dgm:cxn modelId="{901EBFF6-5627-4638-A55B-75AC3F430B21}" srcId="{BE041940-F949-4BE8-8B61-8F0D346BFEF7}" destId="{AEC323FD-E6BA-4286-B1C3-43F69E4AADBE}" srcOrd="3" destOrd="0" parTransId="{44C59BC9-39F7-4C1D-A9A9-C50DE4E9CF80}" sibTransId="{C40470BB-4383-4A79-981F-651F3629DA68}"/>
    <dgm:cxn modelId="{F96A7B8F-DB5D-453E-8B26-352FC8307098}" type="presParOf" srcId="{48438922-9C6F-4C6B-BA26-56F015E1FACF}" destId="{5F79EEDF-0DF4-40CC-943F-221703AF0EF7}" srcOrd="0" destOrd="0" presId="urn:microsoft.com/office/officeart/2005/8/layout/vList2"/>
    <dgm:cxn modelId="{60B16146-E346-4FDF-9B36-DA2041C59AB5}" type="presParOf" srcId="{48438922-9C6F-4C6B-BA26-56F015E1FACF}" destId="{999B7D36-F442-4D57-8EF1-6649351A38CB}" srcOrd="1" destOrd="0" presId="urn:microsoft.com/office/officeart/2005/8/layout/vList2"/>
    <dgm:cxn modelId="{082CE1AC-7744-475C-A667-78C16BA2213B}" type="presParOf" srcId="{48438922-9C6F-4C6B-BA26-56F015E1FACF}" destId="{46D35E0C-D4D2-40A2-B35B-41E009831D3F}" srcOrd="2" destOrd="0" presId="urn:microsoft.com/office/officeart/2005/8/layout/vList2"/>
    <dgm:cxn modelId="{821CDC52-684D-42A7-B881-ACF19C863E64}" type="presParOf" srcId="{48438922-9C6F-4C6B-BA26-56F015E1FACF}" destId="{9BDBEDFF-AE4F-4BD0-96F6-3C66F2123209}" srcOrd="3" destOrd="0" presId="urn:microsoft.com/office/officeart/2005/8/layout/vList2"/>
    <dgm:cxn modelId="{B21D3B25-62CB-4D06-A4CE-064BB78C9A75}" type="presParOf" srcId="{48438922-9C6F-4C6B-BA26-56F015E1FACF}" destId="{A62FB10E-F211-4C18-9C05-D5B6A681BC59}" srcOrd="4" destOrd="0" presId="urn:microsoft.com/office/officeart/2005/8/layout/vList2"/>
    <dgm:cxn modelId="{45F92FCC-32E3-4F36-B637-50A125AF3DAF}" type="presParOf" srcId="{48438922-9C6F-4C6B-BA26-56F015E1FACF}" destId="{B959D66C-487F-46FF-82D9-7272F5F63811}" srcOrd="5" destOrd="0" presId="urn:microsoft.com/office/officeart/2005/8/layout/vList2"/>
    <dgm:cxn modelId="{B3D7CE9E-B140-4B88-932F-7A1890D392BB}" type="presParOf" srcId="{48438922-9C6F-4C6B-BA26-56F015E1FACF}" destId="{6504E269-DC9F-43FC-AF40-6C6B7045645E}" srcOrd="6" destOrd="0" presId="urn:microsoft.com/office/officeart/2005/8/layout/vList2"/>
    <dgm:cxn modelId="{A89D6A3B-7F29-4AA6-95F5-4C8FAE3FA86D}" type="presParOf" srcId="{48438922-9C6F-4C6B-BA26-56F015E1FACF}" destId="{F6C4029E-168C-4A05-8176-49076BFAF2D8}" srcOrd="7" destOrd="0" presId="urn:microsoft.com/office/officeart/2005/8/layout/vList2"/>
    <dgm:cxn modelId="{6244E469-0A3F-4DF1-AC45-2C3716A4568F}" type="presParOf" srcId="{48438922-9C6F-4C6B-BA26-56F015E1FACF}" destId="{70ADFAD1-4979-4D97-BF49-FA8455606220}" srcOrd="8"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962ACE-A18C-4B5B-B30C-D84586779CF2}" type="doc">
      <dgm:prSet loTypeId="urn:microsoft.com/office/officeart/2005/8/layout/vList2" loCatId="list" qsTypeId="urn:microsoft.com/office/officeart/2005/8/quickstyle/simple1" qsCatId="simple" csTypeId="urn:microsoft.com/office/officeart/2005/8/colors/accent6_2" csCatId="accent6"/>
      <dgm:spPr/>
      <dgm:t>
        <a:bodyPr/>
        <a:lstStyle/>
        <a:p>
          <a:endParaRPr lang="en-US"/>
        </a:p>
      </dgm:t>
    </dgm:pt>
    <dgm:pt modelId="{8C48D8E5-E837-48A2-A873-E6B206AA36EB}">
      <dgm:prSet/>
      <dgm:spPr/>
      <dgm:t>
        <a:bodyPr/>
        <a:lstStyle/>
        <a:p>
          <a:r>
            <a:rPr lang="de-DE" dirty="0"/>
            <a:t>in einer Kooperation der 3 Trägerkrankenhäuser, der Krankenpflegeschule und der Universität Bremen wurde praktisches Curriculum entwickelt, um Ausbildung strukturierter und verlässlicher zu machen</a:t>
          </a:r>
          <a:endParaRPr lang="en-US" dirty="0"/>
        </a:p>
      </dgm:t>
    </dgm:pt>
    <dgm:pt modelId="{FED73BBA-B908-4388-8703-F803E27AA868}" type="parTrans" cxnId="{1324E334-EEA3-4B47-9636-34712EFE20FD}">
      <dgm:prSet/>
      <dgm:spPr/>
      <dgm:t>
        <a:bodyPr/>
        <a:lstStyle/>
        <a:p>
          <a:endParaRPr lang="en-US"/>
        </a:p>
      </dgm:t>
    </dgm:pt>
    <dgm:pt modelId="{12CC3FE5-57C8-4BDD-9CDC-163BA35ECFC9}" type="sibTrans" cxnId="{1324E334-EEA3-4B47-9636-34712EFE20FD}">
      <dgm:prSet/>
      <dgm:spPr/>
      <dgm:t>
        <a:bodyPr/>
        <a:lstStyle/>
        <a:p>
          <a:endParaRPr lang="en-US"/>
        </a:p>
      </dgm:t>
    </dgm:pt>
    <dgm:pt modelId="{AF1BC100-3D1D-4F31-AD3E-7F1443B245A8}">
      <dgm:prSet/>
      <dgm:spPr/>
      <dgm:t>
        <a:bodyPr/>
        <a:lstStyle/>
        <a:p>
          <a:r>
            <a:rPr lang="de-DE"/>
            <a:t>Mitarbeiter der jeweiligen Stationen haben die Lernangebote Ihrer Station für den jeweiligen Ausbildungsstand verschriftlicht</a:t>
          </a:r>
          <a:endParaRPr lang="en-US"/>
        </a:p>
      </dgm:t>
    </dgm:pt>
    <dgm:pt modelId="{145059CC-870A-4B57-88B7-E37DC4573EA6}" type="parTrans" cxnId="{2FFE874E-22E2-4C6D-9CEE-26A403283684}">
      <dgm:prSet/>
      <dgm:spPr/>
      <dgm:t>
        <a:bodyPr/>
        <a:lstStyle/>
        <a:p>
          <a:endParaRPr lang="en-US"/>
        </a:p>
      </dgm:t>
    </dgm:pt>
    <dgm:pt modelId="{9E5C387A-4B30-48FF-BC9E-7A6F763842E0}" type="sibTrans" cxnId="{2FFE874E-22E2-4C6D-9CEE-26A403283684}">
      <dgm:prSet/>
      <dgm:spPr/>
      <dgm:t>
        <a:bodyPr/>
        <a:lstStyle/>
        <a:p>
          <a:endParaRPr lang="en-US"/>
        </a:p>
      </dgm:t>
    </dgm:pt>
    <dgm:pt modelId="{87D5C866-892E-40F3-BDBE-8E363AA821B9}" type="pres">
      <dgm:prSet presAssocID="{52962ACE-A18C-4B5B-B30C-D84586779CF2}" presName="linear" presStyleCnt="0">
        <dgm:presLayoutVars>
          <dgm:animLvl val="lvl"/>
          <dgm:resizeHandles val="exact"/>
        </dgm:presLayoutVars>
      </dgm:prSet>
      <dgm:spPr/>
    </dgm:pt>
    <dgm:pt modelId="{1D00F2DD-42D2-4EB3-A1FA-E90300A965EB}" type="pres">
      <dgm:prSet presAssocID="{8C48D8E5-E837-48A2-A873-E6B206AA36EB}" presName="parentText" presStyleLbl="node1" presStyleIdx="0" presStyleCnt="2">
        <dgm:presLayoutVars>
          <dgm:chMax val="0"/>
          <dgm:bulletEnabled val="1"/>
        </dgm:presLayoutVars>
      </dgm:prSet>
      <dgm:spPr/>
    </dgm:pt>
    <dgm:pt modelId="{08F92C54-3D51-4A00-B322-3A175CEA64DA}" type="pres">
      <dgm:prSet presAssocID="{12CC3FE5-57C8-4BDD-9CDC-163BA35ECFC9}" presName="spacer" presStyleCnt="0"/>
      <dgm:spPr/>
    </dgm:pt>
    <dgm:pt modelId="{95376358-02EA-4715-8048-6F6D3C5EBEE2}" type="pres">
      <dgm:prSet presAssocID="{AF1BC100-3D1D-4F31-AD3E-7F1443B245A8}" presName="parentText" presStyleLbl="node1" presStyleIdx="1" presStyleCnt="2">
        <dgm:presLayoutVars>
          <dgm:chMax val="0"/>
          <dgm:bulletEnabled val="1"/>
        </dgm:presLayoutVars>
      </dgm:prSet>
      <dgm:spPr/>
    </dgm:pt>
  </dgm:ptLst>
  <dgm:cxnLst>
    <dgm:cxn modelId="{1324E334-EEA3-4B47-9636-34712EFE20FD}" srcId="{52962ACE-A18C-4B5B-B30C-D84586779CF2}" destId="{8C48D8E5-E837-48A2-A873-E6B206AA36EB}" srcOrd="0" destOrd="0" parTransId="{FED73BBA-B908-4388-8703-F803E27AA868}" sibTransId="{12CC3FE5-57C8-4BDD-9CDC-163BA35ECFC9}"/>
    <dgm:cxn modelId="{D4264A66-4B6E-4528-9C9B-C291E0D39275}" type="presOf" srcId="{AF1BC100-3D1D-4F31-AD3E-7F1443B245A8}" destId="{95376358-02EA-4715-8048-6F6D3C5EBEE2}" srcOrd="0" destOrd="0" presId="urn:microsoft.com/office/officeart/2005/8/layout/vList2"/>
    <dgm:cxn modelId="{2FFE874E-22E2-4C6D-9CEE-26A403283684}" srcId="{52962ACE-A18C-4B5B-B30C-D84586779CF2}" destId="{AF1BC100-3D1D-4F31-AD3E-7F1443B245A8}" srcOrd="1" destOrd="0" parTransId="{145059CC-870A-4B57-88B7-E37DC4573EA6}" sibTransId="{9E5C387A-4B30-48FF-BC9E-7A6F763842E0}"/>
    <dgm:cxn modelId="{2BCEC2BD-FD07-4530-A232-502BFDA58430}" type="presOf" srcId="{8C48D8E5-E837-48A2-A873-E6B206AA36EB}" destId="{1D00F2DD-42D2-4EB3-A1FA-E90300A965EB}" srcOrd="0" destOrd="0" presId="urn:microsoft.com/office/officeart/2005/8/layout/vList2"/>
    <dgm:cxn modelId="{63DA86D4-960C-4555-B57F-D2B94135ACFC}" type="presOf" srcId="{52962ACE-A18C-4B5B-B30C-D84586779CF2}" destId="{87D5C866-892E-40F3-BDBE-8E363AA821B9}" srcOrd="0" destOrd="0" presId="urn:microsoft.com/office/officeart/2005/8/layout/vList2"/>
    <dgm:cxn modelId="{E1212DDA-CB0A-4312-B0A2-D6DC104B2CFF}" type="presParOf" srcId="{87D5C866-892E-40F3-BDBE-8E363AA821B9}" destId="{1D00F2DD-42D2-4EB3-A1FA-E90300A965EB}" srcOrd="0" destOrd="0" presId="urn:microsoft.com/office/officeart/2005/8/layout/vList2"/>
    <dgm:cxn modelId="{03802943-5B49-4DE6-BE99-7AE25C20D287}" type="presParOf" srcId="{87D5C866-892E-40F3-BDBE-8E363AA821B9}" destId="{08F92C54-3D51-4A00-B322-3A175CEA64DA}" srcOrd="1" destOrd="0" presId="urn:microsoft.com/office/officeart/2005/8/layout/vList2"/>
    <dgm:cxn modelId="{9547239C-FFE8-4587-8F79-5D7192970322}" type="presParOf" srcId="{87D5C866-892E-40F3-BDBE-8E363AA821B9}" destId="{95376358-02EA-4715-8048-6F6D3C5EBEE2}"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57AEF17-F334-4BE4-8C67-74BADA4E6CA4}" type="doc">
      <dgm:prSet loTypeId="urn:microsoft.com/office/officeart/2005/8/layout/list1" loCatId="list" qsTypeId="urn:microsoft.com/office/officeart/2005/8/quickstyle/simple1" qsCatId="simple" csTypeId="urn:microsoft.com/office/officeart/2005/8/colors/colorful5" csCatId="colorful"/>
      <dgm:spPr/>
      <dgm:t>
        <a:bodyPr/>
        <a:lstStyle/>
        <a:p>
          <a:endParaRPr lang="en-US"/>
        </a:p>
      </dgm:t>
    </dgm:pt>
    <dgm:pt modelId="{F856CE92-7384-4317-962F-73EE1BC58739}">
      <dgm:prSet/>
      <dgm:spPr/>
      <dgm:t>
        <a:bodyPr/>
        <a:lstStyle/>
        <a:p>
          <a:r>
            <a:rPr lang="de-DE" b="1"/>
            <a:t>Wichtig</a:t>
          </a:r>
          <a:r>
            <a:rPr lang="de-DE"/>
            <a:t>: ersetzt keine Therapie</a:t>
          </a:r>
          <a:endParaRPr lang="en-US"/>
        </a:p>
      </dgm:t>
    </dgm:pt>
    <dgm:pt modelId="{E756C9E4-9384-49D7-9CA9-675401B47000}" type="parTrans" cxnId="{4794804A-5E09-4646-A045-25BFCDAA1222}">
      <dgm:prSet/>
      <dgm:spPr/>
      <dgm:t>
        <a:bodyPr/>
        <a:lstStyle/>
        <a:p>
          <a:endParaRPr lang="en-US"/>
        </a:p>
      </dgm:t>
    </dgm:pt>
    <dgm:pt modelId="{758CF76E-4B64-47D4-AC4A-36DB3DF72B9B}" type="sibTrans" cxnId="{4794804A-5E09-4646-A045-25BFCDAA1222}">
      <dgm:prSet/>
      <dgm:spPr/>
      <dgm:t>
        <a:bodyPr/>
        <a:lstStyle/>
        <a:p>
          <a:endParaRPr lang="en-US"/>
        </a:p>
      </dgm:t>
    </dgm:pt>
    <dgm:pt modelId="{BC0B05A9-1986-4618-A727-0EF09D19B117}">
      <dgm:prSet/>
      <dgm:spPr/>
      <dgm:t>
        <a:bodyPr/>
        <a:lstStyle/>
        <a:p>
          <a:r>
            <a:rPr lang="de-DE" dirty="0"/>
            <a:t>Voraussetzungen für gelungene kollegiale Beratung:</a:t>
          </a:r>
          <a:endParaRPr lang="en-US" dirty="0"/>
        </a:p>
      </dgm:t>
    </dgm:pt>
    <dgm:pt modelId="{D57B140A-3753-4AD6-A7B5-60A781B62308}" type="parTrans" cxnId="{54947F19-6A47-4E92-8E7B-F39B6863B04D}">
      <dgm:prSet/>
      <dgm:spPr/>
      <dgm:t>
        <a:bodyPr/>
        <a:lstStyle/>
        <a:p>
          <a:endParaRPr lang="en-US"/>
        </a:p>
      </dgm:t>
    </dgm:pt>
    <dgm:pt modelId="{E25B967A-A0E1-4137-A697-6064F2F19CFA}" type="sibTrans" cxnId="{54947F19-6A47-4E92-8E7B-F39B6863B04D}">
      <dgm:prSet/>
      <dgm:spPr/>
      <dgm:t>
        <a:bodyPr/>
        <a:lstStyle/>
        <a:p>
          <a:endParaRPr lang="en-US"/>
        </a:p>
      </dgm:t>
    </dgm:pt>
    <dgm:pt modelId="{CAE04A8D-C7C7-4B62-9572-4C8446C0DEFE}">
      <dgm:prSet/>
      <dgm:spPr/>
      <dgm:t>
        <a:bodyPr/>
        <a:lstStyle/>
        <a:p>
          <a:r>
            <a:rPr lang="de-DE" dirty="0"/>
            <a:t>gleiche hierarchische Ebene bzw. Toleranz innerhalb der Gruppe</a:t>
          </a:r>
          <a:endParaRPr lang="en-US" dirty="0"/>
        </a:p>
      </dgm:t>
    </dgm:pt>
    <dgm:pt modelId="{14A61054-2752-4542-B265-E30108196239}" type="parTrans" cxnId="{4F1AF636-217C-47A1-BF78-EA6790E16DCE}">
      <dgm:prSet/>
      <dgm:spPr/>
      <dgm:t>
        <a:bodyPr/>
        <a:lstStyle/>
        <a:p>
          <a:endParaRPr lang="en-US"/>
        </a:p>
      </dgm:t>
    </dgm:pt>
    <dgm:pt modelId="{C2B473EC-34F9-43A9-A766-63C15DD05E4E}" type="sibTrans" cxnId="{4F1AF636-217C-47A1-BF78-EA6790E16DCE}">
      <dgm:prSet/>
      <dgm:spPr/>
      <dgm:t>
        <a:bodyPr/>
        <a:lstStyle/>
        <a:p>
          <a:endParaRPr lang="en-US"/>
        </a:p>
      </dgm:t>
    </dgm:pt>
    <dgm:pt modelId="{EE39F322-CAFD-4BD6-A71D-C335B4389465}">
      <dgm:prSet/>
      <dgm:spPr/>
      <dgm:t>
        <a:bodyPr/>
        <a:lstStyle/>
        <a:p>
          <a:r>
            <a:rPr lang="de-DE" dirty="0"/>
            <a:t>Gruppengröße 3-9 (5-7ideal)</a:t>
          </a:r>
          <a:endParaRPr lang="en-US" dirty="0"/>
        </a:p>
      </dgm:t>
    </dgm:pt>
    <dgm:pt modelId="{0FF7A28A-DB39-408D-84E6-EC5EA5FDB4CA}" type="parTrans" cxnId="{7D1A7BC3-4233-49BB-99BE-D0777C054B41}">
      <dgm:prSet/>
      <dgm:spPr/>
      <dgm:t>
        <a:bodyPr/>
        <a:lstStyle/>
        <a:p>
          <a:endParaRPr lang="en-US"/>
        </a:p>
      </dgm:t>
    </dgm:pt>
    <dgm:pt modelId="{7BADEBCD-6562-49FB-AC03-BE7AB8B4116B}" type="sibTrans" cxnId="{7D1A7BC3-4233-49BB-99BE-D0777C054B41}">
      <dgm:prSet/>
      <dgm:spPr/>
      <dgm:t>
        <a:bodyPr/>
        <a:lstStyle/>
        <a:p>
          <a:endParaRPr lang="en-US"/>
        </a:p>
      </dgm:t>
    </dgm:pt>
    <dgm:pt modelId="{757A7391-89F9-4413-97DE-A217F484918C}">
      <dgm:prSet/>
      <dgm:spPr/>
      <dgm:t>
        <a:bodyPr/>
        <a:lstStyle/>
        <a:p>
          <a:r>
            <a:rPr lang="de-DE"/>
            <a:t>Fall muss selbst erlebt worden sein (kein Hörensagen)</a:t>
          </a:r>
          <a:endParaRPr lang="en-US"/>
        </a:p>
      </dgm:t>
    </dgm:pt>
    <dgm:pt modelId="{07A452F1-4758-40C0-AF73-CA5F0B751C7E}" type="parTrans" cxnId="{FD04F9CE-4450-419D-8AD6-D0D3835C3B49}">
      <dgm:prSet/>
      <dgm:spPr/>
      <dgm:t>
        <a:bodyPr/>
        <a:lstStyle/>
        <a:p>
          <a:endParaRPr lang="en-US"/>
        </a:p>
      </dgm:t>
    </dgm:pt>
    <dgm:pt modelId="{CF60F4AD-99DE-404F-9939-D154FEA569DB}" type="sibTrans" cxnId="{FD04F9CE-4450-419D-8AD6-D0D3835C3B49}">
      <dgm:prSet/>
      <dgm:spPr/>
      <dgm:t>
        <a:bodyPr/>
        <a:lstStyle/>
        <a:p>
          <a:endParaRPr lang="en-US"/>
        </a:p>
      </dgm:t>
    </dgm:pt>
    <dgm:pt modelId="{11D9CD37-8D09-4AFF-BEA6-7EC4D1996BB6}">
      <dgm:prSet/>
      <dgm:spPr/>
      <dgm:t>
        <a:bodyPr/>
        <a:lstStyle/>
        <a:p>
          <a:r>
            <a:rPr lang="de-DE"/>
            <a:t>Wann sollte man es lassen:</a:t>
          </a:r>
          <a:endParaRPr lang="en-US"/>
        </a:p>
      </dgm:t>
    </dgm:pt>
    <dgm:pt modelId="{39B34EC1-3BA0-44AD-B074-1EA14D55E931}" type="parTrans" cxnId="{7B93C941-9F30-4CFE-8F90-4325346FC6A8}">
      <dgm:prSet/>
      <dgm:spPr/>
      <dgm:t>
        <a:bodyPr/>
        <a:lstStyle/>
        <a:p>
          <a:endParaRPr lang="en-US"/>
        </a:p>
      </dgm:t>
    </dgm:pt>
    <dgm:pt modelId="{45DA65F3-BA90-47E8-AD1D-B508D247AE2E}" type="sibTrans" cxnId="{7B93C941-9F30-4CFE-8F90-4325346FC6A8}">
      <dgm:prSet/>
      <dgm:spPr/>
      <dgm:t>
        <a:bodyPr/>
        <a:lstStyle/>
        <a:p>
          <a:endParaRPr lang="en-US"/>
        </a:p>
      </dgm:t>
    </dgm:pt>
    <dgm:pt modelId="{081E4E45-D4C0-419B-904D-BA3DED4C9AC0}">
      <dgm:prSet/>
      <dgm:spPr/>
      <dgm:t>
        <a:bodyPr/>
        <a:lstStyle/>
        <a:p>
          <a:r>
            <a:rPr lang="de-DE" dirty="0"/>
            <a:t>Situationen, in die mehrere TN der Gruppe involviert sind (Außenperspektive fehlt)</a:t>
          </a:r>
          <a:endParaRPr lang="en-US" dirty="0"/>
        </a:p>
      </dgm:t>
    </dgm:pt>
    <dgm:pt modelId="{CD3078AD-5D51-4BC6-BC89-01EE94EA647B}" type="parTrans" cxnId="{0B4CFC33-43B1-46DA-AD1B-49085FE3DD01}">
      <dgm:prSet/>
      <dgm:spPr/>
      <dgm:t>
        <a:bodyPr/>
        <a:lstStyle/>
        <a:p>
          <a:endParaRPr lang="en-US"/>
        </a:p>
      </dgm:t>
    </dgm:pt>
    <dgm:pt modelId="{45D88C78-DC12-45BD-8185-5241CA1E9FA6}" type="sibTrans" cxnId="{0B4CFC33-43B1-46DA-AD1B-49085FE3DD01}">
      <dgm:prSet/>
      <dgm:spPr/>
      <dgm:t>
        <a:bodyPr/>
        <a:lstStyle/>
        <a:p>
          <a:endParaRPr lang="en-US"/>
        </a:p>
      </dgm:t>
    </dgm:pt>
    <dgm:pt modelId="{F2F6E866-64FB-4464-BD9C-710F10A0904F}">
      <dgm:prSet/>
      <dgm:spPr/>
      <dgm:t>
        <a:bodyPr/>
        <a:lstStyle/>
        <a:p>
          <a:r>
            <a:rPr lang="de-DE"/>
            <a:t>Konflikte innerhalb der Gruppe</a:t>
          </a:r>
          <a:endParaRPr lang="en-US"/>
        </a:p>
      </dgm:t>
    </dgm:pt>
    <dgm:pt modelId="{9BED2261-BD27-48DF-9844-470385D675EC}" type="parTrans" cxnId="{9BB65E6D-7B6E-464B-AAEE-4045526CB21D}">
      <dgm:prSet/>
      <dgm:spPr/>
      <dgm:t>
        <a:bodyPr/>
        <a:lstStyle/>
        <a:p>
          <a:endParaRPr lang="en-US"/>
        </a:p>
      </dgm:t>
    </dgm:pt>
    <dgm:pt modelId="{06EAFD71-9D39-4880-9F14-2EE7CCE4D2E5}" type="sibTrans" cxnId="{9BB65E6D-7B6E-464B-AAEE-4045526CB21D}">
      <dgm:prSet/>
      <dgm:spPr/>
      <dgm:t>
        <a:bodyPr/>
        <a:lstStyle/>
        <a:p>
          <a:endParaRPr lang="en-US"/>
        </a:p>
      </dgm:t>
    </dgm:pt>
    <dgm:pt modelId="{6EA9DD92-AE59-4437-9B3F-97B51B32E46C}">
      <dgm:prSet/>
      <dgm:spPr/>
      <dgm:t>
        <a:bodyPr/>
        <a:lstStyle/>
        <a:p>
          <a:r>
            <a:rPr lang="de-DE"/>
            <a:t>Wenn sich nicht alle einbringen (wollen)</a:t>
          </a:r>
          <a:endParaRPr lang="en-US"/>
        </a:p>
      </dgm:t>
    </dgm:pt>
    <dgm:pt modelId="{B0B8EBAE-B869-4E69-AA19-9D7DA0BC67CF}" type="parTrans" cxnId="{1FCE8010-E428-4A9C-A1D3-66C2C2CE962D}">
      <dgm:prSet/>
      <dgm:spPr/>
      <dgm:t>
        <a:bodyPr/>
        <a:lstStyle/>
        <a:p>
          <a:endParaRPr lang="en-US"/>
        </a:p>
      </dgm:t>
    </dgm:pt>
    <dgm:pt modelId="{7459AE55-AED4-4B03-855D-A5E06496E289}" type="sibTrans" cxnId="{1FCE8010-E428-4A9C-A1D3-66C2C2CE962D}">
      <dgm:prSet/>
      <dgm:spPr/>
      <dgm:t>
        <a:bodyPr/>
        <a:lstStyle/>
        <a:p>
          <a:endParaRPr lang="en-US"/>
        </a:p>
      </dgm:t>
    </dgm:pt>
    <dgm:pt modelId="{6028F94A-D36D-4F6A-921F-8DDE81BA320A}">
      <dgm:prSet/>
      <dgm:spPr/>
      <dgm:t>
        <a:bodyPr/>
        <a:lstStyle/>
        <a:p>
          <a:r>
            <a:rPr lang="de-DE"/>
            <a:t>Wenn es sich nicht mit der Organisationsstruktur verträgt, Schwierigkeiten zu benennen (Fehlerkultur)</a:t>
          </a:r>
          <a:endParaRPr lang="en-US"/>
        </a:p>
      </dgm:t>
    </dgm:pt>
    <dgm:pt modelId="{8F7A3FB1-2AAA-4E61-9555-083424C06C88}" type="parTrans" cxnId="{A9736C3A-6245-4292-B11A-C2645C55279B}">
      <dgm:prSet/>
      <dgm:spPr/>
      <dgm:t>
        <a:bodyPr/>
        <a:lstStyle/>
        <a:p>
          <a:endParaRPr lang="en-US"/>
        </a:p>
      </dgm:t>
    </dgm:pt>
    <dgm:pt modelId="{6C4CE5A5-735B-4188-8FB5-F4F941378875}" type="sibTrans" cxnId="{A9736C3A-6245-4292-B11A-C2645C55279B}">
      <dgm:prSet/>
      <dgm:spPr/>
      <dgm:t>
        <a:bodyPr/>
        <a:lstStyle/>
        <a:p>
          <a:endParaRPr lang="en-US"/>
        </a:p>
      </dgm:t>
    </dgm:pt>
    <dgm:pt modelId="{3840F82D-C466-40D7-BA2E-BBB2E2C759C8}">
      <dgm:prSet/>
      <dgm:spPr/>
      <dgm:t>
        <a:bodyPr/>
        <a:lstStyle/>
        <a:p>
          <a:r>
            <a:rPr lang="de-DE"/>
            <a:t>Wenn nicht genügend Methodenkompetenz (Gesprächsführung) vorhanden ist</a:t>
          </a:r>
          <a:endParaRPr lang="en-US"/>
        </a:p>
      </dgm:t>
    </dgm:pt>
    <dgm:pt modelId="{404282CE-6A87-4EC2-B1E5-5D805FD70AAF}" type="parTrans" cxnId="{5A8F5E30-CB6C-4D4A-8B2E-C8B3822D14B1}">
      <dgm:prSet/>
      <dgm:spPr/>
      <dgm:t>
        <a:bodyPr/>
        <a:lstStyle/>
        <a:p>
          <a:endParaRPr lang="en-US"/>
        </a:p>
      </dgm:t>
    </dgm:pt>
    <dgm:pt modelId="{65255B3F-F1FF-43C6-BD43-D04503640D72}" type="sibTrans" cxnId="{5A8F5E30-CB6C-4D4A-8B2E-C8B3822D14B1}">
      <dgm:prSet/>
      <dgm:spPr/>
      <dgm:t>
        <a:bodyPr/>
        <a:lstStyle/>
        <a:p>
          <a:endParaRPr lang="en-US"/>
        </a:p>
      </dgm:t>
    </dgm:pt>
    <dgm:pt modelId="{66B3837D-778F-45E2-8D6A-07A1BD70AFDC}" type="pres">
      <dgm:prSet presAssocID="{957AEF17-F334-4BE4-8C67-74BADA4E6CA4}" presName="linear" presStyleCnt="0">
        <dgm:presLayoutVars>
          <dgm:dir/>
          <dgm:animLvl val="lvl"/>
          <dgm:resizeHandles val="exact"/>
        </dgm:presLayoutVars>
      </dgm:prSet>
      <dgm:spPr/>
    </dgm:pt>
    <dgm:pt modelId="{1014092D-1408-42B5-BC2F-38DD1FFE08C5}" type="pres">
      <dgm:prSet presAssocID="{F856CE92-7384-4317-962F-73EE1BC58739}" presName="parentLin" presStyleCnt="0"/>
      <dgm:spPr/>
    </dgm:pt>
    <dgm:pt modelId="{50E7683B-AECA-4900-9C1F-77F7CDCC5CF6}" type="pres">
      <dgm:prSet presAssocID="{F856CE92-7384-4317-962F-73EE1BC58739}" presName="parentLeftMargin" presStyleLbl="node1" presStyleIdx="0" presStyleCnt="3"/>
      <dgm:spPr/>
    </dgm:pt>
    <dgm:pt modelId="{259ABADB-602B-42C5-9A85-4AA943B5FD65}" type="pres">
      <dgm:prSet presAssocID="{F856CE92-7384-4317-962F-73EE1BC58739}" presName="parentText" presStyleLbl="node1" presStyleIdx="0" presStyleCnt="3">
        <dgm:presLayoutVars>
          <dgm:chMax val="0"/>
          <dgm:bulletEnabled val="1"/>
        </dgm:presLayoutVars>
      </dgm:prSet>
      <dgm:spPr/>
    </dgm:pt>
    <dgm:pt modelId="{F474F04F-1047-40D6-BDC5-E0A19BCDBBE8}" type="pres">
      <dgm:prSet presAssocID="{F856CE92-7384-4317-962F-73EE1BC58739}" presName="negativeSpace" presStyleCnt="0"/>
      <dgm:spPr/>
    </dgm:pt>
    <dgm:pt modelId="{4F8A4B86-7242-4E00-B609-0482D5330062}" type="pres">
      <dgm:prSet presAssocID="{F856CE92-7384-4317-962F-73EE1BC58739}" presName="childText" presStyleLbl="conFgAcc1" presStyleIdx="0" presStyleCnt="3">
        <dgm:presLayoutVars>
          <dgm:bulletEnabled val="1"/>
        </dgm:presLayoutVars>
      </dgm:prSet>
      <dgm:spPr/>
    </dgm:pt>
    <dgm:pt modelId="{62C6F3AE-6E7C-4A58-B638-65ABA4194CF3}" type="pres">
      <dgm:prSet presAssocID="{758CF76E-4B64-47D4-AC4A-36DB3DF72B9B}" presName="spaceBetweenRectangles" presStyleCnt="0"/>
      <dgm:spPr/>
    </dgm:pt>
    <dgm:pt modelId="{97AEDC28-71E0-4660-8FAC-195764C4B972}" type="pres">
      <dgm:prSet presAssocID="{BC0B05A9-1986-4618-A727-0EF09D19B117}" presName="parentLin" presStyleCnt="0"/>
      <dgm:spPr/>
    </dgm:pt>
    <dgm:pt modelId="{41533810-E1D2-450C-AF79-1144D5BB4F9F}" type="pres">
      <dgm:prSet presAssocID="{BC0B05A9-1986-4618-A727-0EF09D19B117}" presName="parentLeftMargin" presStyleLbl="node1" presStyleIdx="0" presStyleCnt="3"/>
      <dgm:spPr/>
    </dgm:pt>
    <dgm:pt modelId="{8A371DC8-8499-4D89-B12B-A17813592EB5}" type="pres">
      <dgm:prSet presAssocID="{BC0B05A9-1986-4618-A727-0EF09D19B117}" presName="parentText" presStyleLbl="node1" presStyleIdx="1" presStyleCnt="3">
        <dgm:presLayoutVars>
          <dgm:chMax val="0"/>
          <dgm:bulletEnabled val="1"/>
        </dgm:presLayoutVars>
      </dgm:prSet>
      <dgm:spPr/>
    </dgm:pt>
    <dgm:pt modelId="{8F8B564F-4D80-4BD0-A8BC-5459768280BC}" type="pres">
      <dgm:prSet presAssocID="{BC0B05A9-1986-4618-A727-0EF09D19B117}" presName="negativeSpace" presStyleCnt="0"/>
      <dgm:spPr/>
    </dgm:pt>
    <dgm:pt modelId="{D0E0AA49-4587-4545-BB7B-ADFD2EFF18E1}" type="pres">
      <dgm:prSet presAssocID="{BC0B05A9-1986-4618-A727-0EF09D19B117}" presName="childText" presStyleLbl="conFgAcc1" presStyleIdx="1" presStyleCnt="3">
        <dgm:presLayoutVars>
          <dgm:bulletEnabled val="1"/>
        </dgm:presLayoutVars>
      </dgm:prSet>
      <dgm:spPr/>
    </dgm:pt>
    <dgm:pt modelId="{75893FFB-D63D-44D8-8486-8D4631021DA8}" type="pres">
      <dgm:prSet presAssocID="{E25B967A-A0E1-4137-A697-6064F2F19CFA}" presName="spaceBetweenRectangles" presStyleCnt="0"/>
      <dgm:spPr/>
    </dgm:pt>
    <dgm:pt modelId="{4D186037-DB25-4D02-BA80-5A5758878345}" type="pres">
      <dgm:prSet presAssocID="{11D9CD37-8D09-4AFF-BEA6-7EC4D1996BB6}" presName="parentLin" presStyleCnt="0"/>
      <dgm:spPr/>
    </dgm:pt>
    <dgm:pt modelId="{58E67F9A-4498-4FB7-AA6A-D3C69F2456FC}" type="pres">
      <dgm:prSet presAssocID="{11D9CD37-8D09-4AFF-BEA6-7EC4D1996BB6}" presName="parentLeftMargin" presStyleLbl="node1" presStyleIdx="1" presStyleCnt="3"/>
      <dgm:spPr/>
    </dgm:pt>
    <dgm:pt modelId="{A2F14643-FB08-4EAC-B2EF-FF2ED7167FA7}" type="pres">
      <dgm:prSet presAssocID="{11D9CD37-8D09-4AFF-BEA6-7EC4D1996BB6}" presName="parentText" presStyleLbl="node1" presStyleIdx="2" presStyleCnt="3">
        <dgm:presLayoutVars>
          <dgm:chMax val="0"/>
          <dgm:bulletEnabled val="1"/>
        </dgm:presLayoutVars>
      </dgm:prSet>
      <dgm:spPr/>
    </dgm:pt>
    <dgm:pt modelId="{0BD3E0DE-C9C2-4D5B-87C8-B4DC260D5A2C}" type="pres">
      <dgm:prSet presAssocID="{11D9CD37-8D09-4AFF-BEA6-7EC4D1996BB6}" presName="negativeSpace" presStyleCnt="0"/>
      <dgm:spPr/>
    </dgm:pt>
    <dgm:pt modelId="{92C7DD5D-2756-4B9D-BECE-53209B95F536}" type="pres">
      <dgm:prSet presAssocID="{11D9CD37-8D09-4AFF-BEA6-7EC4D1996BB6}" presName="childText" presStyleLbl="conFgAcc1" presStyleIdx="2" presStyleCnt="3">
        <dgm:presLayoutVars>
          <dgm:bulletEnabled val="1"/>
        </dgm:presLayoutVars>
      </dgm:prSet>
      <dgm:spPr/>
    </dgm:pt>
  </dgm:ptLst>
  <dgm:cxnLst>
    <dgm:cxn modelId="{867F4A00-DDAC-4B36-9CBF-509DA4E59274}" type="presOf" srcId="{11D9CD37-8D09-4AFF-BEA6-7EC4D1996BB6}" destId="{A2F14643-FB08-4EAC-B2EF-FF2ED7167FA7}" srcOrd="1" destOrd="0" presId="urn:microsoft.com/office/officeart/2005/8/layout/list1"/>
    <dgm:cxn modelId="{1FCE8010-E428-4A9C-A1D3-66C2C2CE962D}" srcId="{11D9CD37-8D09-4AFF-BEA6-7EC4D1996BB6}" destId="{6EA9DD92-AE59-4437-9B3F-97B51B32E46C}" srcOrd="2" destOrd="0" parTransId="{B0B8EBAE-B869-4E69-AA19-9D7DA0BC67CF}" sibTransId="{7459AE55-AED4-4B03-855D-A5E06496E289}"/>
    <dgm:cxn modelId="{54947F19-6A47-4E92-8E7B-F39B6863B04D}" srcId="{957AEF17-F334-4BE4-8C67-74BADA4E6CA4}" destId="{BC0B05A9-1986-4618-A727-0EF09D19B117}" srcOrd="1" destOrd="0" parTransId="{D57B140A-3753-4AD6-A7B5-60A781B62308}" sibTransId="{E25B967A-A0E1-4137-A697-6064F2F19CFA}"/>
    <dgm:cxn modelId="{5E12D71A-FB30-447A-9640-35B47395EA07}" type="presOf" srcId="{EE39F322-CAFD-4BD6-A71D-C335B4389465}" destId="{D0E0AA49-4587-4545-BB7B-ADFD2EFF18E1}" srcOrd="0" destOrd="1" presId="urn:microsoft.com/office/officeart/2005/8/layout/list1"/>
    <dgm:cxn modelId="{D79A3625-2DF2-4783-965D-F696BB20D362}" type="presOf" srcId="{11D9CD37-8D09-4AFF-BEA6-7EC4D1996BB6}" destId="{58E67F9A-4498-4FB7-AA6A-D3C69F2456FC}" srcOrd="0" destOrd="0" presId="urn:microsoft.com/office/officeart/2005/8/layout/list1"/>
    <dgm:cxn modelId="{D105AA29-5032-40E6-AC0B-B673D11F8317}" type="presOf" srcId="{3840F82D-C466-40D7-BA2E-BBB2E2C759C8}" destId="{92C7DD5D-2756-4B9D-BECE-53209B95F536}" srcOrd="0" destOrd="4" presId="urn:microsoft.com/office/officeart/2005/8/layout/list1"/>
    <dgm:cxn modelId="{5A8F5E30-CB6C-4D4A-8B2E-C8B3822D14B1}" srcId="{11D9CD37-8D09-4AFF-BEA6-7EC4D1996BB6}" destId="{3840F82D-C466-40D7-BA2E-BBB2E2C759C8}" srcOrd="4" destOrd="0" parTransId="{404282CE-6A87-4EC2-B1E5-5D805FD70AAF}" sibTransId="{65255B3F-F1FF-43C6-BD43-D04503640D72}"/>
    <dgm:cxn modelId="{0B4CFC33-43B1-46DA-AD1B-49085FE3DD01}" srcId="{11D9CD37-8D09-4AFF-BEA6-7EC4D1996BB6}" destId="{081E4E45-D4C0-419B-904D-BA3DED4C9AC0}" srcOrd="0" destOrd="0" parTransId="{CD3078AD-5D51-4BC6-BC89-01EE94EA647B}" sibTransId="{45D88C78-DC12-45BD-8185-5241CA1E9FA6}"/>
    <dgm:cxn modelId="{4F1AF636-217C-47A1-BF78-EA6790E16DCE}" srcId="{BC0B05A9-1986-4618-A727-0EF09D19B117}" destId="{CAE04A8D-C7C7-4B62-9572-4C8446C0DEFE}" srcOrd="0" destOrd="0" parTransId="{14A61054-2752-4542-B265-E30108196239}" sibTransId="{C2B473EC-34F9-43A9-A766-63C15DD05E4E}"/>
    <dgm:cxn modelId="{A9736C3A-6245-4292-B11A-C2645C55279B}" srcId="{11D9CD37-8D09-4AFF-BEA6-7EC4D1996BB6}" destId="{6028F94A-D36D-4F6A-921F-8DDE81BA320A}" srcOrd="3" destOrd="0" parTransId="{8F7A3FB1-2AAA-4E61-9555-083424C06C88}" sibTransId="{6C4CE5A5-735B-4188-8FB5-F4F941378875}"/>
    <dgm:cxn modelId="{201BFE3D-FB4F-465C-AB3F-4AA39CB5237A}" type="presOf" srcId="{BC0B05A9-1986-4618-A727-0EF09D19B117}" destId="{8A371DC8-8499-4D89-B12B-A17813592EB5}" srcOrd="1" destOrd="0" presId="urn:microsoft.com/office/officeart/2005/8/layout/list1"/>
    <dgm:cxn modelId="{CD349C40-F0CF-4653-A712-3B0EA556F59D}" type="presOf" srcId="{757A7391-89F9-4413-97DE-A217F484918C}" destId="{D0E0AA49-4587-4545-BB7B-ADFD2EFF18E1}" srcOrd="0" destOrd="2" presId="urn:microsoft.com/office/officeart/2005/8/layout/list1"/>
    <dgm:cxn modelId="{7B93C941-9F30-4CFE-8F90-4325346FC6A8}" srcId="{957AEF17-F334-4BE4-8C67-74BADA4E6CA4}" destId="{11D9CD37-8D09-4AFF-BEA6-7EC4D1996BB6}" srcOrd="2" destOrd="0" parTransId="{39B34EC1-3BA0-44AD-B074-1EA14D55E931}" sibTransId="{45DA65F3-BA90-47E8-AD1D-B508D247AE2E}"/>
    <dgm:cxn modelId="{48FC0C43-6DA7-4EF2-A854-7EF10B6C0E92}" type="presOf" srcId="{F856CE92-7384-4317-962F-73EE1BC58739}" destId="{259ABADB-602B-42C5-9A85-4AA943B5FD65}" srcOrd="1" destOrd="0" presId="urn:microsoft.com/office/officeart/2005/8/layout/list1"/>
    <dgm:cxn modelId="{2734DF67-81C4-477E-BA40-1441F7E1A791}" type="presOf" srcId="{6EA9DD92-AE59-4437-9B3F-97B51B32E46C}" destId="{92C7DD5D-2756-4B9D-BECE-53209B95F536}" srcOrd="0" destOrd="2" presId="urn:microsoft.com/office/officeart/2005/8/layout/list1"/>
    <dgm:cxn modelId="{4794804A-5E09-4646-A045-25BFCDAA1222}" srcId="{957AEF17-F334-4BE4-8C67-74BADA4E6CA4}" destId="{F856CE92-7384-4317-962F-73EE1BC58739}" srcOrd="0" destOrd="0" parTransId="{E756C9E4-9384-49D7-9CA9-675401B47000}" sibTransId="{758CF76E-4B64-47D4-AC4A-36DB3DF72B9B}"/>
    <dgm:cxn modelId="{87C8D26A-25EF-4EF4-BD70-E7249ABD00D5}" type="presOf" srcId="{6028F94A-D36D-4F6A-921F-8DDE81BA320A}" destId="{92C7DD5D-2756-4B9D-BECE-53209B95F536}" srcOrd="0" destOrd="3" presId="urn:microsoft.com/office/officeart/2005/8/layout/list1"/>
    <dgm:cxn modelId="{4CE05A6C-CB20-4F49-BC50-9AEA50A3AF86}" type="presOf" srcId="{CAE04A8D-C7C7-4B62-9572-4C8446C0DEFE}" destId="{D0E0AA49-4587-4545-BB7B-ADFD2EFF18E1}" srcOrd="0" destOrd="0" presId="urn:microsoft.com/office/officeart/2005/8/layout/list1"/>
    <dgm:cxn modelId="{9BB65E6D-7B6E-464B-AAEE-4045526CB21D}" srcId="{11D9CD37-8D09-4AFF-BEA6-7EC4D1996BB6}" destId="{F2F6E866-64FB-4464-BD9C-710F10A0904F}" srcOrd="1" destOrd="0" parTransId="{9BED2261-BD27-48DF-9844-470385D675EC}" sibTransId="{06EAFD71-9D39-4880-9F14-2EE7CCE4D2E5}"/>
    <dgm:cxn modelId="{F9873275-EF45-4C9A-92E8-E04C2C9E756C}" type="presOf" srcId="{957AEF17-F334-4BE4-8C67-74BADA4E6CA4}" destId="{66B3837D-778F-45E2-8D6A-07A1BD70AFDC}" srcOrd="0" destOrd="0" presId="urn:microsoft.com/office/officeart/2005/8/layout/list1"/>
    <dgm:cxn modelId="{EC120EA9-78B5-4B76-82FD-50E882B7EA0C}" type="presOf" srcId="{BC0B05A9-1986-4618-A727-0EF09D19B117}" destId="{41533810-E1D2-450C-AF79-1144D5BB4F9F}" srcOrd="0" destOrd="0" presId="urn:microsoft.com/office/officeart/2005/8/layout/list1"/>
    <dgm:cxn modelId="{3A2A49AF-8F27-4A6A-8B3C-FBB69D7C1B8F}" type="presOf" srcId="{F856CE92-7384-4317-962F-73EE1BC58739}" destId="{50E7683B-AECA-4900-9C1F-77F7CDCC5CF6}" srcOrd="0" destOrd="0" presId="urn:microsoft.com/office/officeart/2005/8/layout/list1"/>
    <dgm:cxn modelId="{7D1A7BC3-4233-49BB-99BE-D0777C054B41}" srcId="{BC0B05A9-1986-4618-A727-0EF09D19B117}" destId="{EE39F322-CAFD-4BD6-A71D-C335B4389465}" srcOrd="1" destOrd="0" parTransId="{0FF7A28A-DB39-408D-84E6-EC5EA5FDB4CA}" sibTransId="{7BADEBCD-6562-49FB-AC03-BE7AB8B4116B}"/>
    <dgm:cxn modelId="{9F48BFC4-7D3F-4076-80D8-8846942832FC}" type="presOf" srcId="{081E4E45-D4C0-419B-904D-BA3DED4C9AC0}" destId="{92C7DD5D-2756-4B9D-BECE-53209B95F536}" srcOrd="0" destOrd="0" presId="urn:microsoft.com/office/officeart/2005/8/layout/list1"/>
    <dgm:cxn modelId="{FD04F9CE-4450-419D-8AD6-D0D3835C3B49}" srcId="{BC0B05A9-1986-4618-A727-0EF09D19B117}" destId="{757A7391-89F9-4413-97DE-A217F484918C}" srcOrd="2" destOrd="0" parTransId="{07A452F1-4758-40C0-AF73-CA5F0B751C7E}" sibTransId="{CF60F4AD-99DE-404F-9939-D154FEA569DB}"/>
    <dgm:cxn modelId="{FD0502E1-FB00-424E-A162-441FA535DCCC}" type="presOf" srcId="{F2F6E866-64FB-4464-BD9C-710F10A0904F}" destId="{92C7DD5D-2756-4B9D-BECE-53209B95F536}" srcOrd="0" destOrd="1" presId="urn:microsoft.com/office/officeart/2005/8/layout/list1"/>
    <dgm:cxn modelId="{39C287F1-6BF7-4C12-BB5F-EE50DBEBC456}" type="presParOf" srcId="{66B3837D-778F-45E2-8D6A-07A1BD70AFDC}" destId="{1014092D-1408-42B5-BC2F-38DD1FFE08C5}" srcOrd="0" destOrd="0" presId="urn:microsoft.com/office/officeart/2005/8/layout/list1"/>
    <dgm:cxn modelId="{E3638D08-830F-4793-A702-77AD1E7B0071}" type="presParOf" srcId="{1014092D-1408-42B5-BC2F-38DD1FFE08C5}" destId="{50E7683B-AECA-4900-9C1F-77F7CDCC5CF6}" srcOrd="0" destOrd="0" presId="urn:microsoft.com/office/officeart/2005/8/layout/list1"/>
    <dgm:cxn modelId="{41B37B64-509D-43B3-9006-0229778E6DF9}" type="presParOf" srcId="{1014092D-1408-42B5-BC2F-38DD1FFE08C5}" destId="{259ABADB-602B-42C5-9A85-4AA943B5FD65}" srcOrd="1" destOrd="0" presId="urn:microsoft.com/office/officeart/2005/8/layout/list1"/>
    <dgm:cxn modelId="{322EFE50-E240-40FA-A7A8-6D9AEC31DE58}" type="presParOf" srcId="{66B3837D-778F-45E2-8D6A-07A1BD70AFDC}" destId="{F474F04F-1047-40D6-BDC5-E0A19BCDBBE8}" srcOrd="1" destOrd="0" presId="urn:microsoft.com/office/officeart/2005/8/layout/list1"/>
    <dgm:cxn modelId="{D411D912-5033-48BC-B4DA-16C96F3DCB26}" type="presParOf" srcId="{66B3837D-778F-45E2-8D6A-07A1BD70AFDC}" destId="{4F8A4B86-7242-4E00-B609-0482D5330062}" srcOrd="2" destOrd="0" presId="urn:microsoft.com/office/officeart/2005/8/layout/list1"/>
    <dgm:cxn modelId="{7B66AA90-87E5-4B5D-9B76-568EC837D051}" type="presParOf" srcId="{66B3837D-778F-45E2-8D6A-07A1BD70AFDC}" destId="{62C6F3AE-6E7C-4A58-B638-65ABA4194CF3}" srcOrd="3" destOrd="0" presId="urn:microsoft.com/office/officeart/2005/8/layout/list1"/>
    <dgm:cxn modelId="{B8AA3806-406B-4E92-9A3C-C9524A0B4B62}" type="presParOf" srcId="{66B3837D-778F-45E2-8D6A-07A1BD70AFDC}" destId="{97AEDC28-71E0-4660-8FAC-195764C4B972}" srcOrd="4" destOrd="0" presId="urn:microsoft.com/office/officeart/2005/8/layout/list1"/>
    <dgm:cxn modelId="{2CF4C49F-E5A2-4AF3-9942-5418AB5C9520}" type="presParOf" srcId="{97AEDC28-71E0-4660-8FAC-195764C4B972}" destId="{41533810-E1D2-450C-AF79-1144D5BB4F9F}" srcOrd="0" destOrd="0" presId="urn:microsoft.com/office/officeart/2005/8/layout/list1"/>
    <dgm:cxn modelId="{72508898-05F8-4B04-9657-6DFFB000FD0A}" type="presParOf" srcId="{97AEDC28-71E0-4660-8FAC-195764C4B972}" destId="{8A371DC8-8499-4D89-B12B-A17813592EB5}" srcOrd="1" destOrd="0" presId="urn:microsoft.com/office/officeart/2005/8/layout/list1"/>
    <dgm:cxn modelId="{6A44C3AD-9EE3-4E70-ADEE-4EA340446B44}" type="presParOf" srcId="{66B3837D-778F-45E2-8D6A-07A1BD70AFDC}" destId="{8F8B564F-4D80-4BD0-A8BC-5459768280BC}" srcOrd="5" destOrd="0" presId="urn:microsoft.com/office/officeart/2005/8/layout/list1"/>
    <dgm:cxn modelId="{104DA7B6-E58C-4EB8-8E59-CCA3D7EF23C0}" type="presParOf" srcId="{66B3837D-778F-45E2-8D6A-07A1BD70AFDC}" destId="{D0E0AA49-4587-4545-BB7B-ADFD2EFF18E1}" srcOrd="6" destOrd="0" presId="urn:microsoft.com/office/officeart/2005/8/layout/list1"/>
    <dgm:cxn modelId="{557AB75E-81F3-4B9F-9B9A-76B1345D0CA9}" type="presParOf" srcId="{66B3837D-778F-45E2-8D6A-07A1BD70AFDC}" destId="{75893FFB-D63D-44D8-8486-8D4631021DA8}" srcOrd="7" destOrd="0" presId="urn:microsoft.com/office/officeart/2005/8/layout/list1"/>
    <dgm:cxn modelId="{10D43717-288E-45FB-83BD-7645A925F9E7}" type="presParOf" srcId="{66B3837D-778F-45E2-8D6A-07A1BD70AFDC}" destId="{4D186037-DB25-4D02-BA80-5A5758878345}" srcOrd="8" destOrd="0" presId="urn:microsoft.com/office/officeart/2005/8/layout/list1"/>
    <dgm:cxn modelId="{7968F0E0-FF8A-4E1D-8349-A618D62BD63E}" type="presParOf" srcId="{4D186037-DB25-4D02-BA80-5A5758878345}" destId="{58E67F9A-4498-4FB7-AA6A-D3C69F2456FC}" srcOrd="0" destOrd="0" presId="urn:microsoft.com/office/officeart/2005/8/layout/list1"/>
    <dgm:cxn modelId="{5E7B3D25-E8EC-4D64-A8E3-3B97C80BAAA6}" type="presParOf" srcId="{4D186037-DB25-4D02-BA80-5A5758878345}" destId="{A2F14643-FB08-4EAC-B2EF-FF2ED7167FA7}" srcOrd="1" destOrd="0" presId="urn:microsoft.com/office/officeart/2005/8/layout/list1"/>
    <dgm:cxn modelId="{40103392-0E16-4FEE-991C-CB4E4F4D2E31}" type="presParOf" srcId="{66B3837D-778F-45E2-8D6A-07A1BD70AFDC}" destId="{0BD3E0DE-C9C2-4D5B-87C8-B4DC260D5A2C}" srcOrd="9" destOrd="0" presId="urn:microsoft.com/office/officeart/2005/8/layout/list1"/>
    <dgm:cxn modelId="{BBAE1D48-C914-4A13-AFEB-0060AC547EF4}" type="presParOf" srcId="{66B3837D-778F-45E2-8D6A-07A1BD70AFDC}" destId="{92C7DD5D-2756-4B9D-BECE-53209B95F536}" srcOrd="10"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C897F87-0099-4F6D-8AAB-0B3761D04A63}" type="doc">
      <dgm:prSet loTypeId="urn:microsoft.com/office/officeart/2005/8/layout/vList2" loCatId="list" qsTypeId="urn:microsoft.com/office/officeart/2005/8/quickstyle/simple1" qsCatId="simple" csTypeId="urn:microsoft.com/office/officeart/2005/8/colors/accent2_2" csCatId="accent2"/>
      <dgm:spPr/>
      <dgm:t>
        <a:bodyPr/>
        <a:lstStyle/>
        <a:p>
          <a:endParaRPr lang="en-US"/>
        </a:p>
      </dgm:t>
    </dgm:pt>
    <dgm:pt modelId="{45077AD7-6E92-419F-B8E0-8910E8F3A13E}">
      <dgm:prSet/>
      <dgm:spPr/>
      <dgm:t>
        <a:bodyPr/>
        <a:lstStyle/>
        <a:p>
          <a:r>
            <a:rPr lang="de-DE" dirty="0"/>
            <a:t>angelehnt an das Modell der kollegialen Beratung und Supervision nach Schlee (2012)</a:t>
          </a:r>
          <a:endParaRPr lang="en-US" dirty="0"/>
        </a:p>
      </dgm:t>
    </dgm:pt>
    <dgm:pt modelId="{0D1BAA30-2CD9-4552-B477-E89D0E2877F2}" type="parTrans" cxnId="{512A9124-FB0D-44CC-91E6-2541BAFA9AD8}">
      <dgm:prSet/>
      <dgm:spPr/>
      <dgm:t>
        <a:bodyPr/>
        <a:lstStyle/>
        <a:p>
          <a:endParaRPr lang="en-US"/>
        </a:p>
      </dgm:t>
    </dgm:pt>
    <dgm:pt modelId="{DA875A1E-7E83-43A1-AF23-9E3BDFA98F5E}" type="sibTrans" cxnId="{512A9124-FB0D-44CC-91E6-2541BAFA9AD8}">
      <dgm:prSet/>
      <dgm:spPr/>
      <dgm:t>
        <a:bodyPr/>
        <a:lstStyle/>
        <a:p>
          <a:endParaRPr lang="en-US"/>
        </a:p>
      </dgm:t>
    </dgm:pt>
    <dgm:pt modelId="{7EDD3408-C91D-483B-992C-4B1AA8562E1C}">
      <dgm:prSet/>
      <dgm:spPr/>
      <dgm:t>
        <a:bodyPr/>
        <a:lstStyle/>
        <a:p>
          <a:r>
            <a:rPr lang="de-DE"/>
            <a:t>Teilnehmer: Auszubildende des BZPB und ZPA</a:t>
          </a:r>
          <a:endParaRPr lang="en-US"/>
        </a:p>
      </dgm:t>
    </dgm:pt>
    <dgm:pt modelId="{0A4158EE-2204-4C3C-B44A-1E5FA773F01E}" type="parTrans" cxnId="{DE3A5046-212C-46D9-919A-C6D6671AD087}">
      <dgm:prSet/>
      <dgm:spPr/>
      <dgm:t>
        <a:bodyPr/>
        <a:lstStyle/>
        <a:p>
          <a:endParaRPr lang="en-US"/>
        </a:p>
      </dgm:t>
    </dgm:pt>
    <dgm:pt modelId="{5ED3BE33-35B2-4881-9F2B-C7BF9D99450B}" type="sibTrans" cxnId="{DE3A5046-212C-46D9-919A-C6D6671AD087}">
      <dgm:prSet/>
      <dgm:spPr/>
      <dgm:t>
        <a:bodyPr/>
        <a:lstStyle/>
        <a:p>
          <a:endParaRPr lang="en-US"/>
        </a:p>
      </dgm:t>
    </dgm:pt>
    <dgm:pt modelId="{E5134BC4-1AF3-4BA7-96C6-D5D3D6200DDB}">
      <dgm:prSet/>
      <dgm:spPr/>
      <dgm:t>
        <a:bodyPr/>
        <a:lstStyle/>
        <a:p>
          <a:r>
            <a:rPr lang="de-DE"/>
            <a:t>ZPA in Moderatorenrolle, aber nicht in (be-) lehrender Funktion</a:t>
          </a:r>
          <a:endParaRPr lang="en-US"/>
        </a:p>
      </dgm:t>
    </dgm:pt>
    <dgm:pt modelId="{CAF2025A-DB4E-4112-BEFA-DAF75677DBAC}" type="parTrans" cxnId="{3A9411C2-FD22-4F17-8EDE-B0C74708F975}">
      <dgm:prSet/>
      <dgm:spPr/>
      <dgm:t>
        <a:bodyPr/>
        <a:lstStyle/>
        <a:p>
          <a:endParaRPr lang="en-US"/>
        </a:p>
      </dgm:t>
    </dgm:pt>
    <dgm:pt modelId="{70A4D08C-1585-4C1E-8DDC-AC2BEA333FD0}" type="sibTrans" cxnId="{3A9411C2-FD22-4F17-8EDE-B0C74708F975}">
      <dgm:prSet/>
      <dgm:spPr/>
      <dgm:t>
        <a:bodyPr/>
        <a:lstStyle/>
        <a:p>
          <a:endParaRPr lang="en-US"/>
        </a:p>
      </dgm:t>
    </dgm:pt>
    <dgm:pt modelId="{DB48F60D-7D1E-4463-A4DD-BA66415CC0DD}">
      <dgm:prSet/>
      <dgm:spPr/>
      <dgm:t>
        <a:bodyPr/>
        <a:lstStyle/>
        <a:p>
          <a:r>
            <a:rPr lang="de-DE"/>
            <a:t>Ablaufplan hängt zur Visualisierung der einzelnen Schritte für alle sichtbar</a:t>
          </a:r>
          <a:endParaRPr lang="en-US"/>
        </a:p>
      </dgm:t>
    </dgm:pt>
    <dgm:pt modelId="{FC681757-704E-4A10-B97C-829268A7C5E4}" type="parTrans" cxnId="{00B6088D-22E4-4717-A8D9-0DB553B8146F}">
      <dgm:prSet/>
      <dgm:spPr/>
      <dgm:t>
        <a:bodyPr/>
        <a:lstStyle/>
        <a:p>
          <a:endParaRPr lang="en-US"/>
        </a:p>
      </dgm:t>
    </dgm:pt>
    <dgm:pt modelId="{A20E9917-A212-4DBC-9EC7-89E0E577AE1F}" type="sibTrans" cxnId="{00B6088D-22E4-4717-A8D9-0DB553B8146F}">
      <dgm:prSet/>
      <dgm:spPr/>
      <dgm:t>
        <a:bodyPr/>
        <a:lstStyle/>
        <a:p>
          <a:endParaRPr lang="en-US"/>
        </a:p>
      </dgm:t>
    </dgm:pt>
    <dgm:pt modelId="{3C0702C4-6AAC-4AF4-B5B8-B6B57CBCEDC0}">
      <dgm:prSet/>
      <dgm:spPr/>
      <dgm:t>
        <a:bodyPr/>
        <a:lstStyle/>
        <a:p>
          <a:r>
            <a:rPr lang="de-DE"/>
            <a:t>Ruhiger, geschützter Raum</a:t>
          </a:r>
          <a:endParaRPr lang="en-US"/>
        </a:p>
      </dgm:t>
    </dgm:pt>
    <dgm:pt modelId="{98D910E6-3CEE-4853-988F-08C944DAFDD6}" type="parTrans" cxnId="{1F8C366C-FDBB-409E-8D92-DD834E4E5760}">
      <dgm:prSet/>
      <dgm:spPr/>
      <dgm:t>
        <a:bodyPr/>
        <a:lstStyle/>
        <a:p>
          <a:endParaRPr lang="en-US"/>
        </a:p>
      </dgm:t>
    </dgm:pt>
    <dgm:pt modelId="{66A7E9CD-AFA0-4502-AF68-D15491CF4390}" type="sibTrans" cxnId="{1F8C366C-FDBB-409E-8D92-DD834E4E5760}">
      <dgm:prSet/>
      <dgm:spPr/>
      <dgm:t>
        <a:bodyPr/>
        <a:lstStyle/>
        <a:p>
          <a:endParaRPr lang="en-US"/>
        </a:p>
      </dgm:t>
    </dgm:pt>
    <dgm:pt modelId="{AF8CB49A-64CD-43F4-BB49-535590567ECF}" type="pres">
      <dgm:prSet presAssocID="{2C897F87-0099-4F6D-8AAB-0B3761D04A63}" presName="linear" presStyleCnt="0">
        <dgm:presLayoutVars>
          <dgm:animLvl val="lvl"/>
          <dgm:resizeHandles val="exact"/>
        </dgm:presLayoutVars>
      </dgm:prSet>
      <dgm:spPr/>
    </dgm:pt>
    <dgm:pt modelId="{DBFFEC5E-1434-4AD1-BF4E-72ECD01EEC12}" type="pres">
      <dgm:prSet presAssocID="{45077AD7-6E92-419F-B8E0-8910E8F3A13E}" presName="parentText" presStyleLbl="node1" presStyleIdx="0" presStyleCnt="5">
        <dgm:presLayoutVars>
          <dgm:chMax val="0"/>
          <dgm:bulletEnabled val="1"/>
        </dgm:presLayoutVars>
      </dgm:prSet>
      <dgm:spPr/>
    </dgm:pt>
    <dgm:pt modelId="{05CFA332-CBE2-4E55-94A5-44CB0484BCDB}" type="pres">
      <dgm:prSet presAssocID="{DA875A1E-7E83-43A1-AF23-9E3BDFA98F5E}" presName="spacer" presStyleCnt="0"/>
      <dgm:spPr/>
    </dgm:pt>
    <dgm:pt modelId="{06545CC7-CB47-4BE3-B4B5-3084724815CE}" type="pres">
      <dgm:prSet presAssocID="{7EDD3408-C91D-483B-992C-4B1AA8562E1C}" presName="parentText" presStyleLbl="node1" presStyleIdx="1" presStyleCnt="5">
        <dgm:presLayoutVars>
          <dgm:chMax val="0"/>
          <dgm:bulletEnabled val="1"/>
        </dgm:presLayoutVars>
      </dgm:prSet>
      <dgm:spPr/>
    </dgm:pt>
    <dgm:pt modelId="{CB9B38C2-7DBE-41F1-9E09-3213D94ADEEF}" type="pres">
      <dgm:prSet presAssocID="{5ED3BE33-35B2-4881-9F2B-C7BF9D99450B}" presName="spacer" presStyleCnt="0"/>
      <dgm:spPr/>
    </dgm:pt>
    <dgm:pt modelId="{3FC56A0E-1CC9-4EEF-A6E8-6AADBB5A817D}" type="pres">
      <dgm:prSet presAssocID="{E5134BC4-1AF3-4BA7-96C6-D5D3D6200DDB}" presName="parentText" presStyleLbl="node1" presStyleIdx="2" presStyleCnt="5">
        <dgm:presLayoutVars>
          <dgm:chMax val="0"/>
          <dgm:bulletEnabled val="1"/>
        </dgm:presLayoutVars>
      </dgm:prSet>
      <dgm:spPr/>
    </dgm:pt>
    <dgm:pt modelId="{FCAAF99D-052E-4218-A3CC-B0DB664C422E}" type="pres">
      <dgm:prSet presAssocID="{70A4D08C-1585-4C1E-8DDC-AC2BEA333FD0}" presName="spacer" presStyleCnt="0"/>
      <dgm:spPr/>
    </dgm:pt>
    <dgm:pt modelId="{FE9C78AC-5A60-4F03-AB41-92D5EDAD7D75}" type="pres">
      <dgm:prSet presAssocID="{DB48F60D-7D1E-4463-A4DD-BA66415CC0DD}" presName="parentText" presStyleLbl="node1" presStyleIdx="3" presStyleCnt="5">
        <dgm:presLayoutVars>
          <dgm:chMax val="0"/>
          <dgm:bulletEnabled val="1"/>
        </dgm:presLayoutVars>
      </dgm:prSet>
      <dgm:spPr/>
    </dgm:pt>
    <dgm:pt modelId="{CEEB622D-7B48-43DA-BAD1-2B11CB8CD66C}" type="pres">
      <dgm:prSet presAssocID="{A20E9917-A212-4DBC-9EC7-89E0E577AE1F}" presName="spacer" presStyleCnt="0"/>
      <dgm:spPr/>
    </dgm:pt>
    <dgm:pt modelId="{BCD31857-25AE-4E9F-B64F-D5834FB1BE3B}" type="pres">
      <dgm:prSet presAssocID="{3C0702C4-6AAC-4AF4-B5B8-B6B57CBCEDC0}" presName="parentText" presStyleLbl="node1" presStyleIdx="4" presStyleCnt="5">
        <dgm:presLayoutVars>
          <dgm:chMax val="0"/>
          <dgm:bulletEnabled val="1"/>
        </dgm:presLayoutVars>
      </dgm:prSet>
      <dgm:spPr/>
    </dgm:pt>
  </dgm:ptLst>
  <dgm:cxnLst>
    <dgm:cxn modelId="{AFA4300C-CC75-4145-9328-696D799906EA}" type="presOf" srcId="{E5134BC4-1AF3-4BA7-96C6-D5D3D6200DDB}" destId="{3FC56A0E-1CC9-4EEF-A6E8-6AADBB5A817D}" srcOrd="0" destOrd="0" presId="urn:microsoft.com/office/officeart/2005/8/layout/vList2"/>
    <dgm:cxn modelId="{512A9124-FB0D-44CC-91E6-2541BAFA9AD8}" srcId="{2C897F87-0099-4F6D-8AAB-0B3761D04A63}" destId="{45077AD7-6E92-419F-B8E0-8910E8F3A13E}" srcOrd="0" destOrd="0" parTransId="{0D1BAA30-2CD9-4552-B477-E89D0E2877F2}" sibTransId="{DA875A1E-7E83-43A1-AF23-9E3BDFA98F5E}"/>
    <dgm:cxn modelId="{6F865F5B-3DE5-4C1D-83CC-D82B0EDA7511}" type="presOf" srcId="{45077AD7-6E92-419F-B8E0-8910E8F3A13E}" destId="{DBFFEC5E-1434-4AD1-BF4E-72ECD01EEC12}" srcOrd="0" destOrd="0" presId="urn:microsoft.com/office/officeart/2005/8/layout/vList2"/>
    <dgm:cxn modelId="{DE3A5046-212C-46D9-919A-C6D6671AD087}" srcId="{2C897F87-0099-4F6D-8AAB-0B3761D04A63}" destId="{7EDD3408-C91D-483B-992C-4B1AA8562E1C}" srcOrd="1" destOrd="0" parTransId="{0A4158EE-2204-4C3C-B44A-1E5FA773F01E}" sibTransId="{5ED3BE33-35B2-4881-9F2B-C7BF9D99450B}"/>
    <dgm:cxn modelId="{1F8C366C-FDBB-409E-8D92-DD834E4E5760}" srcId="{2C897F87-0099-4F6D-8AAB-0B3761D04A63}" destId="{3C0702C4-6AAC-4AF4-B5B8-B6B57CBCEDC0}" srcOrd="4" destOrd="0" parTransId="{98D910E6-3CEE-4853-988F-08C944DAFDD6}" sibTransId="{66A7E9CD-AFA0-4502-AF68-D15491CF4390}"/>
    <dgm:cxn modelId="{A678E97C-7460-4B74-A875-99E586229ABB}" type="presOf" srcId="{DB48F60D-7D1E-4463-A4DD-BA66415CC0DD}" destId="{FE9C78AC-5A60-4F03-AB41-92D5EDAD7D75}" srcOrd="0" destOrd="0" presId="urn:microsoft.com/office/officeart/2005/8/layout/vList2"/>
    <dgm:cxn modelId="{00B6088D-22E4-4717-A8D9-0DB553B8146F}" srcId="{2C897F87-0099-4F6D-8AAB-0B3761D04A63}" destId="{DB48F60D-7D1E-4463-A4DD-BA66415CC0DD}" srcOrd="3" destOrd="0" parTransId="{FC681757-704E-4A10-B97C-829268A7C5E4}" sibTransId="{A20E9917-A212-4DBC-9EC7-89E0E577AE1F}"/>
    <dgm:cxn modelId="{8172E790-FF1F-4F23-8261-D10B4B2B0A7F}" type="presOf" srcId="{7EDD3408-C91D-483B-992C-4B1AA8562E1C}" destId="{06545CC7-CB47-4BE3-B4B5-3084724815CE}" srcOrd="0" destOrd="0" presId="urn:microsoft.com/office/officeart/2005/8/layout/vList2"/>
    <dgm:cxn modelId="{87D9F897-9C28-44AA-AAD5-AD13A7CA0BCD}" type="presOf" srcId="{3C0702C4-6AAC-4AF4-B5B8-B6B57CBCEDC0}" destId="{BCD31857-25AE-4E9F-B64F-D5834FB1BE3B}" srcOrd="0" destOrd="0" presId="urn:microsoft.com/office/officeart/2005/8/layout/vList2"/>
    <dgm:cxn modelId="{9D3A9CA2-1F2E-4CFC-ABE2-2E04CEB564CA}" type="presOf" srcId="{2C897F87-0099-4F6D-8AAB-0B3761D04A63}" destId="{AF8CB49A-64CD-43F4-BB49-535590567ECF}" srcOrd="0" destOrd="0" presId="urn:microsoft.com/office/officeart/2005/8/layout/vList2"/>
    <dgm:cxn modelId="{3A9411C2-FD22-4F17-8EDE-B0C74708F975}" srcId="{2C897F87-0099-4F6D-8AAB-0B3761D04A63}" destId="{E5134BC4-1AF3-4BA7-96C6-D5D3D6200DDB}" srcOrd="2" destOrd="0" parTransId="{CAF2025A-DB4E-4112-BEFA-DAF75677DBAC}" sibTransId="{70A4D08C-1585-4C1E-8DDC-AC2BEA333FD0}"/>
    <dgm:cxn modelId="{53B1CA89-6D06-45DF-9F1C-D4035C22AF61}" type="presParOf" srcId="{AF8CB49A-64CD-43F4-BB49-535590567ECF}" destId="{DBFFEC5E-1434-4AD1-BF4E-72ECD01EEC12}" srcOrd="0" destOrd="0" presId="urn:microsoft.com/office/officeart/2005/8/layout/vList2"/>
    <dgm:cxn modelId="{379B355C-00B9-47E7-9515-B173B6823C7F}" type="presParOf" srcId="{AF8CB49A-64CD-43F4-BB49-535590567ECF}" destId="{05CFA332-CBE2-4E55-94A5-44CB0484BCDB}" srcOrd="1" destOrd="0" presId="urn:microsoft.com/office/officeart/2005/8/layout/vList2"/>
    <dgm:cxn modelId="{F2B66A9C-434B-4C93-9E24-ED7B1F952B3D}" type="presParOf" srcId="{AF8CB49A-64CD-43F4-BB49-535590567ECF}" destId="{06545CC7-CB47-4BE3-B4B5-3084724815CE}" srcOrd="2" destOrd="0" presId="urn:microsoft.com/office/officeart/2005/8/layout/vList2"/>
    <dgm:cxn modelId="{5B0F28D0-33DC-438B-B961-A5E7A969786C}" type="presParOf" srcId="{AF8CB49A-64CD-43F4-BB49-535590567ECF}" destId="{CB9B38C2-7DBE-41F1-9E09-3213D94ADEEF}" srcOrd="3" destOrd="0" presId="urn:microsoft.com/office/officeart/2005/8/layout/vList2"/>
    <dgm:cxn modelId="{5A546FE4-B171-424F-AB1B-F70B33D5A606}" type="presParOf" srcId="{AF8CB49A-64CD-43F4-BB49-535590567ECF}" destId="{3FC56A0E-1CC9-4EEF-A6E8-6AADBB5A817D}" srcOrd="4" destOrd="0" presId="urn:microsoft.com/office/officeart/2005/8/layout/vList2"/>
    <dgm:cxn modelId="{C4A59752-13FE-422C-95A1-8A6F111D412C}" type="presParOf" srcId="{AF8CB49A-64CD-43F4-BB49-535590567ECF}" destId="{FCAAF99D-052E-4218-A3CC-B0DB664C422E}" srcOrd="5" destOrd="0" presId="urn:microsoft.com/office/officeart/2005/8/layout/vList2"/>
    <dgm:cxn modelId="{AFC918D3-B32A-4EA0-B5C0-A18C840F6E61}" type="presParOf" srcId="{AF8CB49A-64CD-43F4-BB49-535590567ECF}" destId="{FE9C78AC-5A60-4F03-AB41-92D5EDAD7D75}" srcOrd="6" destOrd="0" presId="urn:microsoft.com/office/officeart/2005/8/layout/vList2"/>
    <dgm:cxn modelId="{C9B37015-6675-4312-9B1C-D3FE0147B8AB}" type="presParOf" srcId="{AF8CB49A-64CD-43F4-BB49-535590567ECF}" destId="{CEEB622D-7B48-43DA-BAD1-2B11CB8CD66C}" srcOrd="7" destOrd="0" presId="urn:microsoft.com/office/officeart/2005/8/layout/vList2"/>
    <dgm:cxn modelId="{7C96C8DE-727D-43B2-BAE9-6D8EA27B6CA9}" type="presParOf" srcId="{AF8CB49A-64CD-43F4-BB49-535590567ECF}" destId="{BCD31857-25AE-4E9F-B64F-D5834FB1BE3B}" srcOrd="8"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4CF6C2B-3ACD-4FFD-9366-0923A092DF62}" type="doc">
      <dgm:prSet loTypeId="urn:microsoft.com/office/officeart/2005/8/layout/process4" loCatId="process" qsTypeId="urn:microsoft.com/office/officeart/2005/8/quickstyle/simple1" qsCatId="simple" csTypeId="urn:microsoft.com/office/officeart/2005/8/colors/colorful1" csCatId="colorful"/>
      <dgm:spPr/>
      <dgm:t>
        <a:bodyPr/>
        <a:lstStyle/>
        <a:p>
          <a:endParaRPr lang="en-US"/>
        </a:p>
      </dgm:t>
    </dgm:pt>
    <dgm:pt modelId="{66674C5A-AF1E-4154-B9CE-96B0F62BDC17}">
      <dgm:prSet/>
      <dgm:spPr/>
      <dgm:t>
        <a:bodyPr/>
        <a:lstStyle/>
        <a:p>
          <a:r>
            <a:rPr lang="de-DE"/>
            <a:t>Raumreservierung, Terminplanung, Hinterlegen im Dienstplan etc. erfolgt über ZPA</a:t>
          </a:r>
          <a:endParaRPr lang="en-US"/>
        </a:p>
      </dgm:t>
    </dgm:pt>
    <dgm:pt modelId="{0718095C-F6FA-4654-954A-B9BBB6B4F981}" type="parTrans" cxnId="{C05B6BF5-B857-420D-9C1E-2E213259232D}">
      <dgm:prSet/>
      <dgm:spPr/>
      <dgm:t>
        <a:bodyPr/>
        <a:lstStyle/>
        <a:p>
          <a:endParaRPr lang="en-US"/>
        </a:p>
      </dgm:t>
    </dgm:pt>
    <dgm:pt modelId="{E1D8C0F0-4D23-4451-9888-FAA839F34DD1}" type="sibTrans" cxnId="{C05B6BF5-B857-420D-9C1E-2E213259232D}">
      <dgm:prSet/>
      <dgm:spPr/>
      <dgm:t>
        <a:bodyPr/>
        <a:lstStyle/>
        <a:p>
          <a:endParaRPr lang="en-US"/>
        </a:p>
      </dgm:t>
    </dgm:pt>
    <dgm:pt modelId="{B608EBDB-7AA9-4E9B-917A-EEF08331AB33}">
      <dgm:prSet/>
      <dgm:spPr/>
      <dgm:t>
        <a:bodyPr/>
        <a:lstStyle/>
        <a:p>
          <a:r>
            <a:rPr lang="de-DE" dirty="0"/>
            <a:t>Auszubildende haben „KB“ im DP vermerkt: Arbeitszeit 7:00-15:12; dabei bis 12:55 auf eigener Station, dann umziehen und mit Modulordner in vorher gebuchten Raum</a:t>
          </a:r>
          <a:endParaRPr lang="en-US" dirty="0"/>
        </a:p>
      </dgm:t>
    </dgm:pt>
    <dgm:pt modelId="{B05F48B4-732D-4B79-9325-F2EC922CA3E8}" type="parTrans" cxnId="{4764361B-A84C-49DF-AD12-4EDC1389A3CC}">
      <dgm:prSet/>
      <dgm:spPr/>
      <dgm:t>
        <a:bodyPr/>
        <a:lstStyle/>
        <a:p>
          <a:endParaRPr lang="en-US"/>
        </a:p>
      </dgm:t>
    </dgm:pt>
    <dgm:pt modelId="{3927B581-6F08-41CF-9D05-6D51B0FD5E43}" type="sibTrans" cxnId="{4764361B-A84C-49DF-AD12-4EDC1389A3CC}">
      <dgm:prSet/>
      <dgm:spPr/>
      <dgm:t>
        <a:bodyPr/>
        <a:lstStyle/>
        <a:p>
          <a:endParaRPr lang="en-US"/>
        </a:p>
      </dgm:t>
    </dgm:pt>
    <dgm:pt modelId="{559CDFD9-6265-4A8D-BD44-5E8C7C6F4655}">
      <dgm:prSet/>
      <dgm:spPr/>
      <dgm:t>
        <a:bodyPr/>
        <a:lstStyle/>
        <a:p>
          <a:r>
            <a:rPr lang="de-DE"/>
            <a:t>Info an Schüler erfolgt über schriftliche Einladungen per Hauspost</a:t>
          </a:r>
          <a:endParaRPr lang="en-US"/>
        </a:p>
      </dgm:t>
    </dgm:pt>
    <dgm:pt modelId="{5AC6E078-05F5-4D97-9337-34A4D3F3ED3F}" type="parTrans" cxnId="{EAAD14DC-1344-4B2D-BCAE-E10A5DB2C45F}">
      <dgm:prSet/>
      <dgm:spPr/>
      <dgm:t>
        <a:bodyPr/>
        <a:lstStyle/>
        <a:p>
          <a:endParaRPr lang="en-US"/>
        </a:p>
      </dgm:t>
    </dgm:pt>
    <dgm:pt modelId="{DAE08F0D-E6B6-4F14-B91E-DC94E5796673}" type="sibTrans" cxnId="{EAAD14DC-1344-4B2D-BCAE-E10A5DB2C45F}">
      <dgm:prSet/>
      <dgm:spPr/>
      <dgm:t>
        <a:bodyPr/>
        <a:lstStyle/>
        <a:p>
          <a:endParaRPr lang="en-US"/>
        </a:p>
      </dgm:t>
    </dgm:pt>
    <dgm:pt modelId="{1183F300-C787-454F-96BA-3A5C7A2D6EBF}" type="pres">
      <dgm:prSet presAssocID="{04CF6C2B-3ACD-4FFD-9366-0923A092DF62}" presName="Name0" presStyleCnt="0">
        <dgm:presLayoutVars>
          <dgm:dir/>
          <dgm:animLvl val="lvl"/>
          <dgm:resizeHandles val="exact"/>
        </dgm:presLayoutVars>
      </dgm:prSet>
      <dgm:spPr/>
    </dgm:pt>
    <dgm:pt modelId="{A04972F8-152A-4EFB-8342-F51FB54EA0AA}" type="pres">
      <dgm:prSet presAssocID="{559CDFD9-6265-4A8D-BD44-5E8C7C6F4655}" presName="boxAndChildren" presStyleCnt="0"/>
      <dgm:spPr/>
    </dgm:pt>
    <dgm:pt modelId="{52552C12-9106-41E5-AFDF-343F07D7A9DB}" type="pres">
      <dgm:prSet presAssocID="{559CDFD9-6265-4A8D-BD44-5E8C7C6F4655}" presName="parentTextBox" presStyleLbl="node1" presStyleIdx="0" presStyleCnt="3"/>
      <dgm:spPr/>
    </dgm:pt>
    <dgm:pt modelId="{D2763409-DE6C-4825-BBB2-75BB3EC585ED}" type="pres">
      <dgm:prSet presAssocID="{3927B581-6F08-41CF-9D05-6D51B0FD5E43}" presName="sp" presStyleCnt="0"/>
      <dgm:spPr/>
    </dgm:pt>
    <dgm:pt modelId="{1F92FFB0-DCEE-4CA6-ABB4-38C3574217E5}" type="pres">
      <dgm:prSet presAssocID="{B608EBDB-7AA9-4E9B-917A-EEF08331AB33}" presName="arrowAndChildren" presStyleCnt="0"/>
      <dgm:spPr/>
    </dgm:pt>
    <dgm:pt modelId="{BD75D5DD-F974-477A-973C-C020C7E0CD52}" type="pres">
      <dgm:prSet presAssocID="{B608EBDB-7AA9-4E9B-917A-EEF08331AB33}" presName="parentTextArrow" presStyleLbl="node1" presStyleIdx="1" presStyleCnt="3"/>
      <dgm:spPr/>
    </dgm:pt>
    <dgm:pt modelId="{91CEE432-3BB1-40CA-BF6C-5DE9E584A06A}" type="pres">
      <dgm:prSet presAssocID="{E1D8C0F0-4D23-4451-9888-FAA839F34DD1}" presName="sp" presStyleCnt="0"/>
      <dgm:spPr/>
    </dgm:pt>
    <dgm:pt modelId="{3124EB94-FF98-44E3-98E5-7C68CB774846}" type="pres">
      <dgm:prSet presAssocID="{66674C5A-AF1E-4154-B9CE-96B0F62BDC17}" presName="arrowAndChildren" presStyleCnt="0"/>
      <dgm:spPr/>
    </dgm:pt>
    <dgm:pt modelId="{587AD72B-C9C5-416B-B7D0-14449A58325A}" type="pres">
      <dgm:prSet presAssocID="{66674C5A-AF1E-4154-B9CE-96B0F62BDC17}" presName="parentTextArrow" presStyleLbl="node1" presStyleIdx="2" presStyleCnt="3"/>
      <dgm:spPr/>
    </dgm:pt>
  </dgm:ptLst>
  <dgm:cxnLst>
    <dgm:cxn modelId="{4764361B-A84C-49DF-AD12-4EDC1389A3CC}" srcId="{04CF6C2B-3ACD-4FFD-9366-0923A092DF62}" destId="{B608EBDB-7AA9-4E9B-917A-EEF08331AB33}" srcOrd="1" destOrd="0" parTransId="{B05F48B4-732D-4B79-9325-F2EC922CA3E8}" sibTransId="{3927B581-6F08-41CF-9D05-6D51B0FD5E43}"/>
    <dgm:cxn modelId="{8CED082A-4681-4CD5-9B39-33CB70E28C4A}" type="presOf" srcId="{66674C5A-AF1E-4154-B9CE-96B0F62BDC17}" destId="{587AD72B-C9C5-416B-B7D0-14449A58325A}" srcOrd="0" destOrd="0" presId="urn:microsoft.com/office/officeart/2005/8/layout/process4"/>
    <dgm:cxn modelId="{A6834E6C-04B3-47AB-A188-C3561DB3B736}" type="presOf" srcId="{B608EBDB-7AA9-4E9B-917A-EEF08331AB33}" destId="{BD75D5DD-F974-477A-973C-C020C7E0CD52}" srcOrd="0" destOrd="0" presId="urn:microsoft.com/office/officeart/2005/8/layout/process4"/>
    <dgm:cxn modelId="{FA948850-3B4B-4F1A-9D18-C196AA746360}" type="presOf" srcId="{04CF6C2B-3ACD-4FFD-9366-0923A092DF62}" destId="{1183F300-C787-454F-96BA-3A5C7A2D6EBF}" srcOrd="0" destOrd="0" presId="urn:microsoft.com/office/officeart/2005/8/layout/process4"/>
    <dgm:cxn modelId="{00FF44A7-8491-4C1A-AF37-EC197B1CE12A}" type="presOf" srcId="{559CDFD9-6265-4A8D-BD44-5E8C7C6F4655}" destId="{52552C12-9106-41E5-AFDF-343F07D7A9DB}" srcOrd="0" destOrd="0" presId="urn:microsoft.com/office/officeart/2005/8/layout/process4"/>
    <dgm:cxn modelId="{EAAD14DC-1344-4B2D-BCAE-E10A5DB2C45F}" srcId="{04CF6C2B-3ACD-4FFD-9366-0923A092DF62}" destId="{559CDFD9-6265-4A8D-BD44-5E8C7C6F4655}" srcOrd="2" destOrd="0" parTransId="{5AC6E078-05F5-4D97-9337-34A4D3F3ED3F}" sibTransId="{DAE08F0D-E6B6-4F14-B91E-DC94E5796673}"/>
    <dgm:cxn modelId="{C05B6BF5-B857-420D-9C1E-2E213259232D}" srcId="{04CF6C2B-3ACD-4FFD-9366-0923A092DF62}" destId="{66674C5A-AF1E-4154-B9CE-96B0F62BDC17}" srcOrd="0" destOrd="0" parTransId="{0718095C-F6FA-4654-954A-B9BBB6B4F981}" sibTransId="{E1D8C0F0-4D23-4451-9888-FAA839F34DD1}"/>
    <dgm:cxn modelId="{B3358064-7839-430D-8993-4BBBD14C9055}" type="presParOf" srcId="{1183F300-C787-454F-96BA-3A5C7A2D6EBF}" destId="{A04972F8-152A-4EFB-8342-F51FB54EA0AA}" srcOrd="0" destOrd="0" presId="urn:microsoft.com/office/officeart/2005/8/layout/process4"/>
    <dgm:cxn modelId="{6CAD6D53-CF64-416C-BB34-4522B3DD6CB9}" type="presParOf" srcId="{A04972F8-152A-4EFB-8342-F51FB54EA0AA}" destId="{52552C12-9106-41E5-AFDF-343F07D7A9DB}" srcOrd="0" destOrd="0" presId="urn:microsoft.com/office/officeart/2005/8/layout/process4"/>
    <dgm:cxn modelId="{26C7CAE0-F020-42A6-B9CB-4D7E45B21BE1}" type="presParOf" srcId="{1183F300-C787-454F-96BA-3A5C7A2D6EBF}" destId="{D2763409-DE6C-4825-BBB2-75BB3EC585ED}" srcOrd="1" destOrd="0" presId="urn:microsoft.com/office/officeart/2005/8/layout/process4"/>
    <dgm:cxn modelId="{67770572-4327-4353-AFAB-7C37841F36DA}" type="presParOf" srcId="{1183F300-C787-454F-96BA-3A5C7A2D6EBF}" destId="{1F92FFB0-DCEE-4CA6-ABB4-38C3574217E5}" srcOrd="2" destOrd="0" presId="urn:microsoft.com/office/officeart/2005/8/layout/process4"/>
    <dgm:cxn modelId="{DDF43721-1546-49F3-BF8F-221D80E291F3}" type="presParOf" srcId="{1F92FFB0-DCEE-4CA6-ABB4-38C3574217E5}" destId="{BD75D5DD-F974-477A-973C-C020C7E0CD52}" srcOrd="0" destOrd="0" presId="urn:microsoft.com/office/officeart/2005/8/layout/process4"/>
    <dgm:cxn modelId="{05387506-89B9-4DB0-A473-64616DD444BC}" type="presParOf" srcId="{1183F300-C787-454F-96BA-3A5C7A2D6EBF}" destId="{91CEE432-3BB1-40CA-BF6C-5DE9E584A06A}" srcOrd="3" destOrd="0" presId="urn:microsoft.com/office/officeart/2005/8/layout/process4"/>
    <dgm:cxn modelId="{474F11E1-397F-4631-9BA8-D4B2E152E720}" type="presParOf" srcId="{1183F300-C787-454F-96BA-3A5C7A2D6EBF}" destId="{3124EB94-FF98-44E3-98E5-7C68CB774846}" srcOrd="4" destOrd="0" presId="urn:microsoft.com/office/officeart/2005/8/layout/process4"/>
    <dgm:cxn modelId="{6DA25AD8-3B59-4C93-A220-C224AE8CA48C}" type="presParOf" srcId="{3124EB94-FF98-44E3-98E5-7C68CB774846}" destId="{587AD72B-C9C5-416B-B7D0-14449A58325A}" srcOrd="0" destOrd="0" presId="urn:microsoft.com/office/officeart/2005/8/layout/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85D7657-9ED2-4E77-BFCA-9518A804475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0684E968-033E-4D78-B56D-989C7C01624D}">
      <dgm:prSet/>
      <dgm:spPr/>
      <dgm:t>
        <a:bodyPr/>
        <a:lstStyle/>
        <a:p>
          <a:r>
            <a:rPr lang="de-DE"/>
            <a:t>Zwischen Mai 2011  und Juni 2019 KB 108x durchgeführt; 673 Auszubildende (mind. 1 pro Monat)</a:t>
          </a:r>
          <a:endParaRPr lang="en-US"/>
        </a:p>
      </dgm:t>
    </dgm:pt>
    <dgm:pt modelId="{178A006F-E377-42A2-9EB7-7F52275BAA44}" type="parTrans" cxnId="{B7D4449A-D2F8-4B21-B397-096BDA6B639D}">
      <dgm:prSet/>
      <dgm:spPr/>
      <dgm:t>
        <a:bodyPr/>
        <a:lstStyle/>
        <a:p>
          <a:endParaRPr lang="en-US"/>
        </a:p>
      </dgm:t>
    </dgm:pt>
    <dgm:pt modelId="{E75C0F60-CFD1-42AE-B790-B1B713A4AC6F}" type="sibTrans" cxnId="{B7D4449A-D2F8-4B21-B397-096BDA6B639D}">
      <dgm:prSet/>
      <dgm:spPr/>
      <dgm:t>
        <a:bodyPr/>
        <a:lstStyle/>
        <a:p>
          <a:endParaRPr lang="en-US"/>
        </a:p>
      </dgm:t>
    </dgm:pt>
    <dgm:pt modelId="{10CE0D5F-7394-44C5-A0D3-1A61DC40CBAE}">
      <dgm:prSet/>
      <dgm:spPr/>
      <dgm:t>
        <a:bodyPr/>
        <a:lstStyle/>
        <a:p>
          <a:r>
            <a:rPr lang="de-DE"/>
            <a:t>Auszubildende </a:t>
          </a:r>
          <a:r>
            <a:rPr lang="de-DE" b="1"/>
            <a:t>eines</a:t>
          </a:r>
          <a:r>
            <a:rPr lang="de-DE"/>
            <a:t> Kurses (höheres Vertrauen) ; wobei Auszubildende einer Fachrichtung auch möglich wären</a:t>
          </a:r>
          <a:endParaRPr lang="en-US"/>
        </a:p>
      </dgm:t>
    </dgm:pt>
    <dgm:pt modelId="{AD5CDD10-8D87-432D-AEB7-241188919659}" type="parTrans" cxnId="{0F9028A4-1A20-4FBF-B2BD-968C1655222C}">
      <dgm:prSet/>
      <dgm:spPr/>
      <dgm:t>
        <a:bodyPr/>
        <a:lstStyle/>
        <a:p>
          <a:endParaRPr lang="en-US"/>
        </a:p>
      </dgm:t>
    </dgm:pt>
    <dgm:pt modelId="{7E622BC6-39A9-46D8-8AD4-616AAAB47E64}" type="sibTrans" cxnId="{0F9028A4-1A20-4FBF-B2BD-968C1655222C}">
      <dgm:prSet/>
      <dgm:spPr/>
      <dgm:t>
        <a:bodyPr/>
        <a:lstStyle/>
        <a:p>
          <a:endParaRPr lang="en-US"/>
        </a:p>
      </dgm:t>
    </dgm:pt>
    <dgm:pt modelId="{931CE4AB-B6CF-4D40-A882-6CE42CFACD36}" type="pres">
      <dgm:prSet presAssocID="{985D7657-9ED2-4E77-BFCA-9518A804475A}" presName="linear" presStyleCnt="0">
        <dgm:presLayoutVars>
          <dgm:animLvl val="lvl"/>
          <dgm:resizeHandles val="exact"/>
        </dgm:presLayoutVars>
      </dgm:prSet>
      <dgm:spPr/>
    </dgm:pt>
    <dgm:pt modelId="{052A79EC-C9E2-472D-98C9-17CFE402B8EF}" type="pres">
      <dgm:prSet presAssocID="{0684E968-033E-4D78-B56D-989C7C01624D}" presName="parentText" presStyleLbl="node1" presStyleIdx="0" presStyleCnt="2">
        <dgm:presLayoutVars>
          <dgm:chMax val="0"/>
          <dgm:bulletEnabled val="1"/>
        </dgm:presLayoutVars>
      </dgm:prSet>
      <dgm:spPr/>
    </dgm:pt>
    <dgm:pt modelId="{01133150-B777-45EE-BE03-6EC51A258424}" type="pres">
      <dgm:prSet presAssocID="{E75C0F60-CFD1-42AE-B790-B1B713A4AC6F}" presName="spacer" presStyleCnt="0"/>
      <dgm:spPr/>
    </dgm:pt>
    <dgm:pt modelId="{8FE7F0D2-CEF6-497E-AEE2-4870444A2DCE}" type="pres">
      <dgm:prSet presAssocID="{10CE0D5F-7394-44C5-A0D3-1A61DC40CBAE}" presName="parentText" presStyleLbl="node1" presStyleIdx="1" presStyleCnt="2">
        <dgm:presLayoutVars>
          <dgm:chMax val="0"/>
          <dgm:bulletEnabled val="1"/>
        </dgm:presLayoutVars>
      </dgm:prSet>
      <dgm:spPr/>
    </dgm:pt>
  </dgm:ptLst>
  <dgm:cxnLst>
    <dgm:cxn modelId="{3863EA00-A684-4136-9C42-7D426DA19B4D}" type="presOf" srcId="{10CE0D5F-7394-44C5-A0D3-1A61DC40CBAE}" destId="{8FE7F0D2-CEF6-497E-AEE2-4870444A2DCE}" srcOrd="0" destOrd="0" presId="urn:microsoft.com/office/officeart/2005/8/layout/vList2"/>
    <dgm:cxn modelId="{464FFC82-F0E5-4F8F-A587-44C8D0EB95BA}" type="presOf" srcId="{0684E968-033E-4D78-B56D-989C7C01624D}" destId="{052A79EC-C9E2-472D-98C9-17CFE402B8EF}" srcOrd="0" destOrd="0" presId="urn:microsoft.com/office/officeart/2005/8/layout/vList2"/>
    <dgm:cxn modelId="{43E44591-FE95-4ECB-A5A8-3ADC984E7673}" type="presOf" srcId="{985D7657-9ED2-4E77-BFCA-9518A804475A}" destId="{931CE4AB-B6CF-4D40-A882-6CE42CFACD36}" srcOrd="0" destOrd="0" presId="urn:microsoft.com/office/officeart/2005/8/layout/vList2"/>
    <dgm:cxn modelId="{B7D4449A-D2F8-4B21-B397-096BDA6B639D}" srcId="{985D7657-9ED2-4E77-BFCA-9518A804475A}" destId="{0684E968-033E-4D78-B56D-989C7C01624D}" srcOrd="0" destOrd="0" parTransId="{178A006F-E377-42A2-9EB7-7F52275BAA44}" sibTransId="{E75C0F60-CFD1-42AE-B790-B1B713A4AC6F}"/>
    <dgm:cxn modelId="{0F9028A4-1A20-4FBF-B2BD-968C1655222C}" srcId="{985D7657-9ED2-4E77-BFCA-9518A804475A}" destId="{10CE0D5F-7394-44C5-A0D3-1A61DC40CBAE}" srcOrd="1" destOrd="0" parTransId="{AD5CDD10-8D87-432D-AEB7-241188919659}" sibTransId="{7E622BC6-39A9-46D8-8AD4-616AAAB47E64}"/>
    <dgm:cxn modelId="{E83E9D2D-437A-4B3B-A680-56D04BA1F020}" type="presParOf" srcId="{931CE4AB-B6CF-4D40-A882-6CE42CFACD36}" destId="{052A79EC-C9E2-472D-98C9-17CFE402B8EF}" srcOrd="0" destOrd="0" presId="urn:microsoft.com/office/officeart/2005/8/layout/vList2"/>
    <dgm:cxn modelId="{BCB076FB-0587-4B4E-974E-76999F955635}" type="presParOf" srcId="{931CE4AB-B6CF-4D40-A882-6CE42CFACD36}" destId="{01133150-B777-45EE-BE03-6EC51A258424}" srcOrd="1" destOrd="0" presId="urn:microsoft.com/office/officeart/2005/8/layout/vList2"/>
    <dgm:cxn modelId="{9DBFE053-8BA5-4337-AC19-75CE0EACA188}" type="presParOf" srcId="{931CE4AB-B6CF-4D40-A882-6CE42CFACD36}" destId="{8FE7F0D2-CEF6-497E-AEE2-4870444A2DCE}"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FEBD208-3598-4B20-A01E-5B59468FB8C8}" type="doc">
      <dgm:prSet loTypeId="urn:microsoft.com/office/officeart/2005/8/layout/vList2" loCatId="list" qsTypeId="urn:microsoft.com/office/officeart/2005/8/quickstyle/simple1" qsCatId="simple" csTypeId="urn:microsoft.com/office/officeart/2005/8/colors/accent2_2" csCatId="accent2" phldr="1"/>
      <dgm:spPr/>
      <dgm:t>
        <a:bodyPr/>
        <a:lstStyle/>
        <a:p>
          <a:endParaRPr lang="en-US"/>
        </a:p>
      </dgm:t>
    </dgm:pt>
    <dgm:pt modelId="{B8449F6F-8C81-4EFB-AFF0-C2E30D95B80E}">
      <dgm:prSet/>
      <dgm:spPr/>
      <dgm:t>
        <a:bodyPr/>
        <a:lstStyle/>
        <a:p>
          <a:r>
            <a:rPr lang="de-DE" dirty="0"/>
            <a:t>Sich </a:t>
          </a:r>
          <a:r>
            <a:rPr lang="de-DE" b="1" dirty="0"/>
            <a:t>wiederholende Themenbereiche </a:t>
          </a:r>
          <a:r>
            <a:rPr lang="de-DE" dirty="0"/>
            <a:t>sind erkennbar: Tod und Sterben, Bewältigung und Verarbeitung von Notfallsituationen, Wahrnehmung von Diskrepanzen zwischen individuellen Bedürfnissen und der Rationalität des Arbeitsalltags, ethische Konflikte, Konflikte in Teams </a:t>
          </a:r>
          <a:r>
            <a:rPr lang="de-DE" dirty="0">
              <a:sym typeface="Wingdings" panose="05000000000000000000" pitchFamily="2" charset="2"/>
            </a:rPr>
            <a:t></a:t>
          </a:r>
          <a:r>
            <a:rPr lang="de-DE" dirty="0"/>
            <a:t> Anleitungsdefizite? Vermehrtes Augenmerk durch PAs nötig!</a:t>
          </a:r>
          <a:endParaRPr lang="en-US" dirty="0"/>
        </a:p>
      </dgm:t>
    </dgm:pt>
    <dgm:pt modelId="{87BD2397-BE97-4FB6-8EF1-6F6ED1FB6860}" type="parTrans" cxnId="{23D66D86-42B2-445B-A256-84583B42E58B}">
      <dgm:prSet/>
      <dgm:spPr/>
      <dgm:t>
        <a:bodyPr/>
        <a:lstStyle/>
        <a:p>
          <a:endParaRPr lang="en-US"/>
        </a:p>
      </dgm:t>
    </dgm:pt>
    <dgm:pt modelId="{E3C56199-D298-4925-B405-62DF496857B6}" type="sibTrans" cxnId="{23D66D86-42B2-445B-A256-84583B42E58B}">
      <dgm:prSet/>
      <dgm:spPr/>
      <dgm:t>
        <a:bodyPr/>
        <a:lstStyle/>
        <a:p>
          <a:endParaRPr lang="en-US"/>
        </a:p>
      </dgm:t>
    </dgm:pt>
    <dgm:pt modelId="{24D9CAA8-F64B-40E8-B5DE-6E1FF3D0AFED}">
      <dgm:prSet/>
      <dgm:spPr/>
      <dgm:t>
        <a:bodyPr/>
        <a:lstStyle/>
        <a:p>
          <a:r>
            <a:rPr lang="de-DE"/>
            <a:t>Rückmeldungen und Lösungsstrategien wurden durchweg als positiv empfunden; in den meisten Fällen wurden konkrete Ideen oder Anregungen für eigenes Vorgehen in zukünftigen Konfliktsituationen benannt</a:t>
          </a:r>
          <a:endParaRPr lang="en-US"/>
        </a:p>
      </dgm:t>
    </dgm:pt>
    <dgm:pt modelId="{81374EEF-CEAD-46FD-BB0B-F2BC01E254AA}" type="parTrans" cxnId="{C87DCD75-1E41-47FD-B6CD-96E45D485544}">
      <dgm:prSet/>
      <dgm:spPr/>
      <dgm:t>
        <a:bodyPr/>
        <a:lstStyle/>
        <a:p>
          <a:endParaRPr lang="en-US"/>
        </a:p>
      </dgm:t>
    </dgm:pt>
    <dgm:pt modelId="{C47321C2-0461-48F8-BACF-372462A6B5C1}" type="sibTrans" cxnId="{C87DCD75-1E41-47FD-B6CD-96E45D485544}">
      <dgm:prSet/>
      <dgm:spPr/>
      <dgm:t>
        <a:bodyPr/>
        <a:lstStyle/>
        <a:p>
          <a:endParaRPr lang="en-US"/>
        </a:p>
      </dgm:t>
    </dgm:pt>
    <dgm:pt modelId="{0295AEED-B974-411C-90D7-048CFDDE9D80}" type="pres">
      <dgm:prSet presAssocID="{DFEBD208-3598-4B20-A01E-5B59468FB8C8}" presName="linear" presStyleCnt="0">
        <dgm:presLayoutVars>
          <dgm:animLvl val="lvl"/>
          <dgm:resizeHandles val="exact"/>
        </dgm:presLayoutVars>
      </dgm:prSet>
      <dgm:spPr/>
    </dgm:pt>
    <dgm:pt modelId="{99F2B96B-28F6-478D-B288-633CDAD09C9A}" type="pres">
      <dgm:prSet presAssocID="{B8449F6F-8C81-4EFB-AFF0-C2E30D95B80E}" presName="parentText" presStyleLbl="node1" presStyleIdx="0" presStyleCnt="2">
        <dgm:presLayoutVars>
          <dgm:chMax val="0"/>
          <dgm:bulletEnabled val="1"/>
        </dgm:presLayoutVars>
      </dgm:prSet>
      <dgm:spPr/>
    </dgm:pt>
    <dgm:pt modelId="{27CED221-DC1B-422A-A142-973C65B68653}" type="pres">
      <dgm:prSet presAssocID="{E3C56199-D298-4925-B405-62DF496857B6}" presName="spacer" presStyleCnt="0"/>
      <dgm:spPr/>
    </dgm:pt>
    <dgm:pt modelId="{86DE52E4-B04C-43CC-971A-FC23A72B9D3D}" type="pres">
      <dgm:prSet presAssocID="{24D9CAA8-F64B-40E8-B5DE-6E1FF3D0AFED}" presName="parentText" presStyleLbl="node1" presStyleIdx="1" presStyleCnt="2">
        <dgm:presLayoutVars>
          <dgm:chMax val="0"/>
          <dgm:bulletEnabled val="1"/>
        </dgm:presLayoutVars>
      </dgm:prSet>
      <dgm:spPr/>
    </dgm:pt>
  </dgm:ptLst>
  <dgm:cxnLst>
    <dgm:cxn modelId="{DBC90D17-7807-405E-B1B5-0A4E69D099FC}" type="presOf" srcId="{B8449F6F-8C81-4EFB-AFF0-C2E30D95B80E}" destId="{99F2B96B-28F6-478D-B288-633CDAD09C9A}" srcOrd="0" destOrd="0" presId="urn:microsoft.com/office/officeart/2005/8/layout/vList2"/>
    <dgm:cxn modelId="{0B5F4E22-BDAA-4772-97CA-A519D6708047}" type="presOf" srcId="{24D9CAA8-F64B-40E8-B5DE-6E1FF3D0AFED}" destId="{86DE52E4-B04C-43CC-971A-FC23A72B9D3D}" srcOrd="0" destOrd="0" presId="urn:microsoft.com/office/officeart/2005/8/layout/vList2"/>
    <dgm:cxn modelId="{C87DCD75-1E41-47FD-B6CD-96E45D485544}" srcId="{DFEBD208-3598-4B20-A01E-5B59468FB8C8}" destId="{24D9CAA8-F64B-40E8-B5DE-6E1FF3D0AFED}" srcOrd="1" destOrd="0" parTransId="{81374EEF-CEAD-46FD-BB0B-F2BC01E254AA}" sibTransId="{C47321C2-0461-48F8-BACF-372462A6B5C1}"/>
    <dgm:cxn modelId="{23D66D86-42B2-445B-A256-84583B42E58B}" srcId="{DFEBD208-3598-4B20-A01E-5B59468FB8C8}" destId="{B8449F6F-8C81-4EFB-AFF0-C2E30D95B80E}" srcOrd="0" destOrd="0" parTransId="{87BD2397-BE97-4FB6-8EF1-6F6ED1FB6860}" sibTransId="{E3C56199-D298-4925-B405-62DF496857B6}"/>
    <dgm:cxn modelId="{C91C86E3-8B4E-4AEC-977C-CD18727E06FD}" type="presOf" srcId="{DFEBD208-3598-4B20-A01E-5B59468FB8C8}" destId="{0295AEED-B974-411C-90D7-048CFDDE9D80}" srcOrd="0" destOrd="0" presId="urn:microsoft.com/office/officeart/2005/8/layout/vList2"/>
    <dgm:cxn modelId="{8A87CD79-9CCE-4F5C-8A5A-D573F820F71D}" type="presParOf" srcId="{0295AEED-B974-411C-90D7-048CFDDE9D80}" destId="{99F2B96B-28F6-478D-B288-633CDAD09C9A}" srcOrd="0" destOrd="0" presId="urn:microsoft.com/office/officeart/2005/8/layout/vList2"/>
    <dgm:cxn modelId="{2D5E4AA7-E337-4FDC-AFD3-3CBB4316130B}" type="presParOf" srcId="{0295AEED-B974-411C-90D7-048CFDDE9D80}" destId="{27CED221-DC1B-422A-A142-973C65B68653}" srcOrd="1" destOrd="0" presId="urn:microsoft.com/office/officeart/2005/8/layout/vList2"/>
    <dgm:cxn modelId="{DB7F0A54-6BA7-4A27-978C-F0EDDB34705E}" type="presParOf" srcId="{0295AEED-B974-411C-90D7-048CFDDE9D80}" destId="{86DE52E4-B04C-43CC-971A-FC23A72B9D3D}"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7AED2C0-2FDC-4F83-B3F8-0D81A206D97A}"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749B2B99-8FAE-45E4-85D7-F71BFF93E8FD}">
      <dgm:prSet/>
      <dgm:spPr/>
      <dgm:t>
        <a:bodyPr/>
        <a:lstStyle/>
        <a:p>
          <a:r>
            <a:rPr lang="de-DE" dirty="0">
              <a:latin typeface="Arial" panose="020B0604020202020204" pitchFamily="34" charset="0"/>
              <a:cs typeface="Arial" panose="020B0604020202020204" pitchFamily="34" charset="0"/>
            </a:rPr>
            <a:t>Ein von den Gruppen als positiv erwähntes Phänomen: die Erkenntnis, dass die als eigenes Problem erlebte Situation fast immer von anderen Teilnehmern auch als problematische Situation erlebt wurde (man ist nicht allein)</a:t>
          </a:r>
          <a:endParaRPr lang="en-US" dirty="0">
            <a:latin typeface="Arial" panose="020B0604020202020204" pitchFamily="34" charset="0"/>
            <a:cs typeface="Arial" panose="020B0604020202020204" pitchFamily="34" charset="0"/>
          </a:endParaRPr>
        </a:p>
      </dgm:t>
    </dgm:pt>
    <dgm:pt modelId="{9131C80B-939A-4F7F-A5B2-75A257FB8075}" type="parTrans" cxnId="{FC8C4101-412C-47F9-BAB8-7236B819331E}">
      <dgm:prSet/>
      <dgm:spPr/>
      <dgm:t>
        <a:bodyPr/>
        <a:lstStyle/>
        <a:p>
          <a:endParaRPr lang="en-US" sz="2000"/>
        </a:p>
      </dgm:t>
    </dgm:pt>
    <dgm:pt modelId="{9E150DF3-19F1-46BB-A3B4-BE3D5566B4D7}" type="sibTrans" cxnId="{FC8C4101-412C-47F9-BAB8-7236B819331E}">
      <dgm:prSet/>
      <dgm:spPr/>
      <dgm:t>
        <a:bodyPr/>
        <a:lstStyle/>
        <a:p>
          <a:endParaRPr lang="en-US"/>
        </a:p>
      </dgm:t>
    </dgm:pt>
    <dgm:pt modelId="{0CC6AA7C-F0C1-488E-A35F-DA77F41F027B}">
      <dgm:prSet/>
      <dgm:spPr/>
      <dgm:t>
        <a:bodyPr/>
        <a:lstStyle/>
        <a:p>
          <a:r>
            <a:rPr lang="de-DE" dirty="0">
              <a:latin typeface="Arial" panose="020B0604020202020204" pitchFamily="34" charset="0"/>
              <a:cs typeface="Arial" panose="020B0604020202020204" pitchFamily="34" charset="0"/>
            </a:rPr>
            <a:t>Anfängliche Skepsis während des ersten Termins war bereits am Ende der 1. KB vollkommen verschwunden</a:t>
          </a:r>
          <a:endParaRPr lang="en-US" dirty="0">
            <a:latin typeface="Arial" panose="020B0604020202020204" pitchFamily="34" charset="0"/>
            <a:cs typeface="Arial" panose="020B0604020202020204" pitchFamily="34" charset="0"/>
          </a:endParaRPr>
        </a:p>
      </dgm:t>
    </dgm:pt>
    <dgm:pt modelId="{658516E5-F35E-4075-976E-33FAA37804B5}" type="parTrans" cxnId="{59A345F3-2C2A-4B29-B0F5-253B11A712FE}">
      <dgm:prSet/>
      <dgm:spPr/>
      <dgm:t>
        <a:bodyPr/>
        <a:lstStyle/>
        <a:p>
          <a:endParaRPr lang="en-US" sz="2000"/>
        </a:p>
      </dgm:t>
    </dgm:pt>
    <dgm:pt modelId="{F313CC5D-E26D-4552-9C8B-26099954E2ED}" type="sibTrans" cxnId="{59A345F3-2C2A-4B29-B0F5-253B11A712FE}">
      <dgm:prSet/>
      <dgm:spPr/>
      <dgm:t>
        <a:bodyPr/>
        <a:lstStyle/>
        <a:p>
          <a:endParaRPr lang="en-US"/>
        </a:p>
      </dgm:t>
    </dgm:pt>
    <dgm:pt modelId="{3B130B68-D09B-4D81-942C-D2FFC5EDBC7A}">
      <dgm:prSet/>
      <dgm:spPr/>
      <dgm:t>
        <a:bodyPr/>
        <a:lstStyle/>
        <a:p>
          <a:r>
            <a:rPr lang="de-DE" dirty="0">
              <a:latin typeface="Arial" panose="020B0604020202020204" pitchFamily="34" charset="0"/>
              <a:cs typeface="Arial" panose="020B0604020202020204" pitchFamily="34" charset="0"/>
            </a:rPr>
            <a:t>Erlernen der Methode selbst war einfach, sodass bereits beim 2. Treffen das Eingeben der Fälle als auch Austausch über Hypothesen und Lösungsstrategien schneller und konkreter erfolgte</a:t>
          </a:r>
          <a:endParaRPr lang="en-US" dirty="0">
            <a:latin typeface="Arial" panose="020B0604020202020204" pitchFamily="34" charset="0"/>
            <a:cs typeface="Arial" panose="020B0604020202020204" pitchFamily="34" charset="0"/>
          </a:endParaRPr>
        </a:p>
      </dgm:t>
    </dgm:pt>
    <dgm:pt modelId="{C909D806-4352-4367-96D7-27A0A34232E7}" type="parTrans" cxnId="{35D935A3-FD2D-47FF-9352-FC3D44F6DBBB}">
      <dgm:prSet/>
      <dgm:spPr/>
      <dgm:t>
        <a:bodyPr/>
        <a:lstStyle/>
        <a:p>
          <a:endParaRPr lang="en-US" sz="2000"/>
        </a:p>
      </dgm:t>
    </dgm:pt>
    <dgm:pt modelId="{202059AF-8F61-4EC7-8179-53B29F7F8827}" type="sibTrans" cxnId="{35D935A3-FD2D-47FF-9352-FC3D44F6DBBB}">
      <dgm:prSet/>
      <dgm:spPr/>
      <dgm:t>
        <a:bodyPr/>
        <a:lstStyle/>
        <a:p>
          <a:endParaRPr lang="en-US"/>
        </a:p>
      </dgm:t>
    </dgm:pt>
    <dgm:pt modelId="{9AE92105-DE57-4E48-AACD-E08E0D2A157F}">
      <dgm:prSet/>
      <dgm:spPr/>
      <dgm:t>
        <a:bodyPr/>
        <a:lstStyle/>
        <a:p>
          <a:r>
            <a:rPr lang="de-DE">
              <a:latin typeface="Arial" panose="020B0604020202020204" pitchFamily="34" charset="0"/>
              <a:cs typeface="Arial" panose="020B0604020202020204" pitchFamily="34" charset="0"/>
            </a:rPr>
            <a:t>Beteiligung individuell sehr verschieden</a:t>
          </a:r>
          <a:endParaRPr lang="en-US">
            <a:latin typeface="Arial" panose="020B0604020202020204" pitchFamily="34" charset="0"/>
            <a:cs typeface="Arial" panose="020B0604020202020204" pitchFamily="34" charset="0"/>
          </a:endParaRPr>
        </a:p>
      </dgm:t>
    </dgm:pt>
    <dgm:pt modelId="{ED098319-245F-4B1B-B949-23CE81F91363}" type="parTrans" cxnId="{15D3C571-FEED-4E91-96B2-11C2CA3DED55}">
      <dgm:prSet/>
      <dgm:spPr/>
      <dgm:t>
        <a:bodyPr/>
        <a:lstStyle/>
        <a:p>
          <a:endParaRPr lang="en-US" sz="2000"/>
        </a:p>
      </dgm:t>
    </dgm:pt>
    <dgm:pt modelId="{BED5C689-CA70-4A41-B628-4460DB60F740}" type="sibTrans" cxnId="{15D3C571-FEED-4E91-96B2-11C2CA3DED55}">
      <dgm:prSet/>
      <dgm:spPr/>
      <dgm:t>
        <a:bodyPr/>
        <a:lstStyle/>
        <a:p>
          <a:endParaRPr lang="en-US"/>
        </a:p>
      </dgm:t>
    </dgm:pt>
    <dgm:pt modelId="{6215A2D2-EBF8-4BCF-8C17-72EA191BE194}">
      <dgm:prSet/>
      <dgm:spPr/>
      <dgm:t>
        <a:bodyPr/>
        <a:lstStyle/>
        <a:p>
          <a:r>
            <a:rPr lang="de-DE">
              <a:latin typeface="Arial" panose="020B0604020202020204" pitchFamily="34" charset="0"/>
              <a:cs typeface="Arial" panose="020B0604020202020204" pitchFamily="34" charset="0"/>
            </a:rPr>
            <a:t>Am Ende sollten meistens alle Fälle kurz erzählt werden</a:t>
          </a:r>
          <a:endParaRPr lang="en-US">
            <a:latin typeface="Arial" panose="020B0604020202020204" pitchFamily="34" charset="0"/>
            <a:cs typeface="Arial" panose="020B0604020202020204" pitchFamily="34" charset="0"/>
          </a:endParaRPr>
        </a:p>
      </dgm:t>
    </dgm:pt>
    <dgm:pt modelId="{7EA16E78-D843-4B05-B3E9-EC28C5286734}" type="parTrans" cxnId="{8AD45705-D30B-4CEE-A48C-6C5913D815E2}">
      <dgm:prSet/>
      <dgm:spPr/>
      <dgm:t>
        <a:bodyPr/>
        <a:lstStyle/>
        <a:p>
          <a:endParaRPr lang="en-US" sz="2000"/>
        </a:p>
      </dgm:t>
    </dgm:pt>
    <dgm:pt modelId="{4F63CF3F-C451-4A04-B16D-64A05944799C}" type="sibTrans" cxnId="{8AD45705-D30B-4CEE-A48C-6C5913D815E2}">
      <dgm:prSet/>
      <dgm:spPr/>
      <dgm:t>
        <a:bodyPr/>
        <a:lstStyle/>
        <a:p>
          <a:endParaRPr lang="en-US"/>
        </a:p>
      </dgm:t>
    </dgm:pt>
    <dgm:pt modelId="{EBD8E20C-0CEF-457E-9910-F5E2F9DBA3D1}" type="pres">
      <dgm:prSet presAssocID="{17AED2C0-2FDC-4F83-B3F8-0D81A206D97A}" presName="diagram" presStyleCnt="0">
        <dgm:presLayoutVars>
          <dgm:dir/>
          <dgm:resizeHandles val="exact"/>
        </dgm:presLayoutVars>
      </dgm:prSet>
      <dgm:spPr/>
    </dgm:pt>
    <dgm:pt modelId="{04371642-1DB9-4444-9FA2-640455289F16}" type="pres">
      <dgm:prSet presAssocID="{749B2B99-8FAE-45E4-85D7-F71BFF93E8FD}" presName="node" presStyleLbl="node1" presStyleIdx="0" presStyleCnt="5">
        <dgm:presLayoutVars>
          <dgm:bulletEnabled val="1"/>
        </dgm:presLayoutVars>
      </dgm:prSet>
      <dgm:spPr/>
    </dgm:pt>
    <dgm:pt modelId="{BBE3019B-1916-44EB-AE56-3E01A8FDC5D7}" type="pres">
      <dgm:prSet presAssocID="{9E150DF3-19F1-46BB-A3B4-BE3D5566B4D7}" presName="sibTrans" presStyleCnt="0"/>
      <dgm:spPr/>
    </dgm:pt>
    <dgm:pt modelId="{027360E2-B3D0-4215-B5C0-CFE2AF617A84}" type="pres">
      <dgm:prSet presAssocID="{0CC6AA7C-F0C1-488E-A35F-DA77F41F027B}" presName="node" presStyleLbl="node1" presStyleIdx="1" presStyleCnt="5">
        <dgm:presLayoutVars>
          <dgm:bulletEnabled val="1"/>
        </dgm:presLayoutVars>
      </dgm:prSet>
      <dgm:spPr/>
    </dgm:pt>
    <dgm:pt modelId="{39A1F7BC-9B3A-45B0-8F8A-12086F547E8B}" type="pres">
      <dgm:prSet presAssocID="{F313CC5D-E26D-4552-9C8B-26099954E2ED}" presName="sibTrans" presStyleCnt="0"/>
      <dgm:spPr/>
    </dgm:pt>
    <dgm:pt modelId="{980B46C0-0923-452C-AB28-9F7BC5C950EE}" type="pres">
      <dgm:prSet presAssocID="{3B130B68-D09B-4D81-942C-D2FFC5EDBC7A}" presName="node" presStyleLbl="node1" presStyleIdx="2" presStyleCnt="5">
        <dgm:presLayoutVars>
          <dgm:bulletEnabled val="1"/>
        </dgm:presLayoutVars>
      </dgm:prSet>
      <dgm:spPr/>
    </dgm:pt>
    <dgm:pt modelId="{BCC1573D-5C4C-4E11-BBE9-BE8CCB18A2DB}" type="pres">
      <dgm:prSet presAssocID="{202059AF-8F61-4EC7-8179-53B29F7F8827}" presName="sibTrans" presStyleCnt="0"/>
      <dgm:spPr/>
    </dgm:pt>
    <dgm:pt modelId="{2E73DD4D-1281-44CC-85BE-7231D6120B6D}" type="pres">
      <dgm:prSet presAssocID="{9AE92105-DE57-4E48-AACD-E08E0D2A157F}" presName="node" presStyleLbl="node1" presStyleIdx="3" presStyleCnt="5">
        <dgm:presLayoutVars>
          <dgm:bulletEnabled val="1"/>
        </dgm:presLayoutVars>
      </dgm:prSet>
      <dgm:spPr/>
    </dgm:pt>
    <dgm:pt modelId="{04226BFF-AA56-4548-A071-54D070D98E7D}" type="pres">
      <dgm:prSet presAssocID="{BED5C689-CA70-4A41-B628-4460DB60F740}" presName="sibTrans" presStyleCnt="0"/>
      <dgm:spPr/>
    </dgm:pt>
    <dgm:pt modelId="{F2410F4D-D53E-4FC9-8FF8-B59F8EDA7288}" type="pres">
      <dgm:prSet presAssocID="{6215A2D2-EBF8-4BCF-8C17-72EA191BE194}" presName="node" presStyleLbl="node1" presStyleIdx="4" presStyleCnt="5">
        <dgm:presLayoutVars>
          <dgm:bulletEnabled val="1"/>
        </dgm:presLayoutVars>
      </dgm:prSet>
      <dgm:spPr/>
    </dgm:pt>
  </dgm:ptLst>
  <dgm:cxnLst>
    <dgm:cxn modelId="{FC8C4101-412C-47F9-BAB8-7236B819331E}" srcId="{17AED2C0-2FDC-4F83-B3F8-0D81A206D97A}" destId="{749B2B99-8FAE-45E4-85D7-F71BFF93E8FD}" srcOrd="0" destOrd="0" parTransId="{9131C80B-939A-4F7F-A5B2-75A257FB8075}" sibTransId="{9E150DF3-19F1-46BB-A3B4-BE3D5566B4D7}"/>
    <dgm:cxn modelId="{8AD45705-D30B-4CEE-A48C-6C5913D815E2}" srcId="{17AED2C0-2FDC-4F83-B3F8-0D81A206D97A}" destId="{6215A2D2-EBF8-4BCF-8C17-72EA191BE194}" srcOrd="4" destOrd="0" parTransId="{7EA16E78-D843-4B05-B3E9-EC28C5286734}" sibTransId="{4F63CF3F-C451-4A04-B16D-64A05944799C}"/>
    <dgm:cxn modelId="{2739460D-13C3-4205-B965-146F82524A43}" type="presOf" srcId="{3B130B68-D09B-4D81-942C-D2FFC5EDBC7A}" destId="{980B46C0-0923-452C-AB28-9F7BC5C950EE}" srcOrd="0" destOrd="0" presId="urn:microsoft.com/office/officeart/2005/8/layout/default"/>
    <dgm:cxn modelId="{15D3C571-FEED-4E91-96B2-11C2CA3DED55}" srcId="{17AED2C0-2FDC-4F83-B3F8-0D81A206D97A}" destId="{9AE92105-DE57-4E48-AACD-E08E0D2A157F}" srcOrd="3" destOrd="0" parTransId="{ED098319-245F-4B1B-B949-23CE81F91363}" sibTransId="{BED5C689-CA70-4A41-B628-4460DB60F740}"/>
    <dgm:cxn modelId="{9D73F67C-BDA9-4153-837D-BE807A2B5B2D}" type="presOf" srcId="{0CC6AA7C-F0C1-488E-A35F-DA77F41F027B}" destId="{027360E2-B3D0-4215-B5C0-CFE2AF617A84}" srcOrd="0" destOrd="0" presId="urn:microsoft.com/office/officeart/2005/8/layout/default"/>
    <dgm:cxn modelId="{35D935A3-FD2D-47FF-9352-FC3D44F6DBBB}" srcId="{17AED2C0-2FDC-4F83-B3F8-0D81A206D97A}" destId="{3B130B68-D09B-4D81-942C-D2FFC5EDBC7A}" srcOrd="2" destOrd="0" parTransId="{C909D806-4352-4367-96D7-27A0A34232E7}" sibTransId="{202059AF-8F61-4EC7-8179-53B29F7F8827}"/>
    <dgm:cxn modelId="{A4770EA8-B130-4BDE-9355-25B1A5B79533}" type="presOf" srcId="{9AE92105-DE57-4E48-AACD-E08E0D2A157F}" destId="{2E73DD4D-1281-44CC-85BE-7231D6120B6D}" srcOrd="0" destOrd="0" presId="urn:microsoft.com/office/officeart/2005/8/layout/default"/>
    <dgm:cxn modelId="{14BBA7A9-25AC-465D-B3F7-D38D2E942EE3}" type="presOf" srcId="{6215A2D2-EBF8-4BCF-8C17-72EA191BE194}" destId="{F2410F4D-D53E-4FC9-8FF8-B59F8EDA7288}" srcOrd="0" destOrd="0" presId="urn:microsoft.com/office/officeart/2005/8/layout/default"/>
    <dgm:cxn modelId="{1C430EC0-925B-400A-9E1B-61FF0CCE0E33}" type="presOf" srcId="{17AED2C0-2FDC-4F83-B3F8-0D81A206D97A}" destId="{EBD8E20C-0CEF-457E-9910-F5E2F9DBA3D1}" srcOrd="0" destOrd="0" presId="urn:microsoft.com/office/officeart/2005/8/layout/default"/>
    <dgm:cxn modelId="{59A345F3-2C2A-4B29-B0F5-253B11A712FE}" srcId="{17AED2C0-2FDC-4F83-B3F8-0D81A206D97A}" destId="{0CC6AA7C-F0C1-488E-A35F-DA77F41F027B}" srcOrd="1" destOrd="0" parTransId="{658516E5-F35E-4075-976E-33FAA37804B5}" sibTransId="{F313CC5D-E26D-4552-9C8B-26099954E2ED}"/>
    <dgm:cxn modelId="{2DD0BCFE-226E-4686-B25B-2400B85FFA51}" type="presOf" srcId="{749B2B99-8FAE-45E4-85D7-F71BFF93E8FD}" destId="{04371642-1DB9-4444-9FA2-640455289F16}" srcOrd="0" destOrd="0" presId="urn:microsoft.com/office/officeart/2005/8/layout/default"/>
    <dgm:cxn modelId="{942B6FFA-F39E-45E3-ADD5-CDD4E345F792}" type="presParOf" srcId="{EBD8E20C-0CEF-457E-9910-F5E2F9DBA3D1}" destId="{04371642-1DB9-4444-9FA2-640455289F16}" srcOrd="0" destOrd="0" presId="urn:microsoft.com/office/officeart/2005/8/layout/default"/>
    <dgm:cxn modelId="{3CE8E6DC-FD8B-41AF-87BF-B321426F67D7}" type="presParOf" srcId="{EBD8E20C-0CEF-457E-9910-F5E2F9DBA3D1}" destId="{BBE3019B-1916-44EB-AE56-3E01A8FDC5D7}" srcOrd="1" destOrd="0" presId="urn:microsoft.com/office/officeart/2005/8/layout/default"/>
    <dgm:cxn modelId="{FADCDC99-F387-4F2F-B9D2-C4AEA9300C5B}" type="presParOf" srcId="{EBD8E20C-0CEF-457E-9910-F5E2F9DBA3D1}" destId="{027360E2-B3D0-4215-B5C0-CFE2AF617A84}" srcOrd="2" destOrd="0" presId="urn:microsoft.com/office/officeart/2005/8/layout/default"/>
    <dgm:cxn modelId="{2566FC8B-031F-40CC-A92A-196FC63EE5AC}" type="presParOf" srcId="{EBD8E20C-0CEF-457E-9910-F5E2F9DBA3D1}" destId="{39A1F7BC-9B3A-45B0-8F8A-12086F547E8B}" srcOrd="3" destOrd="0" presId="urn:microsoft.com/office/officeart/2005/8/layout/default"/>
    <dgm:cxn modelId="{E13BB967-D0A8-4E53-A06E-335B8CFFF4AA}" type="presParOf" srcId="{EBD8E20C-0CEF-457E-9910-F5E2F9DBA3D1}" destId="{980B46C0-0923-452C-AB28-9F7BC5C950EE}" srcOrd="4" destOrd="0" presId="urn:microsoft.com/office/officeart/2005/8/layout/default"/>
    <dgm:cxn modelId="{4E6CC6C9-717A-4D45-B451-7C9F4F57D746}" type="presParOf" srcId="{EBD8E20C-0CEF-457E-9910-F5E2F9DBA3D1}" destId="{BCC1573D-5C4C-4E11-BBE9-BE8CCB18A2DB}" srcOrd="5" destOrd="0" presId="urn:microsoft.com/office/officeart/2005/8/layout/default"/>
    <dgm:cxn modelId="{094FBCDA-7284-4C9F-89A4-4C3B8B7FC874}" type="presParOf" srcId="{EBD8E20C-0CEF-457E-9910-F5E2F9DBA3D1}" destId="{2E73DD4D-1281-44CC-85BE-7231D6120B6D}" srcOrd="6" destOrd="0" presId="urn:microsoft.com/office/officeart/2005/8/layout/default"/>
    <dgm:cxn modelId="{8A5780F1-3371-4353-9C81-FD1B17A7F6F1}" type="presParOf" srcId="{EBD8E20C-0CEF-457E-9910-F5E2F9DBA3D1}" destId="{04226BFF-AA56-4548-A071-54D070D98E7D}" srcOrd="7" destOrd="0" presId="urn:microsoft.com/office/officeart/2005/8/layout/default"/>
    <dgm:cxn modelId="{6139D8A8-6CB3-4351-A028-F03E355F5F40}" type="presParOf" srcId="{EBD8E20C-0CEF-457E-9910-F5E2F9DBA3D1}" destId="{F2410F4D-D53E-4FC9-8FF8-B59F8EDA7288}"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D311268-45EC-48FF-B771-5543E3690E0B}" type="doc">
      <dgm:prSet loTypeId="urn:microsoft.com/office/officeart/2005/8/layout/vList2" loCatId="list" qsTypeId="urn:microsoft.com/office/officeart/2005/8/quickstyle/simple1" qsCatId="simple" csTypeId="urn:microsoft.com/office/officeart/2005/8/colors/accent2_2" csCatId="accent2"/>
      <dgm:spPr/>
      <dgm:t>
        <a:bodyPr/>
        <a:lstStyle/>
        <a:p>
          <a:endParaRPr lang="en-US"/>
        </a:p>
      </dgm:t>
    </dgm:pt>
    <dgm:pt modelId="{6CB3FCCD-7BC2-4220-8C69-98DBD3AB8E58}">
      <dgm:prSet/>
      <dgm:spPr/>
      <dgm:t>
        <a:bodyPr/>
        <a:lstStyle/>
        <a:p>
          <a:r>
            <a:rPr lang="de-DE" dirty="0"/>
            <a:t>Wiederkehrende Themen als Anleitungsthemen wahrnehmen</a:t>
          </a:r>
          <a:endParaRPr lang="en-US" dirty="0"/>
        </a:p>
      </dgm:t>
    </dgm:pt>
    <dgm:pt modelId="{9E526CB5-2B40-4522-BE75-F00D93B38F46}" type="parTrans" cxnId="{3DCA676F-310D-4B31-AC20-812725D771B2}">
      <dgm:prSet/>
      <dgm:spPr/>
      <dgm:t>
        <a:bodyPr/>
        <a:lstStyle/>
        <a:p>
          <a:endParaRPr lang="en-US"/>
        </a:p>
      </dgm:t>
    </dgm:pt>
    <dgm:pt modelId="{7D34F974-E34B-474C-91C7-3F3DDFC84A62}" type="sibTrans" cxnId="{3DCA676F-310D-4B31-AC20-812725D771B2}">
      <dgm:prSet/>
      <dgm:spPr/>
      <dgm:t>
        <a:bodyPr/>
        <a:lstStyle/>
        <a:p>
          <a:endParaRPr lang="en-US"/>
        </a:p>
      </dgm:t>
    </dgm:pt>
    <dgm:pt modelId="{B78BF930-1C39-4583-A1A0-9248BF8CEE9C}">
      <dgm:prSet/>
      <dgm:spPr/>
      <dgm:t>
        <a:bodyPr/>
        <a:lstStyle/>
        <a:p>
          <a:r>
            <a:rPr lang="de-DE"/>
            <a:t>Auch für Praxisanleitertreffen geeignet </a:t>
          </a:r>
          <a:r>
            <a:rPr lang="de-DE">
              <a:sym typeface="Wingdings" panose="05000000000000000000" pitchFamily="2" charset="2"/>
            </a:rPr>
            <a:t></a:t>
          </a:r>
          <a:r>
            <a:rPr lang="de-DE"/>
            <a:t> hier dann Fälle aus Anleitungssituationen wählen</a:t>
          </a:r>
          <a:endParaRPr lang="en-US"/>
        </a:p>
      </dgm:t>
    </dgm:pt>
    <dgm:pt modelId="{B6BBFBF3-65FF-45DC-AFCA-FC36B5716A26}" type="parTrans" cxnId="{47818390-25E3-4E9B-8564-E7DD06BD6D0A}">
      <dgm:prSet/>
      <dgm:spPr/>
      <dgm:t>
        <a:bodyPr/>
        <a:lstStyle/>
        <a:p>
          <a:endParaRPr lang="en-US"/>
        </a:p>
      </dgm:t>
    </dgm:pt>
    <dgm:pt modelId="{0A7B57AD-75B2-4CD6-8B0A-848E46D23DA4}" type="sibTrans" cxnId="{47818390-25E3-4E9B-8564-E7DD06BD6D0A}">
      <dgm:prSet/>
      <dgm:spPr/>
      <dgm:t>
        <a:bodyPr/>
        <a:lstStyle/>
        <a:p>
          <a:endParaRPr lang="en-US"/>
        </a:p>
      </dgm:t>
    </dgm:pt>
    <dgm:pt modelId="{C8361A9A-AF8B-4C23-8535-B39B58559990}" type="pres">
      <dgm:prSet presAssocID="{CD311268-45EC-48FF-B771-5543E3690E0B}" presName="linear" presStyleCnt="0">
        <dgm:presLayoutVars>
          <dgm:animLvl val="lvl"/>
          <dgm:resizeHandles val="exact"/>
        </dgm:presLayoutVars>
      </dgm:prSet>
      <dgm:spPr/>
    </dgm:pt>
    <dgm:pt modelId="{0667D62E-AE28-406C-82A6-608F105BADB8}" type="pres">
      <dgm:prSet presAssocID="{6CB3FCCD-7BC2-4220-8C69-98DBD3AB8E58}" presName="parentText" presStyleLbl="node1" presStyleIdx="0" presStyleCnt="2">
        <dgm:presLayoutVars>
          <dgm:chMax val="0"/>
          <dgm:bulletEnabled val="1"/>
        </dgm:presLayoutVars>
      </dgm:prSet>
      <dgm:spPr/>
    </dgm:pt>
    <dgm:pt modelId="{9E05E240-862A-4B31-AF51-2DC82610D353}" type="pres">
      <dgm:prSet presAssocID="{7D34F974-E34B-474C-91C7-3F3DDFC84A62}" presName="spacer" presStyleCnt="0"/>
      <dgm:spPr/>
    </dgm:pt>
    <dgm:pt modelId="{37F58183-1F62-41F9-97C1-3F0EDAE12A62}" type="pres">
      <dgm:prSet presAssocID="{B78BF930-1C39-4583-A1A0-9248BF8CEE9C}" presName="parentText" presStyleLbl="node1" presStyleIdx="1" presStyleCnt="2">
        <dgm:presLayoutVars>
          <dgm:chMax val="0"/>
          <dgm:bulletEnabled val="1"/>
        </dgm:presLayoutVars>
      </dgm:prSet>
      <dgm:spPr/>
    </dgm:pt>
  </dgm:ptLst>
  <dgm:cxnLst>
    <dgm:cxn modelId="{2194B21D-5A87-428A-841A-C7ACA518BCB7}" type="presOf" srcId="{CD311268-45EC-48FF-B771-5543E3690E0B}" destId="{C8361A9A-AF8B-4C23-8535-B39B58559990}" srcOrd="0" destOrd="0" presId="urn:microsoft.com/office/officeart/2005/8/layout/vList2"/>
    <dgm:cxn modelId="{6A7D9434-968A-4A06-A95F-64D4128663CB}" type="presOf" srcId="{B78BF930-1C39-4583-A1A0-9248BF8CEE9C}" destId="{37F58183-1F62-41F9-97C1-3F0EDAE12A62}" srcOrd="0" destOrd="0" presId="urn:microsoft.com/office/officeart/2005/8/layout/vList2"/>
    <dgm:cxn modelId="{E28EF336-9635-4E5F-8D8F-B6E6DC59D450}" type="presOf" srcId="{6CB3FCCD-7BC2-4220-8C69-98DBD3AB8E58}" destId="{0667D62E-AE28-406C-82A6-608F105BADB8}" srcOrd="0" destOrd="0" presId="urn:microsoft.com/office/officeart/2005/8/layout/vList2"/>
    <dgm:cxn modelId="{3DCA676F-310D-4B31-AC20-812725D771B2}" srcId="{CD311268-45EC-48FF-B771-5543E3690E0B}" destId="{6CB3FCCD-7BC2-4220-8C69-98DBD3AB8E58}" srcOrd="0" destOrd="0" parTransId="{9E526CB5-2B40-4522-BE75-F00D93B38F46}" sibTransId="{7D34F974-E34B-474C-91C7-3F3DDFC84A62}"/>
    <dgm:cxn modelId="{47818390-25E3-4E9B-8564-E7DD06BD6D0A}" srcId="{CD311268-45EC-48FF-B771-5543E3690E0B}" destId="{B78BF930-1C39-4583-A1A0-9248BF8CEE9C}" srcOrd="1" destOrd="0" parTransId="{B6BBFBF3-65FF-45DC-AFCA-FC36B5716A26}" sibTransId="{0A7B57AD-75B2-4CD6-8B0A-848E46D23DA4}"/>
    <dgm:cxn modelId="{9826B166-6894-4E05-997B-93231C034F1F}" type="presParOf" srcId="{C8361A9A-AF8B-4C23-8535-B39B58559990}" destId="{0667D62E-AE28-406C-82A6-608F105BADB8}" srcOrd="0" destOrd="0" presId="urn:microsoft.com/office/officeart/2005/8/layout/vList2"/>
    <dgm:cxn modelId="{18B8F3B2-78F5-4B46-9C73-A607A50B0983}" type="presParOf" srcId="{C8361A9A-AF8B-4C23-8535-B39B58559990}" destId="{9E05E240-862A-4B31-AF51-2DC82610D353}" srcOrd="1" destOrd="0" presId="urn:microsoft.com/office/officeart/2005/8/layout/vList2"/>
    <dgm:cxn modelId="{A665873A-C9F6-4E91-A91E-58095A25B03F}" type="presParOf" srcId="{C8361A9A-AF8B-4C23-8535-B39B58559990}" destId="{37F58183-1F62-41F9-97C1-3F0EDAE12A62}"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79EEDF-0DF4-40CC-943F-221703AF0EF7}">
      <dsp:nvSpPr>
        <dsp:cNvPr id="0" name=""/>
        <dsp:cNvSpPr/>
      </dsp:nvSpPr>
      <dsp:spPr>
        <a:xfrm>
          <a:off x="0" y="19552"/>
          <a:ext cx="8065293" cy="6786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de-DE" sz="2900" kern="1200"/>
            <a:t>Entwicklung und Implementierung</a:t>
          </a:r>
          <a:endParaRPr lang="en-US" sz="2900" kern="1200"/>
        </a:p>
      </dsp:txBody>
      <dsp:txXfrm>
        <a:off x="33127" y="52679"/>
        <a:ext cx="7999039" cy="612346"/>
      </dsp:txXfrm>
    </dsp:sp>
    <dsp:sp modelId="{46D35E0C-D4D2-40A2-B35B-41E009831D3F}">
      <dsp:nvSpPr>
        <dsp:cNvPr id="0" name=""/>
        <dsp:cNvSpPr/>
      </dsp:nvSpPr>
      <dsp:spPr>
        <a:xfrm>
          <a:off x="0" y="781672"/>
          <a:ext cx="8065293" cy="6786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de-DE" sz="2900" kern="1200"/>
            <a:t>Kollegiale Beratung im SJS</a:t>
          </a:r>
          <a:endParaRPr lang="en-US" sz="2900" kern="1200"/>
        </a:p>
      </dsp:txBody>
      <dsp:txXfrm>
        <a:off x="33127" y="814799"/>
        <a:ext cx="7999039" cy="612346"/>
      </dsp:txXfrm>
    </dsp:sp>
    <dsp:sp modelId="{A62FB10E-F211-4C18-9C05-D5B6A681BC59}">
      <dsp:nvSpPr>
        <dsp:cNvPr id="0" name=""/>
        <dsp:cNvSpPr/>
      </dsp:nvSpPr>
      <dsp:spPr>
        <a:xfrm>
          <a:off x="0" y="1543792"/>
          <a:ext cx="8065293" cy="6786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de-DE" sz="2900" kern="1200"/>
            <a:t>Ablauf</a:t>
          </a:r>
          <a:endParaRPr lang="en-US" sz="2900" kern="1200"/>
        </a:p>
      </dsp:txBody>
      <dsp:txXfrm>
        <a:off x="33127" y="1576919"/>
        <a:ext cx="7999039" cy="612346"/>
      </dsp:txXfrm>
    </dsp:sp>
    <dsp:sp modelId="{6504E269-DC9F-43FC-AF40-6C6B7045645E}">
      <dsp:nvSpPr>
        <dsp:cNvPr id="0" name=""/>
        <dsp:cNvSpPr/>
      </dsp:nvSpPr>
      <dsp:spPr>
        <a:xfrm>
          <a:off x="0" y="2305912"/>
          <a:ext cx="8065293" cy="6786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de-DE" sz="2900" kern="1200"/>
            <a:t>Themen</a:t>
          </a:r>
          <a:endParaRPr lang="en-US" sz="2900" kern="1200"/>
        </a:p>
      </dsp:txBody>
      <dsp:txXfrm>
        <a:off x="33127" y="2339039"/>
        <a:ext cx="7999039" cy="612346"/>
      </dsp:txXfrm>
    </dsp:sp>
    <dsp:sp modelId="{70ADFAD1-4979-4D97-BF49-FA8455606220}">
      <dsp:nvSpPr>
        <dsp:cNvPr id="0" name=""/>
        <dsp:cNvSpPr/>
      </dsp:nvSpPr>
      <dsp:spPr>
        <a:xfrm>
          <a:off x="0" y="3068032"/>
          <a:ext cx="8065293" cy="6786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de-DE" sz="2900" kern="1200"/>
            <a:t>Schlussfolgerungen</a:t>
          </a:r>
          <a:endParaRPr lang="en-US" sz="2900" kern="1200"/>
        </a:p>
      </dsp:txBody>
      <dsp:txXfrm>
        <a:off x="33127" y="3101159"/>
        <a:ext cx="7999039" cy="6123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00F2DD-42D2-4EB3-A1FA-E90300A965EB}">
      <dsp:nvSpPr>
        <dsp:cNvPr id="0" name=""/>
        <dsp:cNvSpPr/>
      </dsp:nvSpPr>
      <dsp:spPr>
        <a:xfrm>
          <a:off x="0" y="26705"/>
          <a:ext cx="7375971" cy="2190240"/>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de-DE" sz="2600" kern="1200" dirty="0"/>
            <a:t>in einer Kooperation der 3 Trägerkrankenhäuser, der Krankenpflegeschule und der Universität Bremen wurde praktisches Curriculum entwickelt, um Ausbildung strukturierter und verlässlicher zu machen</a:t>
          </a:r>
          <a:endParaRPr lang="en-US" sz="2600" kern="1200" dirty="0"/>
        </a:p>
      </dsp:txBody>
      <dsp:txXfrm>
        <a:off x="106919" y="133624"/>
        <a:ext cx="7162133" cy="1976402"/>
      </dsp:txXfrm>
    </dsp:sp>
    <dsp:sp modelId="{95376358-02EA-4715-8048-6F6D3C5EBEE2}">
      <dsp:nvSpPr>
        <dsp:cNvPr id="0" name=""/>
        <dsp:cNvSpPr/>
      </dsp:nvSpPr>
      <dsp:spPr>
        <a:xfrm>
          <a:off x="0" y="2291826"/>
          <a:ext cx="7375971" cy="2190240"/>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de-DE" sz="2600" kern="1200"/>
            <a:t>Mitarbeiter der jeweiligen Stationen haben die Lernangebote Ihrer Station für den jeweiligen Ausbildungsstand verschriftlicht</a:t>
          </a:r>
          <a:endParaRPr lang="en-US" sz="2600" kern="1200"/>
        </a:p>
      </dsp:txBody>
      <dsp:txXfrm>
        <a:off x="106919" y="2398745"/>
        <a:ext cx="7162133" cy="19764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8A4B86-7242-4E00-B609-0482D5330062}">
      <dsp:nvSpPr>
        <dsp:cNvPr id="0" name=""/>
        <dsp:cNvSpPr/>
      </dsp:nvSpPr>
      <dsp:spPr>
        <a:xfrm>
          <a:off x="0" y="385360"/>
          <a:ext cx="8065294" cy="428400"/>
        </a:xfrm>
        <a:prstGeom prst="rect">
          <a:avLst/>
        </a:prstGeom>
        <a:solidFill>
          <a:schemeClr val="lt1">
            <a:alpha val="90000"/>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9ABADB-602B-42C5-9A85-4AA943B5FD65}">
      <dsp:nvSpPr>
        <dsp:cNvPr id="0" name=""/>
        <dsp:cNvSpPr/>
      </dsp:nvSpPr>
      <dsp:spPr>
        <a:xfrm>
          <a:off x="403264" y="134440"/>
          <a:ext cx="5645705" cy="501840"/>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94" tIns="0" rIns="213394" bIns="0" numCol="1" spcCol="1270" anchor="ctr" anchorCtr="0">
          <a:noAutofit/>
        </a:bodyPr>
        <a:lstStyle/>
        <a:p>
          <a:pPr marL="0" lvl="0" indent="0" algn="l" defTabSz="755650">
            <a:lnSpc>
              <a:spcPct val="90000"/>
            </a:lnSpc>
            <a:spcBef>
              <a:spcPct val="0"/>
            </a:spcBef>
            <a:spcAft>
              <a:spcPct val="35000"/>
            </a:spcAft>
            <a:buNone/>
          </a:pPr>
          <a:r>
            <a:rPr lang="de-DE" sz="1700" b="1" kern="1200"/>
            <a:t>Wichtig</a:t>
          </a:r>
          <a:r>
            <a:rPr lang="de-DE" sz="1700" kern="1200"/>
            <a:t>: ersetzt keine Therapie</a:t>
          </a:r>
          <a:endParaRPr lang="en-US" sz="1700" kern="1200"/>
        </a:p>
      </dsp:txBody>
      <dsp:txXfrm>
        <a:off x="427762" y="158938"/>
        <a:ext cx="5596709" cy="452844"/>
      </dsp:txXfrm>
    </dsp:sp>
    <dsp:sp modelId="{D0E0AA49-4587-4545-BB7B-ADFD2EFF18E1}">
      <dsp:nvSpPr>
        <dsp:cNvPr id="0" name=""/>
        <dsp:cNvSpPr/>
      </dsp:nvSpPr>
      <dsp:spPr>
        <a:xfrm>
          <a:off x="0" y="1156480"/>
          <a:ext cx="8065294" cy="1231650"/>
        </a:xfrm>
        <a:prstGeom prst="rect">
          <a:avLst/>
        </a:prstGeom>
        <a:solidFill>
          <a:schemeClr val="lt1">
            <a:alpha val="90000"/>
            <a:hueOff val="0"/>
            <a:satOff val="0"/>
            <a:lumOff val="0"/>
            <a:alphaOff val="0"/>
          </a:schemeClr>
        </a:solidFill>
        <a:ln w="19050" cap="rnd" cmpd="sng" algn="ctr">
          <a:solidFill>
            <a:schemeClr val="accent5">
              <a:hueOff val="393725"/>
              <a:satOff val="21144"/>
              <a:lumOff val="-764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5956" tIns="354076" rIns="625956" bIns="120904" numCol="1" spcCol="1270" anchor="t" anchorCtr="0">
          <a:noAutofit/>
        </a:bodyPr>
        <a:lstStyle/>
        <a:p>
          <a:pPr marL="171450" lvl="1" indent="-171450" algn="l" defTabSz="755650">
            <a:lnSpc>
              <a:spcPct val="90000"/>
            </a:lnSpc>
            <a:spcBef>
              <a:spcPct val="0"/>
            </a:spcBef>
            <a:spcAft>
              <a:spcPct val="15000"/>
            </a:spcAft>
            <a:buChar char="•"/>
          </a:pPr>
          <a:r>
            <a:rPr lang="de-DE" sz="1700" kern="1200" dirty="0"/>
            <a:t>gleiche hierarchische Ebene bzw. Toleranz innerhalb der Gruppe</a:t>
          </a:r>
          <a:endParaRPr lang="en-US" sz="1700" kern="1200" dirty="0"/>
        </a:p>
        <a:p>
          <a:pPr marL="171450" lvl="1" indent="-171450" algn="l" defTabSz="755650">
            <a:lnSpc>
              <a:spcPct val="90000"/>
            </a:lnSpc>
            <a:spcBef>
              <a:spcPct val="0"/>
            </a:spcBef>
            <a:spcAft>
              <a:spcPct val="15000"/>
            </a:spcAft>
            <a:buChar char="•"/>
          </a:pPr>
          <a:r>
            <a:rPr lang="de-DE" sz="1700" kern="1200" dirty="0"/>
            <a:t>Gruppengröße 3-9 (5-7ideal)</a:t>
          </a:r>
          <a:endParaRPr lang="en-US" sz="1700" kern="1200" dirty="0"/>
        </a:p>
        <a:p>
          <a:pPr marL="171450" lvl="1" indent="-171450" algn="l" defTabSz="755650">
            <a:lnSpc>
              <a:spcPct val="90000"/>
            </a:lnSpc>
            <a:spcBef>
              <a:spcPct val="0"/>
            </a:spcBef>
            <a:spcAft>
              <a:spcPct val="15000"/>
            </a:spcAft>
            <a:buChar char="•"/>
          </a:pPr>
          <a:r>
            <a:rPr lang="de-DE" sz="1700" kern="1200"/>
            <a:t>Fall muss selbst erlebt worden sein (kein Hörensagen)</a:t>
          </a:r>
          <a:endParaRPr lang="en-US" sz="1700" kern="1200"/>
        </a:p>
      </dsp:txBody>
      <dsp:txXfrm>
        <a:off x="0" y="1156480"/>
        <a:ext cx="8065294" cy="1231650"/>
      </dsp:txXfrm>
    </dsp:sp>
    <dsp:sp modelId="{8A371DC8-8499-4D89-B12B-A17813592EB5}">
      <dsp:nvSpPr>
        <dsp:cNvPr id="0" name=""/>
        <dsp:cNvSpPr/>
      </dsp:nvSpPr>
      <dsp:spPr>
        <a:xfrm>
          <a:off x="403264" y="905560"/>
          <a:ext cx="5645705" cy="501840"/>
        </a:xfrm>
        <a:prstGeom prst="roundRect">
          <a:avLst/>
        </a:prstGeom>
        <a:solidFill>
          <a:schemeClr val="accent5">
            <a:hueOff val="393725"/>
            <a:satOff val="21144"/>
            <a:lumOff val="-764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94" tIns="0" rIns="213394" bIns="0" numCol="1" spcCol="1270" anchor="ctr" anchorCtr="0">
          <a:noAutofit/>
        </a:bodyPr>
        <a:lstStyle/>
        <a:p>
          <a:pPr marL="0" lvl="0" indent="0" algn="l" defTabSz="755650">
            <a:lnSpc>
              <a:spcPct val="90000"/>
            </a:lnSpc>
            <a:spcBef>
              <a:spcPct val="0"/>
            </a:spcBef>
            <a:spcAft>
              <a:spcPct val="35000"/>
            </a:spcAft>
            <a:buNone/>
          </a:pPr>
          <a:r>
            <a:rPr lang="de-DE" sz="1700" kern="1200" dirty="0"/>
            <a:t>Voraussetzungen für gelungene kollegiale Beratung:</a:t>
          </a:r>
          <a:endParaRPr lang="en-US" sz="1700" kern="1200" dirty="0"/>
        </a:p>
      </dsp:txBody>
      <dsp:txXfrm>
        <a:off x="427762" y="930058"/>
        <a:ext cx="5596709" cy="452844"/>
      </dsp:txXfrm>
    </dsp:sp>
    <dsp:sp modelId="{92C7DD5D-2756-4B9D-BECE-53209B95F536}">
      <dsp:nvSpPr>
        <dsp:cNvPr id="0" name=""/>
        <dsp:cNvSpPr/>
      </dsp:nvSpPr>
      <dsp:spPr>
        <a:xfrm>
          <a:off x="0" y="2730850"/>
          <a:ext cx="8065294" cy="2463300"/>
        </a:xfrm>
        <a:prstGeom prst="rect">
          <a:avLst/>
        </a:prstGeom>
        <a:solidFill>
          <a:schemeClr val="lt1">
            <a:alpha val="90000"/>
            <a:hueOff val="0"/>
            <a:satOff val="0"/>
            <a:lumOff val="0"/>
            <a:alphaOff val="0"/>
          </a:schemeClr>
        </a:solidFill>
        <a:ln w="19050" cap="rnd" cmpd="sng" algn="ctr">
          <a:solidFill>
            <a:schemeClr val="accent5">
              <a:hueOff val="787450"/>
              <a:satOff val="42288"/>
              <a:lumOff val="-1529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5956" tIns="354076" rIns="625956" bIns="120904" numCol="1" spcCol="1270" anchor="t" anchorCtr="0">
          <a:noAutofit/>
        </a:bodyPr>
        <a:lstStyle/>
        <a:p>
          <a:pPr marL="171450" lvl="1" indent="-171450" algn="l" defTabSz="755650">
            <a:lnSpc>
              <a:spcPct val="90000"/>
            </a:lnSpc>
            <a:spcBef>
              <a:spcPct val="0"/>
            </a:spcBef>
            <a:spcAft>
              <a:spcPct val="15000"/>
            </a:spcAft>
            <a:buChar char="•"/>
          </a:pPr>
          <a:r>
            <a:rPr lang="de-DE" sz="1700" kern="1200" dirty="0"/>
            <a:t>Situationen, in die mehrere TN der Gruppe involviert sind (Außenperspektive fehlt)</a:t>
          </a:r>
          <a:endParaRPr lang="en-US" sz="1700" kern="1200" dirty="0"/>
        </a:p>
        <a:p>
          <a:pPr marL="171450" lvl="1" indent="-171450" algn="l" defTabSz="755650">
            <a:lnSpc>
              <a:spcPct val="90000"/>
            </a:lnSpc>
            <a:spcBef>
              <a:spcPct val="0"/>
            </a:spcBef>
            <a:spcAft>
              <a:spcPct val="15000"/>
            </a:spcAft>
            <a:buChar char="•"/>
          </a:pPr>
          <a:r>
            <a:rPr lang="de-DE" sz="1700" kern="1200"/>
            <a:t>Konflikte innerhalb der Gruppe</a:t>
          </a:r>
          <a:endParaRPr lang="en-US" sz="1700" kern="1200"/>
        </a:p>
        <a:p>
          <a:pPr marL="171450" lvl="1" indent="-171450" algn="l" defTabSz="755650">
            <a:lnSpc>
              <a:spcPct val="90000"/>
            </a:lnSpc>
            <a:spcBef>
              <a:spcPct val="0"/>
            </a:spcBef>
            <a:spcAft>
              <a:spcPct val="15000"/>
            </a:spcAft>
            <a:buChar char="•"/>
          </a:pPr>
          <a:r>
            <a:rPr lang="de-DE" sz="1700" kern="1200"/>
            <a:t>Wenn sich nicht alle einbringen (wollen)</a:t>
          </a:r>
          <a:endParaRPr lang="en-US" sz="1700" kern="1200"/>
        </a:p>
        <a:p>
          <a:pPr marL="171450" lvl="1" indent="-171450" algn="l" defTabSz="755650">
            <a:lnSpc>
              <a:spcPct val="90000"/>
            </a:lnSpc>
            <a:spcBef>
              <a:spcPct val="0"/>
            </a:spcBef>
            <a:spcAft>
              <a:spcPct val="15000"/>
            </a:spcAft>
            <a:buChar char="•"/>
          </a:pPr>
          <a:r>
            <a:rPr lang="de-DE" sz="1700" kern="1200"/>
            <a:t>Wenn es sich nicht mit der Organisationsstruktur verträgt, Schwierigkeiten zu benennen (Fehlerkultur)</a:t>
          </a:r>
          <a:endParaRPr lang="en-US" sz="1700" kern="1200"/>
        </a:p>
        <a:p>
          <a:pPr marL="171450" lvl="1" indent="-171450" algn="l" defTabSz="755650">
            <a:lnSpc>
              <a:spcPct val="90000"/>
            </a:lnSpc>
            <a:spcBef>
              <a:spcPct val="0"/>
            </a:spcBef>
            <a:spcAft>
              <a:spcPct val="15000"/>
            </a:spcAft>
            <a:buChar char="•"/>
          </a:pPr>
          <a:r>
            <a:rPr lang="de-DE" sz="1700" kern="1200"/>
            <a:t>Wenn nicht genügend Methodenkompetenz (Gesprächsführung) vorhanden ist</a:t>
          </a:r>
          <a:endParaRPr lang="en-US" sz="1700" kern="1200"/>
        </a:p>
      </dsp:txBody>
      <dsp:txXfrm>
        <a:off x="0" y="2730850"/>
        <a:ext cx="8065294" cy="2463300"/>
      </dsp:txXfrm>
    </dsp:sp>
    <dsp:sp modelId="{A2F14643-FB08-4EAC-B2EF-FF2ED7167FA7}">
      <dsp:nvSpPr>
        <dsp:cNvPr id="0" name=""/>
        <dsp:cNvSpPr/>
      </dsp:nvSpPr>
      <dsp:spPr>
        <a:xfrm>
          <a:off x="403264" y="2479930"/>
          <a:ext cx="5645705" cy="501840"/>
        </a:xfrm>
        <a:prstGeom prst="roundRect">
          <a:avLst/>
        </a:prstGeom>
        <a:solidFill>
          <a:schemeClr val="accent5">
            <a:hueOff val="787450"/>
            <a:satOff val="42288"/>
            <a:lumOff val="-1529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94" tIns="0" rIns="213394" bIns="0" numCol="1" spcCol="1270" anchor="ctr" anchorCtr="0">
          <a:noAutofit/>
        </a:bodyPr>
        <a:lstStyle/>
        <a:p>
          <a:pPr marL="0" lvl="0" indent="0" algn="l" defTabSz="755650">
            <a:lnSpc>
              <a:spcPct val="90000"/>
            </a:lnSpc>
            <a:spcBef>
              <a:spcPct val="0"/>
            </a:spcBef>
            <a:spcAft>
              <a:spcPct val="35000"/>
            </a:spcAft>
            <a:buNone/>
          </a:pPr>
          <a:r>
            <a:rPr lang="de-DE" sz="1700" kern="1200"/>
            <a:t>Wann sollte man es lassen:</a:t>
          </a:r>
          <a:endParaRPr lang="en-US" sz="1700" kern="1200"/>
        </a:p>
      </dsp:txBody>
      <dsp:txXfrm>
        <a:off x="427762" y="2504428"/>
        <a:ext cx="5596709" cy="4528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FFEC5E-1434-4AD1-BF4E-72ECD01EEC12}">
      <dsp:nvSpPr>
        <dsp:cNvPr id="0" name=""/>
        <dsp:cNvSpPr/>
      </dsp:nvSpPr>
      <dsp:spPr>
        <a:xfrm>
          <a:off x="0" y="29435"/>
          <a:ext cx="6872312" cy="926639"/>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de-DE" sz="2400" kern="1200" dirty="0"/>
            <a:t>angelehnt an das Modell der kollegialen Beratung und Supervision nach Schlee (2012)</a:t>
          </a:r>
          <a:endParaRPr lang="en-US" sz="2400" kern="1200" dirty="0"/>
        </a:p>
      </dsp:txBody>
      <dsp:txXfrm>
        <a:off x="45235" y="74670"/>
        <a:ext cx="6781842" cy="836169"/>
      </dsp:txXfrm>
    </dsp:sp>
    <dsp:sp modelId="{06545CC7-CB47-4BE3-B4B5-3084724815CE}">
      <dsp:nvSpPr>
        <dsp:cNvPr id="0" name=""/>
        <dsp:cNvSpPr/>
      </dsp:nvSpPr>
      <dsp:spPr>
        <a:xfrm>
          <a:off x="0" y="1025195"/>
          <a:ext cx="6872312" cy="926639"/>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de-DE" sz="2400" kern="1200"/>
            <a:t>Teilnehmer: Auszubildende des BZPB und ZPA</a:t>
          </a:r>
          <a:endParaRPr lang="en-US" sz="2400" kern="1200"/>
        </a:p>
      </dsp:txBody>
      <dsp:txXfrm>
        <a:off x="45235" y="1070430"/>
        <a:ext cx="6781842" cy="836169"/>
      </dsp:txXfrm>
    </dsp:sp>
    <dsp:sp modelId="{3FC56A0E-1CC9-4EEF-A6E8-6AADBB5A817D}">
      <dsp:nvSpPr>
        <dsp:cNvPr id="0" name=""/>
        <dsp:cNvSpPr/>
      </dsp:nvSpPr>
      <dsp:spPr>
        <a:xfrm>
          <a:off x="0" y="2020955"/>
          <a:ext cx="6872312" cy="926639"/>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de-DE" sz="2400" kern="1200"/>
            <a:t>ZPA in Moderatorenrolle, aber nicht in (be-) lehrender Funktion</a:t>
          </a:r>
          <a:endParaRPr lang="en-US" sz="2400" kern="1200"/>
        </a:p>
      </dsp:txBody>
      <dsp:txXfrm>
        <a:off x="45235" y="2066190"/>
        <a:ext cx="6781842" cy="836169"/>
      </dsp:txXfrm>
    </dsp:sp>
    <dsp:sp modelId="{FE9C78AC-5A60-4F03-AB41-92D5EDAD7D75}">
      <dsp:nvSpPr>
        <dsp:cNvPr id="0" name=""/>
        <dsp:cNvSpPr/>
      </dsp:nvSpPr>
      <dsp:spPr>
        <a:xfrm>
          <a:off x="0" y="3016715"/>
          <a:ext cx="6872312" cy="926639"/>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de-DE" sz="2400" kern="1200"/>
            <a:t>Ablaufplan hängt zur Visualisierung der einzelnen Schritte für alle sichtbar</a:t>
          </a:r>
          <a:endParaRPr lang="en-US" sz="2400" kern="1200"/>
        </a:p>
      </dsp:txBody>
      <dsp:txXfrm>
        <a:off x="45235" y="3061950"/>
        <a:ext cx="6781842" cy="836169"/>
      </dsp:txXfrm>
    </dsp:sp>
    <dsp:sp modelId="{BCD31857-25AE-4E9F-B64F-D5834FB1BE3B}">
      <dsp:nvSpPr>
        <dsp:cNvPr id="0" name=""/>
        <dsp:cNvSpPr/>
      </dsp:nvSpPr>
      <dsp:spPr>
        <a:xfrm>
          <a:off x="0" y="4012475"/>
          <a:ext cx="6872312" cy="926639"/>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de-DE" sz="2400" kern="1200"/>
            <a:t>Ruhiger, geschützter Raum</a:t>
          </a:r>
          <a:endParaRPr lang="en-US" sz="2400" kern="1200"/>
        </a:p>
      </dsp:txBody>
      <dsp:txXfrm>
        <a:off x="45235" y="4057710"/>
        <a:ext cx="6781842" cy="83616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552C12-9106-41E5-AFDF-343F07D7A9DB}">
      <dsp:nvSpPr>
        <dsp:cNvPr id="0" name=""/>
        <dsp:cNvSpPr/>
      </dsp:nvSpPr>
      <dsp:spPr>
        <a:xfrm>
          <a:off x="0" y="3794296"/>
          <a:ext cx="6447234" cy="1245372"/>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de-DE" sz="1800" kern="1200"/>
            <a:t>Info an Schüler erfolgt über schriftliche Einladungen per Hauspost</a:t>
          </a:r>
          <a:endParaRPr lang="en-US" sz="1800" kern="1200"/>
        </a:p>
      </dsp:txBody>
      <dsp:txXfrm>
        <a:off x="0" y="3794296"/>
        <a:ext cx="6447234" cy="1245372"/>
      </dsp:txXfrm>
    </dsp:sp>
    <dsp:sp modelId="{BD75D5DD-F974-477A-973C-C020C7E0CD52}">
      <dsp:nvSpPr>
        <dsp:cNvPr id="0" name=""/>
        <dsp:cNvSpPr/>
      </dsp:nvSpPr>
      <dsp:spPr>
        <a:xfrm rot="10800000">
          <a:off x="0" y="1897593"/>
          <a:ext cx="6447234" cy="1915383"/>
        </a:xfrm>
        <a:prstGeom prst="upArrowCallou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de-DE" sz="1800" kern="1200" dirty="0"/>
            <a:t>Auszubildende haben „KB“ im DP vermerkt: Arbeitszeit 7:00-15:12; dabei bis 12:55 auf eigener Station, dann umziehen und mit Modulordner in vorher gebuchten Raum</a:t>
          </a:r>
          <a:endParaRPr lang="en-US" sz="1800" kern="1200" dirty="0"/>
        </a:p>
      </dsp:txBody>
      <dsp:txXfrm rot="10800000">
        <a:off x="0" y="1897593"/>
        <a:ext cx="6447234" cy="1244558"/>
      </dsp:txXfrm>
    </dsp:sp>
    <dsp:sp modelId="{587AD72B-C9C5-416B-B7D0-14449A58325A}">
      <dsp:nvSpPr>
        <dsp:cNvPr id="0" name=""/>
        <dsp:cNvSpPr/>
      </dsp:nvSpPr>
      <dsp:spPr>
        <a:xfrm rot="10800000">
          <a:off x="0" y="890"/>
          <a:ext cx="6447234" cy="1915383"/>
        </a:xfrm>
        <a:prstGeom prst="upArrowCallou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de-DE" sz="1800" kern="1200"/>
            <a:t>Raumreservierung, Terminplanung, Hinterlegen im Dienstplan etc. erfolgt über ZPA</a:t>
          </a:r>
          <a:endParaRPr lang="en-US" sz="1800" kern="1200"/>
        </a:p>
      </dsp:txBody>
      <dsp:txXfrm rot="10800000">
        <a:off x="0" y="890"/>
        <a:ext cx="6447234" cy="124455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2A79EC-C9E2-472D-98C9-17CFE402B8EF}">
      <dsp:nvSpPr>
        <dsp:cNvPr id="0" name=""/>
        <dsp:cNvSpPr/>
      </dsp:nvSpPr>
      <dsp:spPr>
        <a:xfrm>
          <a:off x="0" y="11579"/>
          <a:ext cx="6447234" cy="1888818"/>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de-DE" sz="2800" kern="1200"/>
            <a:t>Zwischen Mai 2011  und Juni 2019 KB 108x durchgeführt; 673 Auszubildende (mind. 1 pro Monat)</a:t>
          </a:r>
          <a:endParaRPr lang="en-US" sz="2800" kern="1200"/>
        </a:p>
      </dsp:txBody>
      <dsp:txXfrm>
        <a:off x="92204" y="103783"/>
        <a:ext cx="6262826" cy="1704410"/>
      </dsp:txXfrm>
    </dsp:sp>
    <dsp:sp modelId="{8FE7F0D2-CEF6-497E-AEE2-4870444A2DCE}">
      <dsp:nvSpPr>
        <dsp:cNvPr id="0" name=""/>
        <dsp:cNvSpPr/>
      </dsp:nvSpPr>
      <dsp:spPr>
        <a:xfrm>
          <a:off x="0" y="1981038"/>
          <a:ext cx="6447234" cy="1888818"/>
        </a:xfrm>
        <a:prstGeom prst="roundRect">
          <a:avLst/>
        </a:prstGeom>
        <a:solidFill>
          <a:schemeClr val="accent2">
            <a:hueOff val="-1446200"/>
            <a:satOff val="-9924"/>
            <a:lumOff val="509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de-DE" sz="2800" kern="1200"/>
            <a:t>Auszubildende </a:t>
          </a:r>
          <a:r>
            <a:rPr lang="de-DE" sz="2800" b="1" kern="1200"/>
            <a:t>eines</a:t>
          </a:r>
          <a:r>
            <a:rPr lang="de-DE" sz="2800" kern="1200"/>
            <a:t> Kurses (höheres Vertrauen) ; wobei Auszubildende einer Fachrichtung auch möglich wären</a:t>
          </a:r>
          <a:endParaRPr lang="en-US" sz="2800" kern="1200"/>
        </a:p>
      </dsp:txBody>
      <dsp:txXfrm>
        <a:off x="92204" y="2073242"/>
        <a:ext cx="6262826" cy="170441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F2B96B-28F6-478D-B288-633CDAD09C9A}">
      <dsp:nvSpPr>
        <dsp:cNvPr id="0" name=""/>
        <dsp:cNvSpPr/>
      </dsp:nvSpPr>
      <dsp:spPr>
        <a:xfrm>
          <a:off x="0" y="2112"/>
          <a:ext cx="8065294" cy="216216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de-DE" sz="2200" kern="1200" dirty="0"/>
            <a:t>Sich </a:t>
          </a:r>
          <a:r>
            <a:rPr lang="de-DE" sz="2200" b="1" kern="1200" dirty="0"/>
            <a:t>wiederholende Themenbereiche </a:t>
          </a:r>
          <a:r>
            <a:rPr lang="de-DE" sz="2200" kern="1200" dirty="0"/>
            <a:t>sind erkennbar: Tod und Sterben, Bewältigung und Verarbeitung von Notfallsituationen, Wahrnehmung von Diskrepanzen zwischen individuellen Bedürfnissen und der Rationalität des Arbeitsalltags, ethische Konflikte, Konflikte in Teams </a:t>
          </a:r>
          <a:r>
            <a:rPr lang="de-DE" sz="2200" kern="1200" dirty="0">
              <a:sym typeface="Wingdings" panose="05000000000000000000" pitchFamily="2" charset="2"/>
            </a:rPr>
            <a:t></a:t>
          </a:r>
          <a:r>
            <a:rPr lang="de-DE" sz="2200" kern="1200" dirty="0"/>
            <a:t> Anleitungsdefizite? Vermehrtes Augenmerk durch PAs nötig!</a:t>
          </a:r>
          <a:endParaRPr lang="en-US" sz="2200" kern="1200" dirty="0"/>
        </a:p>
      </dsp:txBody>
      <dsp:txXfrm>
        <a:off x="105548" y="107660"/>
        <a:ext cx="7854198" cy="1951064"/>
      </dsp:txXfrm>
    </dsp:sp>
    <dsp:sp modelId="{86DE52E4-B04C-43CC-971A-FC23A72B9D3D}">
      <dsp:nvSpPr>
        <dsp:cNvPr id="0" name=""/>
        <dsp:cNvSpPr/>
      </dsp:nvSpPr>
      <dsp:spPr>
        <a:xfrm>
          <a:off x="0" y="2227632"/>
          <a:ext cx="8065294" cy="216216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de-DE" sz="2200" kern="1200"/>
            <a:t>Rückmeldungen und Lösungsstrategien wurden durchweg als positiv empfunden; in den meisten Fällen wurden konkrete Ideen oder Anregungen für eigenes Vorgehen in zukünftigen Konfliktsituationen benannt</a:t>
          </a:r>
          <a:endParaRPr lang="en-US" sz="2200" kern="1200"/>
        </a:p>
      </dsp:txBody>
      <dsp:txXfrm>
        <a:off x="105548" y="2333180"/>
        <a:ext cx="7854198" cy="195106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371642-1DB9-4444-9FA2-640455289F16}">
      <dsp:nvSpPr>
        <dsp:cNvPr id="0" name=""/>
        <dsp:cNvSpPr/>
      </dsp:nvSpPr>
      <dsp:spPr>
        <a:xfrm>
          <a:off x="1366831" y="538"/>
          <a:ext cx="2738218" cy="1642931"/>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de-DE" sz="1400" kern="1200" dirty="0">
              <a:latin typeface="Arial" panose="020B0604020202020204" pitchFamily="34" charset="0"/>
              <a:cs typeface="Arial" panose="020B0604020202020204" pitchFamily="34" charset="0"/>
            </a:rPr>
            <a:t>Ein von den Gruppen als positiv erwähntes Phänomen: die Erkenntnis, dass die als eigenes Problem erlebte Situation fast immer von anderen Teilnehmern auch als problematische Situation erlebt wurde (man ist nicht allein)</a:t>
          </a:r>
          <a:endParaRPr lang="en-US" sz="1400" kern="1200" dirty="0">
            <a:latin typeface="Arial" panose="020B0604020202020204" pitchFamily="34" charset="0"/>
            <a:cs typeface="Arial" panose="020B0604020202020204" pitchFamily="34" charset="0"/>
          </a:endParaRPr>
        </a:p>
      </dsp:txBody>
      <dsp:txXfrm>
        <a:off x="1366831" y="538"/>
        <a:ext cx="2738218" cy="1642931"/>
      </dsp:txXfrm>
    </dsp:sp>
    <dsp:sp modelId="{027360E2-B3D0-4215-B5C0-CFE2AF617A84}">
      <dsp:nvSpPr>
        <dsp:cNvPr id="0" name=""/>
        <dsp:cNvSpPr/>
      </dsp:nvSpPr>
      <dsp:spPr>
        <a:xfrm>
          <a:off x="4378871" y="538"/>
          <a:ext cx="2738218" cy="1642931"/>
        </a:xfrm>
        <a:prstGeom prst="rect">
          <a:avLst/>
        </a:prstGeom>
        <a:solidFill>
          <a:schemeClr val="accent2">
            <a:hueOff val="-361550"/>
            <a:satOff val="-2481"/>
            <a:lumOff val="127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de-DE" sz="1400" kern="1200" dirty="0">
              <a:latin typeface="Arial" panose="020B0604020202020204" pitchFamily="34" charset="0"/>
              <a:cs typeface="Arial" panose="020B0604020202020204" pitchFamily="34" charset="0"/>
            </a:rPr>
            <a:t>Anfängliche Skepsis während des ersten Termins war bereits am Ende der 1. KB vollkommen verschwunden</a:t>
          </a:r>
          <a:endParaRPr lang="en-US" sz="1400" kern="1200" dirty="0">
            <a:latin typeface="Arial" panose="020B0604020202020204" pitchFamily="34" charset="0"/>
            <a:cs typeface="Arial" panose="020B0604020202020204" pitchFamily="34" charset="0"/>
          </a:endParaRPr>
        </a:p>
      </dsp:txBody>
      <dsp:txXfrm>
        <a:off x="4378871" y="538"/>
        <a:ext cx="2738218" cy="1642931"/>
      </dsp:txXfrm>
    </dsp:sp>
    <dsp:sp modelId="{980B46C0-0923-452C-AB28-9F7BC5C950EE}">
      <dsp:nvSpPr>
        <dsp:cNvPr id="0" name=""/>
        <dsp:cNvSpPr/>
      </dsp:nvSpPr>
      <dsp:spPr>
        <a:xfrm>
          <a:off x="1366831" y="1917291"/>
          <a:ext cx="2738218" cy="1642931"/>
        </a:xfrm>
        <a:prstGeom prst="rect">
          <a:avLst/>
        </a:prstGeom>
        <a:solidFill>
          <a:schemeClr val="accent2">
            <a:hueOff val="-723100"/>
            <a:satOff val="-4962"/>
            <a:lumOff val="254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de-DE" sz="1400" kern="1200" dirty="0">
              <a:latin typeface="Arial" panose="020B0604020202020204" pitchFamily="34" charset="0"/>
              <a:cs typeface="Arial" panose="020B0604020202020204" pitchFamily="34" charset="0"/>
            </a:rPr>
            <a:t>Erlernen der Methode selbst war einfach, sodass bereits beim 2. Treffen das Eingeben der Fälle als auch Austausch über Hypothesen und Lösungsstrategien schneller und konkreter erfolgte</a:t>
          </a:r>
          <a:endParaRPr lang="en-US" sz="1400" kern="1200" dirty="0">
            <a:latin typeface="Arial" panose="020B0604020202020204" pitchFamily="34" charset="0"/>
            <a:cs typeface="Arial" panose="020B0604020202020204" pitchFamily="34" charset="0"/>
          </a:endParaRPr>
        </a:p>
      </dsp:txBody>
      <dsp:txXfrm>
        <a:off x="1366831" y="1917291"/>
        <a:ext cx="2738218" cy="1642931"/>
      </dsp:txXfrm>
    </dsp:sp>
    <dsp:sp modelId="{2E73DD4D-1281-44CC-85BE-7231D6120B6D}">
      <dsp:nvSpPr>
        <dsp:cNvPr id="0" name=""/>
        <dsp:cNvSpPr/>
      </dsp:nvSpPr>
      <dsp:spPr>
        <a:xfrm>
          <a:off x="4378871" y="1917291"/>
          <a:ext cx="2738218" cy="1642931"/>
        </a:xfrm>
        <a:prstGeom prst="rect">
          <a:avLst/>
        </a:prstGeom>
        <a:solidFill>
          <a:schemeClr val="accent2">
            <a:hueOff val="-1084650"/>
            <a:satOff val="-7443"/>
            <a:lumOff val="382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de-DE" sz="1400" kern="1200">
              <a:latin typeface="Arial" panose="020B0604020202020204" pitchFamily="34" charset="0"/>
              <a:cs typeface="Arial" panose="020B0604020202020204" pitchFamily="34" charset="0"/>
            </a:rPr>
            <a:t>Beteiligung individuell sehr verschieden</a:t>
          </a:r>
          <a:endParaRPr lang="en-US" sz="1400" kern="1200">
            <a:latin typeface="Arial" panose="020B0604020202020204" pitchFamily="34" charset="0"/>
            <a:cs typeface="Arial" panose="020B0604020202020204" pitchFamily="34" charset="0"/>
          </a:endParaRPr>
        </a:p>
      </dsp:txBody>
      <dsp:txXfrm>
        <a:off x="4378871" y="1917291"/>
        <a:ext cx="2738218" cy="1642931"/>
      </dsp:txXfrm>
    </dsp:sp>
    <dsp:sp modelId="{F2410F4D-D53E-4FC9-8FF8-B59F8EDA7288}">
      <dsp:nvSpPr>
        <dsp:cNvPr id="0" name=""/>
        <dsp:cNvSpPr/>
      </dsp:nvSpPr>
      <dsp:spPr>
        <a:xfrm>
          <a:off x="2872851" y="3834044"/>
          <a:ext cx="2738218" cy="1642931"/>
        </a:xfrm>
        <a:prstGeom prst="rect">
          <a:avLst/>
        </a:prstGeom>
        <a:solidFill>
          <a:schemeClr val="accent2">
            <a:hueOff val="-1446200"/>
            <a:satOff val="-9924"/>
            <a:lumOff val="509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de-DE" sz="1400" kern="1200">
              <a:latin typeface="Arial" panose="020B0604020202020204" pitchFamily="34" charset="0"/>
              <a:cs typeface="Arial" panose="020B0604020202020204" pitchFamily="34" charset="0"/>
            </a:rPr>
            <a:t>Am Ende sollten meistens alle Fälle kurz erzählt werden</a:t>
          </a:r>
          <a:endParaRPr lang="en-US" sz="1400" kern="1200">
            <a:latin typeface="Arial" panose="020B0604020202020204" pitchFamily="34" charset="0"/>
            <a:cs typeface="Arial" panose="020B0604020202020204" pitchFamily="34" charset="0"/>
          </a:endParaRPr>
        </a:p>
      </dsp:txBody>
      <dsp:txXfrm>
        <a:off x="2872851" y="3834044"/>
        <a:ext cx="2738218" cy="164293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67D62E-AE28-406C-82A6-608F105BADB8}">
      <dsp:nvSpPr>
        <dsp:cNvPr id="0" name=""/>
        <dsp:cNvSpPr/>
      </dsp:nvSpPr>
      <dsp:spPr>
        <a:xfrm>
          <a:off x="0" y="141269"/>
          <a:ext cx="6447234" cy="1751928"/>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de-DE" sz="3300" kern="1200" dirty="0"/>
            <a:t>Wiederkehrende Themen als Anleitungsthemen wahrnehmen</a:t>
          </a:r>
          <a:endParaRPr lang="en-US" sz="3300" kern="1200" dirty="0"/>
        </a:p>
      </dsp:txBody>
      <dsp:txXfrm>
        <a:off x="85522" y="226791"/>
        <a:ext cx="6276190" cy="1580884"/>
      </dsp:txXfrm>
    </dsp:sp>
    <dsp:sp modelId="{37F58183-1F62-41F9-97C1-3F0EDAE12A62}">
      <dsp:nvSpPr>
        <dsp:cNvPr id="0" name=""/>
        <dsp:cNvSpPr/>
      </dsp:nvSpPr>
      <dsp:spPr>
        <a:xfrm>
          <a:off x="0" y="1988238"/>
          <a:ext cx="6447234" cy="1751928"/>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de-DE" sz="3300" kern="1200"/>
            <a:t>Auch für Praxisanleitertreffen geeignet </a:t>
          </a:r>
          <a:r>
            <a:rPr lang="de-DE" sz="3300" kern="1200">
              <a:sym typeface="Wingdings" panose="05000000000000000000" pitchFamily="2" charset="2"/>
            </a:rPr>
            <a:t></a:t>
          </a:r>
          <a:r>
            <a:rPr lang="de-DE" sz="3300" kern="1200"/>
            <a:t> hier dann Fälle aus Anleitungssituationen wählen</a:t>
          </a:r>
          <a:endParaRPr lang="en-US" sz="3300" kern="1200"/>
        </a:p>
      </dsp:txBody>
      <dsp:txXfrm>
        <a:off x="85522" y="2073760"/>
        <a:ext cx="6276190" cy="158088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9468" cy="496332"/>
          </a:xfrm>
          <a:prstGeom prst="rect">
            <a:avLst/>
          </a:prstGeom>
        </p:spPr>
        <p:txBody>
          <a:bodyPr vert="horz" lIns="91440" tIns="45720" rIns="91440" bIns="45720" rtlCol="0"/>
          <a:lstStyle>
            <a:lvl1pPr algn="l" latinLnBrk="0">
              <a:defRPr lang="de-DE" sz="1200"/>
            </a:lvl1pPr>
          </a:lstStyle>
          <a:p>
            <a:endParaRPr lang="de-DE" dirty="0"/>
          </a:p>
        </p:txBody>
      </p:sp>
      <p:sp>
        <p:nvSpPr>
          <p:cNvPr id="3" name="Date Placeholder 2"/>
          <p:cNvSpPr>
            <a:spLocks noGrp="1"/>
          </p:cNvSpPr>
          <p:nvPr>
            <p:ph type="dt" sz="quarter" idx="1"/>
          </p:nvPr>
        </p:nvSpPr>
        <p:spPr>
          <a:xfrm>
            <a:off x="3842351" y="0"/>
            <a:ext cx="2939468" cy="496332"/>
          </a:xfrm>
          <a:prstGeom prst="rect">
            <a:avLst/>
          </a:prstGeom>
        </p:spPr>
        <p:txBody>
          <a:bodyPr vert="horz" lIns="91440" tIns="45720" rIns="91440" bIns="45720" rtlCol="0"/>
          <a:lstStyle>
            <a:lvl1pPr algn="r" latinLnBrk="0">
              <a:defRPr lang="de-DE" sz="1200"/>
            </a:lvl1pPr>
          </a:lstStyle>
          <a:p>
            <a:fld id="{D83FDC75-7F73-4A4A-A77C-09AADF00E0EA}" type="datetimeFigureOut">
              <a:rPr lang="de-DE" smtClean="0"/>
              <a:pPr/>
              <a:t>15.07.2021</a:t>
            </a:fld>
            <a:endParaRPr lang="de-DE" dirty="0"/>
          </a:p>
        </p:txBody>
      </p:sp>
      <p:sp>
        <p:nvSpPr>
          <p:cNvPr id="4" name="Footer Placeholder 3"/>
          <p:cNvSpPr>
            <a:spLocks noGrp="1"/>
          </p:cNvSpPr>
          <p:nvPr>
            <p:ph type="ftr" sz="quarter" idx="2"/>
          </p:nvPr>
        </p:nvSpPr>
        <p:spPr>
          <a:xfrm>
            <a:off x="0" y="9428583"/>
            <a:ext cx="2939468" cy="496332"/>
          </a:xfrm>
          <a:prstGeom prst="rect">
            <a:avLst/>
          </a:prstGeom>
        </p:spPr>
        <p:txBody>
          <a:bodyPr vert="horz" lIns="91440" tIns="45720" rIns="91440" bIns="45720" rtlCol="0" anchor="b"/>
          <a:lstStyle>
            <a:lvl1pPr algn="l" latinLnBrk="0">
              <a:defRPr lang="de-DE" sz="1200"/>
            </a:lvl1pPr>
          </a:lstStyle>
          <a:p>
            <a:endParaRPr lang="de-DE" dirty="0"/>
          </a:p>
        </p:txBody>
      </p:sp>
      <p:sp>
        <p:nvSpPr>
          <p:cNvPr id="5" name="Slide Number Placeholder 4"/>
          <p:cNvSpPr>
            <a:spLocks noGrp="1"/>
          </p:cNvSpPr>
          <p:nvPr>
            <p:ph type="sldNum" sz="quarter" idx="3"/>
          </p:nvPr>
        </p:nvSpPr>
        <p:spPr>
          <a:xfrm>
            <a:off x="3842351" y="9428583"/>
            <a:ext cx="2939468" cy="496332"/>
          </a:xfrm>
          <a:prstGeom prst="rect">
            <a:avLst/>
          </a:prstGeom>
        </p:spPr>
        <p:txBody>
          <a:bodyPr vert="horz" lIns="91440" tIns="45720" rIns="91440" bIns="45720" rtlCol="0" anchor="b"/>
          <a:lstStyle>
            <a:lvl1pPr algn="r" latinLnBrk="0">
              <a:defRPr lang="de-DE" sz="1200"/>
            </a:lvl1pPr>
          </a:lstStyle>
          <a:p>
            <a:fld id="{459226BF-1F13-42D3-80DC-373E7ADD1EBC}" type="slidenum">
              <a:rPr lang="de-DE" smtClean="0"/>
              <a:pPr/>
              <a:t>‹Nr.›</a:t>
            </a:fld>
            <a:endParaRPr lang="de-DE" dirty="0"/>
          </a:p>
        </p:txBody>
      </p:sp>
    </p:spTree>
    <p:extLst>
      <p:ext uri="{BB962C8B-B14F-4D97-AF65-F5344CB8AC3E}">
        <p14:creationId xmlns:p14="http://schemas.microsoft.com/office/powerpoint/2010/main" val="15438967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9468" cy="496332"/>
          </a:xfrm>
          <a:prstGeom prst="rect">
            <a:avLst/>
          </a:prstGeom>
        </p:spPr>
        <p:txBody>
          <a:bodyPr vert="horz" lIns="91440" tIns="45720" rIns="91440" bIns="45720" rtlCol="0"/>
          <a:lstStyle>
            <a:lvl1pPr algn="l" latinLnBrk="0">
              <a:defRPr lang="de-DE" sz="1200"/>
            </a:lvl1pPr>
          </a:lstStyle>
          <a:p>
            <a:endParaRPr lang="de-DE"/>
          </a:p>
        </p:txBody>
      </p:sp>
      <p:sp>
        <p:nvSpPr>
          <p:cNvPr id="3" name="Date Placeholder 2"/>
          <p:cNvSpPr>
            <a:spLocks noGrp="1"/>
          </p:cNvSpPr>
          <p:nvPr>
            <p:ph type="dt" idx="1"/>
          </p:nvPr>
        </p:nvSpPr>
        <p:spPr>
          <a:xfrm>
            <a:off x="3842351" y="0"/>
            <a:ext cx="2939468" cy="496332"/>
          </a:xfrm>
          <a:prstGeom prst="rect">
            <a:avLst/>
          </a:prstGeom>
        </p:spPr>
        <p:txBody>
          <a:bodyPr vert="horz" lIns="91440" tIns="45720" rIns="91440" bIns="45720" rtlCol="0"/>
          <a:lstStyle>
            <a:lvl1pPr algn="r" latinLnBrk="0">
              <a:defRPr lang="de-DE" sz="1200"/>
            </a:lvl1pPr>
          </a:lstStyle>
          <a:p>
            <a:fld id="{48AEF76B-3757-4A0B-AF93-28494465C1DD}" type="datetimeFigureOut">
              <a:pPr/>
              <a:t>15.07.2021</a:t>
            </a:fld>
            <a:endParaRPr lang="de-DE"/>
          </a:p>
        </p:txBody>
      </p:sp>
      <p:sp>
        <p:nvSpPr>
          <p:cNvPr id="4" name="Slide Image Placeholder 3"/>
          <p:cNvSpPr>
            <a:spLocks noGrp="1" noRot="1" noChangeAspect="1"/>
          </p:cNvSpPr>
          <p:nvPr>
            <p:ph type="sldImg" idx="2"/>
          </p:nvPr>
        </p:nvSpPr>
        <p:spPr>
          <a:xfrm>
            <a:off x="911225" y="744538"/>
            <a:ext cx="4960938"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78339" y="4715154"/>
            <a:ext cx="5426710" cy="4466987"/>
          </a:xfrm>
          <a:prstGeom prst="rect">
            <a:avLst/>
          </a:prstGeom>
        </p:spPr>
        <p:txBody>
          <a:bodyPr vert="horz" lIns="91440" tIns="45720" rIns="91440" bIns="45720" rtlCol="0"/>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ooter Placeholder 5"/>
          <p:cNvSpPr>
            <a:spLocks noGrp="1"/>
          </p:cNvSpPr>
          <p:nvPr>
            <p:ph type="ftr" sz="quarter" idx="4"/>
          </p:nvPr>
        </p:nvSpPr>
        <p:spPr>
          <a:xfrm>
            <a:off x="0" y="9428583"/>
            <a:ext cx="2939468" cy="496332"/>
          </a:xfrm>
          <a:prstGeom prst="rect">
            <a:avLst/>
          </a:prstGeom>
        </p:spPr>
        <p:txBody>
          <a:bodyPr vert="horz" lIns="91440" tIns="45720" rIns="91440" bIns="45720" rtlCol="0" anchor="b"/>
          <a:lstStyle>
            <a:lvl1pPr algn="l" latinLnBrk="0">
              <a:defRPr lang="de-DE" sz="1200"/>
            </a:lvl1pPr>
          </a:lstStyle>
          <a:p>
            <a:endParaRPr lang="de-DE"/>
          </a:p>
        </p:txBody>
      </p:sp>
      <p:sp>
        <p:nvSpPr>
          <p:cNvPr id="7" name="Slide Number Placeholder 6"/>
          <p:cNvSpPr>
            <a:spLocks noGrp="1"/>
          </p:cNvSpPr>
          <p:nvPr>
            <p:ph type="sldNum" sz="quarter" idx="5"/>
          </p:nvPr>
        </p:nvSpPr>
        <p:spPr>
          <a:xfrm>
            <a:off x="3842351" y="9428583"/>
            <a:ext cx="2939468" cy="496332"/>
          </a:xfrm>
          <a:prstGeom prst="rect">
            <a:avLst/>
          </a:prstGeom>
        </p:spPr>
        <p:txBody>
          <a:bodyPr vert="horz" lIns="91440" tIns="45720" rIns="91440" bIns="45720" rtlCol="0" anchor="b"/>
          <a:lstStyle>
            <a:lvl1pPr algn="r" latinLnBrk="0">
              <a:defRPr lang="de-DE" sz="1200"/>
            </a:lvl1pPr>
          </a:lstStyle>
          <a:p>
            <a:fld id="{75693FD4-8F83-4EF7-AC3F-0DC0388986B0}" type="slidenum">
              <a:pPr/>
              <a:t>‹Nr.›</a:t>
            </a:fld>
            <a:endParaRPr lang="de-DE"/>
          </a:p>
        </p:txBody>
      </p:sp>
    </p:spTree>
    <p:extLst>
      <p:ext uri="{BB962C8B-B14F-4D97-AF65-F5344CB8AC3E}">
        <p14:creationId xmlns:p14="http://schemas.microsoft.com/office/powerpoint/2010/main" val="2875221281"/>
      </p:ext>
    </p:extLst>
  </p:cSld>
  <p:clrMap bg1="lt1" tx1="dk1" bg2="lt2" tx2="dk2" accent1="accent1" accent2="accent2" accent3="accent3" accent4="accent4" accent5="accent5" accent6="accent6" hlink="hlink" folHlink="folHlink"/>
  <p:notesStyle>
    <a:lvl1pPr marL="0" algn="l" defTabSz="914400" rtl="0" eaLnBrk="1" latinLnBrk="0" hangingPunct="1">
      <a:defRPr lang="de-DE" sz="1200" kern="1200">
        <a:solidFill>
          <a:schemeClr val="tx1"/>
        </a:solidFill>
        <a:latin typeface="+mn-lt"/>
        <a:ea typeface="+mn-ea"/>
        <a:cs typeface="+mn-cs"/>
      </a:defRPr>
    </a:lvl1pPr>
    <a:lvl2pPr marL="457200" algn="l" defTabSz="914400" rtl="0" eaLnBrk="1" latinLnBrk="0" hangingPunct="1">
      <a:defRPr lang="de-DE" sz="1200" kern="1200">
        <a:solidFill>
          <a:schemeClr val="tx1"/>
        </a:solidFill>
        <a:latin typeface="+mn-lt"/>
        <a:ea typeface="+mn-ea"/>
        <a:cs typeface="+mn-cs"/>
      </a:defRPr>
    </a:lvl2pPr>
    <a:lvl3pPr marL="914400" algn="l" defTabSz="914400" rtl="0" eaLnBrk="1" latinLnBrk="0" hangingPunct="1">
      <a:defRPr lang="de-DE" sz="1200" kern="1200">
        <a:solidFill>
          <a:schemeClr val="tx1"/>
        </a:solidFill>
        <a:latin typeface="+mn-lt"/>
        <a:ea typeface="+mn-ea"/>
        <a:cs typeface="+mn-cs"/>
      </a:defRPr>
    </a:lvl3pPr>
    <a:lvl4pPr marL="1371600" algn="l" defTabSz="914400" rtl="0" eaLnBrk="1" latinLnBrk="0" hangingPunct="1">
      <a:defRPr lang="de-DE" sz="1200" kern="1200">
        <a:solidFill>
          <a:schemeClr val="tx1"/>
        </a:solidFill>
        <a:latin typeface="+mn-lt"/>
        <a:ea typeface="+mn-ea"/>
        <a:cs typeface="+mn-cs"/>
      </a:defRPr>
    </a:lvl4pPr>
    <a:lvl5pPr marL="1828800" algn="l" defTabSz="914400" rtl="0" eaLnBrk="1" latinLnBrk="0" hangingPunct="1">
      <a:defRPr lang="de-DE" sz="1200" kern="1200">
        <a:solidFill>
          <a:schemeClr val="tx1"/>
        </a:solidFill>
        <a:latin typeface="+mn-lt"/>
        <a:ea typeface="+mn-ea"/>
        <a:cs typeface="+mn-cs"/>
      </a:defRPr>
    </a:lvl5pPr>
    <a:lvl6pPr marL="2286000" algn="l" defTabSz="914400" rtl="0" eaLnBrk="1" latinLnBrk="0" hangingPunct="1">
      <a:defRPr lang="de-DE" sz="1200" kern="1200">
        <a:solidFill>
          <a:schemeClr val="tx1"/>
        </a:solidFill>
        <a:latin typeface="+mn-lt"/>
        <a:ea typeface="+mn-ea"/>
        <a:cs typeface="+mn-cs"/>
      </a:defRPr>
    </a:lvl6pPr>
    <a:lvl7pPr marL="2743200" algn="l" defTabSz="914400" rtl="0" eaLnBrk="1" latinLnBrk="0" hangingPunct="1">
      <a:defRPr lang="de-DE" sz="1200" kern="1200">
        <a:solidFill>
          <a:schemeClr val="tx1"/>
        </a:solidFill>
        <a:latin typeface="+mn-lt"/>
        <a:ea typeface="+mn-ea"/>
        <a:cs typeface="+mn-cs"/>
      </a:defRPr>
    </a:lvl7pPr>
    <a:lvl8pPr marL="3200400" algn="l" defTabSz="914400" rtl="0" eaLnBrk="1" latinLnBrk="0" hangingPunct="1">
      <a:defRPr lang="de-DE" sz="1200" kern="1200">
        <a:solidFill>
          <a:schemeClr val="tx1"/>
        </a:solidFill>
        <a:latin typeface="+mn-lt"/>
        <a:ea typeface="+mn-ea"/>
        <a:cs typeface="+mn-cs"/>
      </a:defRPr>
    </a:lvl8pPr>
    <a:lvl9pPr marL="3657600" algn="l" defTabSz="914400" rtl="0" eaLnBrk="1" latinLnBrk="0" hangingPunct="1">
      <a:defRPr lang="de-DE"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lang="de-DE"/>
            </a:pPr>
            <a:r>
              <a:rPr lang="de-DE" dirty="0"/>
              <a:t>Diese Vorlage kann als Ausgangspunkt für die Präsentation von Schulungsmaterialien in einer Gruppensitzung dienen.</a:t>
            </a:r>
          </a:p>
          <a:p>
            <a:endParaRPr lang="de-DE" dirty="0"/>
          </a:p>
          <a:p>
            <a:pPr lvl="0"/>
            <a:r>
              <a:rPr lang="de-DE" sz="1200" b="1" dirty="0"/>
              <a:t>Abschnitte</a:t>
            </a:r>
            <a:endParaRPr lang="de-DE" sz="1200" b="0" dirty="0"/>
          </a:p>
          <a:p>
            <a:pPr lvl="0"/>
            <a:r>
              <a:rPr lang="de-DE" sz="1200" b="0" dirty="0"/>
              <a:t>Abschnitte durch Klicken mit der rechten Maustaste auf eine Folie hinzufügen</a:t>
            </a:r>
            <a:r>
              <a:rPr lang="de-DE" sz="1200" b="0" baseline="0" dirty="0"/>
              <a:t> Abschnitte können Sie bei der Gliederung Ihrer Folien unterstützen oder die Zusammenarbeit zwischen mehreren Autoren erleichtern.</a:t>
            </a:r>
            <a:endParaRPr lang="de-DE" sz="1200" b="0" dirty="0"/>
          </a:p>
          <a:p>
            <a:pPr lvl="0"/>
            <a:endParaRPr lang="de-DE" sz="1200" b="1" dirty="0"/>
          </a:p>
          <a:p>
            <a:pPr lvl="0"/>
            <a:r>
              <a:rPr lang="de-DE" sz="1200" b="1" dirty="0"/>
              <a:t>Notizen</a:t>
            </a:r>
          </a:p>
          <a:p>
            <a:pPr lvl="0"/>
            <a:r>
              <a:rPr lang="de-DE" sz="1200" dirty="0"/>
              <a:t>Verwenden Sie den Notizenbereich für Vortragsnotizen oder optionale Detailinformationen für Ihr Publikum.</a:t>
            </a:r>
            <a:r>
              <a:rPr lang="de-DE" sz="1200" baseline="0" dirty="0"/>
              <a:t> Zeigen Sie diese Notizen während der Präsentation in der Vortragsansicht an. </a:t>
            </a:r>
          </a:p>
          <a:p>
            <a:pPr lvl="0">
              <a:buFontTx/>
              <a:buNone/>
            </a:pPr>
            <a:r>
              <a:rPr lang="de-DE" sz="1200" dirty="0"/>
              <a:t>Achten Sie auf den Schriftgrad (für Barrierefreiheit, Sichtbarkeit, Videoerstellung und Onlineproduktion wichtig)</a:t>
            </a:r>
          </a:p>
          <a:p>
            <a:pPr lvl="0"/>
            <a:endParaRPr lang="de-DE" sz="1200" dirty="0"/>
          </a:p>
          <a:p>
            <a:pPr lvl="0">
              <a:buFontTx/>
              <a:buNone/>
            </a:pPr>
            <a:r>
              <a:rPr lang="de-DE" sz="1200" b="1" dirty="0"/>
              <a:t>Abgestimmte Farben </a:t>
            </a:r>
          </a:p>
          <a:p>
            <a:pPr lvl="0">
              <a:buFontTx/>
              <a:buNone/>
            </a:pPr>
            <a:r>
              <a:rPr lang="de-DE" sz="1200" dirty="0"/>
              <a:t>Achten Sie besonders auf Diagramme, Illustrationen und Textfelder.</a:t>
            </a:r>
            <a:r>
              <a:rPr lang="de-DE" sz="1200" baseline="0" dirty="0"/>
              <a:t> </a:t>
            </a:r>
            <a:endParaRPr lang="de-DE" sz="1200" dirty="0"/>
          </a:p>
          <a:p>
            <a:pPr lvl="0"/>
            <a:r>
              <a:rPr lang="de-DE" sz="1200" dirty="0"/>
              <a:t>Bedenken Sie, dass Teilnehmer schwarzweiß oder in </a:t>
            </a:r>
            <a:r>
              <a:rPr lang="de-DE" sz="1200" dirty="0" err="1"/>
              <a:t>Graustufen drucken</a:t>
            </a:r>
            <a:r>
              <a:rPr lang="de-DE" sz="1200" dirty="0"/>
              <a:t>. Erstellen Sie einen Probedruck, um sicherzustellen, dass Ihre Farben funktionieren, wenn Ihre Teilnehmer in schwarzweiß und </a:t>
            </a:r>
            <a:r>
              <a:rPr lang="de-DE" sz="1200" dirty="0" err="1"/>
              <a:t>Graustufen drucken</a:t>
            </a:r>
            <a:r>
              <a:rPr lang="de-DE" sz="1200" dirty="0"/>
              <a:t>.</a:t>
            </a:r>
          </a:p>
          <a:p>
            <a:pPr lvl="0">
              <a:buFontTx/>
              <a:buNone/>
            </a:pPr>
            <a:endParaRPr lang="de-DE" sz="1200" dirty="0"/>
          </a:p>
          <a:p>
            <a:pPr lvl="0">
              <a:buFontTx/>
              <a:buNone/>
            </a:pPr>
            <a:r>
              <a:rPr lang="de-DE" sz="1200" b="1" dirty="0"/>
              <a:t>Grafiken, Tabellen und Diagramme</a:t>
            </a:r>
          </a:p>
          <a:p>
            <a:pPr lvl="0"/>
            <a:r>
              <a:rPr lang="de-DE" sz="1200" dirty="0"/>
              <a:t>Gestalten Sie einfach: Verwenden Sie möglichst einheitliche Formate und Farben, die nicht vom Inhalt ablenken.</a:t>
            </a:r>
          </a:p>
          <a:p>
            <a:pPr lvl="0"/>
            <a:r>
              <a:rPr lang="de-DE" sz="1200" dirty="0"/>
              <a:t>Beschriften Sie alle Diagramme und Tabellen.</a:t>
            </a:r>
          </a:p>
          <a:p>
            <a:endParaRPr lang="de-DE" dirty="0"/>
          </a:p>
          <a:p>
            <a:endParaRPr lang="de-DE" dirty="0"/>
          </a:p>
          <a:p>
            <a:endParaRPr lang="de-DE" dirty="0"/>
          </a:p>
        </p:txBody>
      </p:sp>
      <p:sp>
        <p:nvSpPr>
          <p:cNvPr id="4" name="Slide Number Placeholder 3"/>
          <p:cNvSpPr>
            <a:spLocks noGrp="1"/>
          </p:cNvSpPr>
          <p:nvPr>
            <p:ph type="sldNum" sz="quarter" idx="10"/>
          </p:nvPr>
        </p:nvSpPr>
        <p:spPr/>
        <p:txBody>
          <a:bodyPr/>
          <a:lstStyle/>
          <a:p>
            <a:fld id="{EC6EAC7D-5A89-47C2-8ABA-56C9C2DEF7A4}" type="slidenum">
              <a:rPr lang="de-DE" smtClean="0"/>
              <a:pPr/>
              <a:t>1</a:t>
            </a:fld>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3"/>
          <p:cNvSpPr>
            <a:spLocks noGrp="1" noChangeArrowheads="1"/>
          </p:cNvSpPr>
          <p:nvPr>
            <p:ph type="hdr" sz="quarter"/>
          </p:nvPr>
        </p:nvSpPr>
        <p:spPr>
          <a:noFill/>
        </p:spPr>
        <p:txBody>
          <a:bodyPr/>
          <a:lstStyle/>
          <a:p>
            <a:r>
              <a:rPr lang="de-DE"/>
              <a:t>Microsoft </a:t>
            </a:r>
            <a:r>
              <a:rPr lang="de-DE" b="1"/>
              <a:t>Entwicklungskompetenz</a:t>
            </a:r>
            <a:endParaRPr lang="de-DE"/>
          </a:p>
        </p:txBody>
      </p:sp>
      <p:sp>
        <p:nvSpPr>
          <p:cNvPr id="46083" name="Rectangle 25"/>
          <p:cNvSpPr>
            <a:spLocks noGrp="1" noChangeArrowheads="1"/>
          </p:cNvSpPr>
          <p:nvPr>
            <p:ph type="ftr" sz="quarter" idx="4"/>
          </p:nvPr>
        </p:nvSpPr>
        <p:spPr>
          <a:noFill/>
        </p:spPr>
        <p:txBody>
          <a:bodyPr/>
          <a:lstStyle/>
          <a:p>
            <a:r>
              <a:rPr lang="de-DE"/>
              <a:t>Microsoft  - vertraulich</a:t>
            </a:r>
          </a:p>
        </p:txBody>
      </p:sp>
      <p:sp>
        <p:nvSpPr>
          <p:cNvPr id="46084" name="Rectangle 26"/>
          <p:cNvSpPr>
            <a:spLocks noGrp="1" noChangeArrowheads="1"/>
          </p:cNvSpPr>
          <p:nvPr>
            <p:ph type="sldNum" sz="quarter" idx="5"/>
          </p:nvPr>
        </p:nvSpPr>
        <p:spPr>
          <a:noFill/>
        </p:spPr>
        <p:txBody>
          <a:bodyPr/>
          <a:lstStyle/>
          <a:p>
            <a:fld id="{F2C51ECC-86A3-4073-ADEB-F5E3C216F85C}" type="slidenum">
              <a:rPr lang="de-DE" smtClean="0"/>
              <a:pPr/>
              <a:t>10</a:t>
            </a:fld>
            <a:endParaRPr lang="de-DE"/>
          </a:p>
        </p:txBody>
      </p:sp>
      <p:sp>
        <p:nvSpPr>
          <p:cNvPr id="46085" name="Rectangle 2"/>
          <p:cNvSpPr>
            <a:spLocks noGrp="1" noRot="1" noChangeAspect="1" noChangeArrowheads="1" noTextEdit="1"/>
          </p:cNvSpPr>
          <p:nvPr>
            <p:ph type="sldImg"/>
          </p:nvPr>
        </p:nvSpPr>
        <p:spPr>
          <a:xfrm>
            <a:off x="911225" y="488950"/>
            <a:ext cx="4960938" cy="3722688"/>
          </a:xfrm>
          <a:ln/>
        </p:spPr>
      </p:sp>
      <p:sp>
        <p:nvSpPr>
          <p:cNvPr id="46086" name="Rectangle 3"/>
          <p:cNvSpPr>
            <a:spLocks noGrp="1" noChangeArrowheads="1"/>
          </p:cNvSpPr>
          <p:nvPr>
            <p:ph type="body" idx="1"/>
          </p:nvPr>
        </p:nvSpPr>
        <p:spPr>
          <a:xfrm>
            <a:off x="304148" y="4483600"/>
            <a:ext cx="6193528" cy="4987051"/>
          </a:xfrm>
          <a:noFill/>
          <a:ln/>
        </p:spPr>
        <p:txBody>
          <a:bodyPr/>
          <a:lstStyle/>
          <a:p>
            <a:endParaRPr lang="de-DE"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de-DE" dirty="0"/>
              <a:t>Fassen Sie die Präsentationsinhalte zusammen, indem Sie die wichtigsten Punkte aus den Lektionen erneut vortragen.</a:t>
            </a:r>
          </a:p>
          <a:p>
            <a:r>
              <a:rPr lang="de-DE" dirty="0"/>
              <a:t>Was soll das Publikum von der Präsentation mit nach Hause nehmen?</a:t>
            </a:r>
          </a:p>
          <a:p>
            <a:endParaRPr lang="de-DE" dirty="0"/>
          </a:p>
          <a:p>
            <a:r>
              <a:rPr lang="de-DE" dirty="0"/>
              <a:t>Speichern  Sie Ihre Präsentation zur einfachen Verteilung als Video (Klicken Sie zum Erstellen eines Videos auf die Registerkarte "Datei", und klicken Sie dann auf "Freigabe". Klicken Sie unter "Dateitypen" auf "Video erstellen").</a:t>
            </a:r>
          </a:p>
        </p:txBody>
      </p:sp>
      <p:sp>
        <p:nvSpPr>
          <p:cNvPr id="4" name="Slide Number Placeholder 3"/>
          <p:cNvSpPr>
            <a:spLocks noGrp="1"/>
          </p:cNvSpPr>
          <p:nvPr>
            <p:ph type="sldNum" sz="quarter" idx="10"/>
          </p:nvPr>
        </p:nvSpPr>
        <p:spPr/>
        <p:txBody>
          <a:bodyPr/>
          <a:lstStyle/>
          <a:p>
            <a:fld id="{EC6EAC7D-5A89-47C2-8ABA-56C9C2DEF7A4}" type="slidenum">
              <a:rPr lang="de-DE" smtClean="0"/>
              <a:pPr/>
              <a:t>12</a:t>
            </a:fld>
            <a:endParaRPr lang="de-DE"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3"/>
          <p:cNvSpPr>
            <a:spLocks noGrp="1" noChangeArrowheads="1"/>
          </p:cNvSpPr>
          <p:nvPr>
            <p:ph type="hdr" sz="quarter"/>
          </p:nvPr>
        </p:nvSpPr>
        <p:spPr>
          <a:noFill/>
        </p:spPr>
        <p:txBody>
          <a:bodyPr/>
          <a:lstStyle/>
          <a:p>
            <a:r>
              <a:rPr lang="de-DE" dirty="0"/>
              <a:t>Microsoft </a:t>
            </a:r>
            <a:r>
              <a:rPr lang="de-DE" b="1" dirty="0"/>
              <a:t>Entwicklungskompetenz</a:t>
            </a:r>
            <a:endParaRPr lang="de-DE" dirty="0"/>
          </a:p>
        </p:txBody>
      </p:sp>
      <p:sp>
        <p:nvSpPr>
          <p:cNvPr id="40963" name="Rectangle 25"/>
          <p:cNvSpPr>
            <a:spLocks noGrp="1" noChangeArrowheads="1"/>
          </p:cNvSpPr>
          <p:nvPr>
            <p:ph type="ftr" sz="quarter" idx="4"/>
          </p:nvPr>
        </p:nvSpPr>
        <p:spPr>
          <a:noFill/>
        </p:spPr>
        <p:txBody>
          <a:bodyPr/>
          <a:lstStyle/>
          <a:p>
            <a:r>
              <a:rPr lang="de-DE" dirty="0"/>
              <a:t>Microsoft  - vertraulich</a:t>
            </a:r>
          </a:p>
        </p:txBody>
      </p:sp>
      <p:sp>
        <p:nvSpPr>
          <p:cNvPr id="40964" name="Rectangle 26"/>
          <p:cNvSpPr>
            <a:spLocks noGrp="1" noChangeArrowheads="1"/>
          </p:cNvSpPr>
          <p:nvPr>
            <p:ph type="sldNum" sz="quarter" idx="5"/>
          </p:nvPr>
        </p:nvSpPr>
        <p:spPr>
          <a:noFill/>
        </p:spPr>
        <p:txBody>
          <a:bodyPr/>
          <a:lstStyle/>
          <a:p>
            <a:fld id="{85CEDE57-F8FE-4B43-B511-2E9F76624F74}" type="slidenum">
              <a:rPr lang="de-DE" smtClean="0"/>
              <a:pPr/>
              <a:t>13</a:t>
            </a:fld>
            <a:endParaRPr lang="de-DE" dirty="0"/>
          </a:p>
        </p:txBody>
      </p:sp>
      <p:sp>
        <p:nvSpPr>
          <p:cNvPr id="40965" name="Rectangle 2"/>
          <p:cNvSpPr>
            <a:spLocks noGrp="1" noRot="1" noChangeAspect="1" noChangeArrowheads="1" noTextEdit="1"/>
          </p:cNvSpPr>
          <p:nvPr>
            <p:ph type="sldImg"/>
          </p:nvPr>
        </p:nvSpPr>
        <p:spPr>
          <a:xfrm>
            <a:off x="923925" y="487363"/>
            <a:ext cx="4933950" cy="3700462"/>
          </a:xfrm>
          <a:ln/>
        </p:spPr>
      </p:sp>
      <p:sp>
        <p:nvSpPr>
          <p:cNvPr id="40966" name="Rectangle 3"/>
          <p:cNvSpPr>
            <a:spLocks noGrp="1" noChangeArrowheads="1"/>
          </p:cNvSpPr>
          <p:nvPr>
            <p:ph type="body" idx="1"/>
          </p:nvPr>
        </p:nvSpPr>
        <p:spPr>
          <a:xfrm>
            <a:off x="304148" y="4493772"/>
            <a:ext cx="6193528" cy="4987051"/>
          </a:xfrm>
          <a:noFill/>
          <a:ln/>
        </p:spPr>
        <p:txBody>
          <a:bodyPr/>
          <a:lstStyle/>
          <a:p>
            <a:pPr>
              <a:buFontTx/>
              <a:buNone/>
            </a:pPr>
            <a:endParaRPr lang="de-DE"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75693FD4-8F83-4EF7-AC3F-0DC0388986B0}" type="slidenum">
              <a:rPr lang="de-DE" smtClean="0"/>
              <a:pPr/>
              <a:t>14</a:t>
            </a:fld>
            <a:endParaRPr lang="de-DE"/>
          </a:p>
        </p:txBody>
      </p:sp>
    </p:spTree>
    <p:extLst>
      <p:ext uri="{BB962C8B-B14F-4D97-AF65-F5344CB8AC3E}">
        <p14:creationId xmlns:p14="http://schemas.microsoft.com/office/powerpoint/2010/main" val="26938597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3"/>
          <p:cNvSpPr>
            <a:spLocks noGrp="1" noChangeArrowheads="1"/>
          </p:cNvSpPr>
          <p:nvPr>
            <p:ph type="hdr" sz="quarter"/>
          </p:nvPr>
        </p:nvSpPr>
        <p:spPr>
          <a:noFill/>
        </p:spPr>
        <p:txBody>
          <a:bodyPr/>
          <a:lstStyle/>
          <a:p>
            <a:r>
              <a:rPr lang="de-DE" dirty="0"/>
              <a:t>Microsoft </a:t>
            </a:r>
            <a:r>
              <a:rPr lang="de-DE" b="1" dirty="0"/>
              <a:t>Entwicklungskompetenz</a:t>
            </a:r>
            <a:endParaRPr lang="de-DE" dirty="0"/>
          </a:p>
        </p:txBody>
      </p:sp>
      <p:sp>
        <p:nvSpPr>
          <p:cNvPr id="41987" name="Rectangle 25"/>
          <p:cNvSpPr>
            <a:spLocks noGrp="1" noChangeArrowheads="1"/>
          </p:cNvSpPr>
          <p:nvPr>
            <p:ph type="ftr" sz="quarter" idx="4"/>
          </p:nvPr>
        </p:nvSpPr>
        <p:spPr>
          <a:noFill/>
        </p:spPr>
        <p:txBody>
          <a:bodyPr/>
          <a:lstStyle/>
          <a:p>
            <a:r>
              <a:rPr lang="de-DE" dirty="0"/>
              <a:t>Microsoft  - vertraulich</a:t>
            </a:r>
          </a:p>
        </p:txBody>
      </p:sp>
      <p:sp>
        <p:nvSpPr>
          <p:cNvPr id="41988" name="Rectangle 26"/>
          <p:cNvSpPr>
            <a:spLocks noGrp="1" noChangeArrowheads="1"/>
          </p:cNvSpPr>
          <p:nvPr>
            <p:ph type="sldNum" sz="quarter" idx="5"/>
          </p:nvPr>
        </p:nvSpPr>
        <p:spPr>
          <a:noFill/>
        </p:spPr>
        <p:txBody>
          <a:bodyPr/>
          <a:lstStyle/>
          <a:p>
            <a:fld id="{B2B44A5F-6CE4-493C-A0D7-6834FF76660C}" type="slidenum">
              <a:rPr lang="de-DE" smtClean="0"/>
              <a:pPr/>
              <a:t>16</a:t>
            </a:fld>
            <a:endParaRPr lang="de-DE" dirty="0"/>
          </a:p>
        </p:txBody>
      </p:sp>
      <p:sp>
        <p:nvSpPr>
          <p:cNvPr id="41989" name="Rectangle 2"/>
          <p:cNvSpPr>
            <a:spLocks noGrp="1" noRot="1" noChangeAspect="1" noChangeArrowheads="1" noTextEdit="1"/>
          </p:cNvSpPr>
          <p:nvPr>
            <p:ph type="sldImg"/>
          </p:nvPr>
        </p:nvSpPr>
        <p:spPr>
          <a:xfrm>
            <a:off x="911225" y="488950"/>
            <a:ext cx="4960938" cy="3722688"/>
          </a:xfrm>
          <a:ln/>
        </p:spPr>
      </p:sp>
      <p:sp>
        <p:nvSpPr>
          <p:cNvPr id="41990" name="Rectangle 3"/>
          <p:cNvSpPr>
            <a:spLocks noGrp="1" noChangeArrowheads="1"/>
          </p:cNvSpPr>
          <p:nvPr>
            <p:ph type="body" idx="1"/>
          </p:nvPr>
        </p:nvSpPr>
        <p:spPr>
          <a:xfrm>
            <a:off x="304148" y="4483601"/>
            <a:ext cx="6193528" cy="4944672"/>
          </a:xfrm>
          <a:noFill/>
          <a:ln/>
        </p:spPr>
        <p:txBody>
          <a:bodyPr/>
          <a:lstStyle/>
          <a:p>
            <a:pPr>
              <a:buFontTx/>
              <a:buNone/>
            </a:pPr>
            <a:endParaRPr lang="de-D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de-DE" dirty="0"/>
              <a:t>Geben Sie eine kurze Übersicht der Präsentation.</a:t>
            </a:r>
            <a:r>
              <a:rPr lang="de-DE" baseline="0" dirty="0"/>
              <a:t> B</a:t>
            </a:r>
            <a:r>
              <a:rPr lang="de-DE" dirty="0"/>
              <a:t>eschreiben Sie den Schwerpunkt der Präsentation und seine Relevanz.</a:t>
            </a:r>
          </a:p>
          <a:p>
            <a:pPr>
              <a:lnSpc>
                <a:spcPct val="80000"/>
              </a:lnSpc>
            </a:pPr>
            <a:r>
              <a:rPr lang="de-DE" dirty="0"/>
              <a:t>Stellen Sie jedes der Hauptthemen vor.</a:t>
            </a:r>
          </a:p>
          <a:p>
            <a:r>
              <a:rPr lang="de-DE" dirty="0"/>
              <a:t>Um Ihrem Publikum einen Ablaufplan an die Hand zu geben,</a:t>
            </a:r>
            <a:r>
              <a:rPr lang="de-DE" baseline="0" dirty="0"/>
              <a:t> können Sie </a:t>
            </a:r>
            <a:r>
              <a:rPr lang="de-DE" dirty="0"/>
              <a:t>diese Übersichtsfolie in der Präsentation durchgängig wiederholen und dabei das jeweils nächste Thema besonders hervorheben.</a:t>
            </a:r>
          </a:p>
        </p:txBody>
      </p:sp>
      <p:sp>
        <p:nvSpPr>
          <p:cNvPr id="4" name="Slide Number Placeholder 3"/>
          <p:cNvSpPr>
            <a:spLocks noGrp="1"/>
          </p:cNvSpPr>
          <p:nvPr>
            <p:ph type="sldNum" sz="quarter" idx="10"/>
          </p:nvPr>
        </p:nvSpPr>
        <p:spPr/>
        <p:txBody>
          <a:bodyPr/>
          <a:lstStyle/>
          <a:p>
            <a:fld id="{EC6EAC7D-5A89-47C2-8ABA-56C9C2DEF7A4}" type="slidenum">
              <a:rPr lang="de-DE" smtClean="0"/>
              <a:pPr/>
              <a:t>2</a:t>
            </a:fld>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de-DE" dirty="0"/>
              <a:t>Geben Sie eine kurze Übersicht der Präsentation.</a:t>
            </a:r>
            <a:r>
              <a:rPr lang="de-DE" baseline="0" dirty="0"/>
              <a:t> B</a:t>
            </a:r>
            <a:r>
              <a:rPr lang="de-DE" dirty="0"/>
              <a:t>eschreiben Sie den Schwerpunkt der Präsentation und seine Relevanz.</a:t>
            </a:r>
          </a:p>
          <a:p>
            <a:pPr>
              <a:lnSpc>
                <a:spcPct val="80000"/>
              </a:lnSpc>
            </a:pPr>
            <a:r>
              <a:rPr lang="de-DE" dirty="0"/>
              <a:t>Stellen Sie jedes der Hauptthemen vor.</a:t>
            </a:r>
          </a:p>
          <a:p>
            <a:r>
              <a:rPr lang="de-DE" dirty="0"/>
              <a:t>Um Ihrem Publikum einen Ablaufplan an die Hand zu geben,</a:t>
            </a:r>
            <a:r>
              <a:rPr lang="de-DE" baseline="0" dirty="0"/>
              <a:t> können Sie </a:t>
            </a:r>
            <a:r>
              <a:rPr lang="de-DE" dirty="0"/>
              <a:t>diese Übersichtsfolie in der Präsentation durchgängig wiederholen und dabei das jeweils nächste Thema besonders hervorheben.</a:t>
            </a:r>
          </a:p>
        </p:txBody>
      </p:sp>
      <p:sp>
        <p:nvSpPr>
          <p:cNvPr id="4" name="Slide Number Placeholder 3"/>
          <p:cNvSpPr>
            <a:spLocks noGrp="1"/>
          </p:cNvSpPr>
          <p:nvPr>
            <p:ph type="sldNum" sz="quarter" idx="10"/>
          </p:nvPr>
        </p:nvSpPr>
        <p:spPr/>
        <p:txBody>
          <a:bodyPr/>
          <a:lstStyle/>
          <a:p>
            <a:fld id="{EC6EAC7D-5A89-47C2-8ABA-56C9C2DEF7A4}" type="slidenum">
              <a:rPr lang="de-DE" smtClean="0"/>
              <a:pPr/>
              <a:t>3</a:t>
            </a:fld>
            <a:endParaRPr lang="de-DE"/>
          </a:p>
        </p:txBody>
      </p:sp>
    </p:spTree>
    <p:extLst>
      <p:ext uri="{BB962C8B-B14F-4D97-AF65-F5344CB8AC3E}">
        <p14:creationId xmlns:p14="http://schemas.microsoft.com/office/powerpoint/2010/main" val="3587476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de-DE" dirty="0"/>
              <a:t>Geben Sie eine kurze Übersicht der Präsentation.</a:t>
            </a:r>
            <a:r>
              <a:rPr lang="de-DE" baseline="0" dirty="0"/>
              <a:t> B</a:t>
            </a:r>
            <a:r>
              <a:rPr lang="de-DE" dirty="0"/>
              <a:t>eschreiben Sie den Schwerpunkt der Präsentation und seine Relevanz.</a:t>
            </a:r>
          </a:p>
          <a:p>
            <a:pPr>
              <a:lnSpc>
                <a:spcPct val="80000"/>
              </a:lnSpc>
            </a:pPr>
            <a:r>
              <a:rPr lang="de-DE" dirty="0"/>
              <a:t>Stellen Sie jedes der Hauptthemen vor.</a:t>
            </a:r>
          </a:p>
          <a:p>
            <a:r>
              <a:rPr lang="de-DE" dirty="0"/>
              <a:t>Um Ihrem Publikum einen Ablaufplan an die Hand zu geben,</a:t>
            </a:r>
            <a:r>
              <a:rPr lang="de-DE" baseline="0" dirty="0"/>
              <a:t> können Sie </a:t>
            </a:r>
            <a:r>
              <a:rPr lang="de-DE" dirty="0"/>
              <a:t>diese Übersichtsfolie in der Präsentation durchgängig wiederholen und dabei das jeweils nächste Thema besonders hervorheben.</a:t>
            </a:r>
          </a:p>
        </p:txBody>
      </p:sp>
      <p:sp>
        <p:nvSpPr>
          <p:cNvPr id="4" name="Slide Number Placeholder 3"/>
          <p:cNvSpPr>
            <a:spLocks noGrp="1"/>
          </p:cNvSpPr>
          <p:nvPr>
            <p:ph type="sldNum" sz="quarter" idx="10"/>
          </p:nvPr>
        </p:nvSpPr>
        <p:spPr/>
        <p:txBody>
          <a:bodyPr/>
          <a:lstStyle/>
          <a:p>
            <a:fld id="{EC6EAC7D-5A89-47C2-8ABA-56C9C2DEF7A4}" type="slidenum">
              <a:rPr lang="de-DE" smtClean="0"/>
              <a:pPr/>
              <a:t>4</a:t>
            </a:fld>
            <a:endParaRPr lang="de-DE"/>
          </a:p>
        </p:txBody>
      </p:sp>
    </p:spTree>
    <p:extLst>
      <p:ext uri="{BB962C8B-B14F-4D97-AF65-F5344CB8AC3E}">
        <p14:creationId xmlns:p14="http://schemas.microsoft.com/office/powerpoint/2010/main" val="1037909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numCol="2" spcCol="182880">
            <a:no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lang="de-DE"/>
            </a:pPr>
            <a:r>
              <a:rPr lang="de-DE" sz="1200" dirty="0"/>
              <a:t>Dies ist eine weitere Option</a:t>
            </a:r>
            <a:r>
              <a:rPr lang="de-DE" sz="1200" baseline="0" dirty="0"/>
              <a:t> für eine Übersichtsfolie.</a:t>
            </a:r>
            <a:endParaRPr lang="de-DE" sz="1200" dirty="0"/>
          </a:p>
          <a:p>
            <a:pPr marL="228600" indent="-228600">
              <a:buFont typeface="+mj-lt"/>
              <a:buNone/>
            </a:pPr>
            <a:endParaRPr lang="de-DE" sz="1200" dirty="0"/>
          </a:p>
        </p:txBody>
      </p:sp>
      <p:sp>
        <p:nvSpPr>
          <p:cNvPr id="5" name="Slide Image Placeholder 4"/>
          <p:cNvSpPr>
            <a:spLocks noGrp="1" noRot="1" noChangeAspect="1"/>
          </p:cNvSpPr>
          <p:nvPr>
            <p:ph type="sldImg"/>
          </p:nvPr>
        </p:nvSpPr>
        <p:spPr>
          <a:xfrm>
            <a:off x="382588" y="546100"/>
            <a:ext cx="3411537" cy="2560638"/>
          </a:xfr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de-DE" dirty="0"/>
              <a:t>Sagen Sie's kurz. Halten Sie den Text knapp, um Platz für eine größere Schrift zu schaffen.</a:t>
            </a:r>
          </a:p>
          <a:p>
            <a:endParaRPr lang="de-DE" dirty="0"/>
          </a:p>
        </p:txBody>
      </p:sp>
      <p:sp>
        <p:nvSpPr>
          <p:cNvPr id="4" name="Slide Number Placeholder 3"/>
          <p:cNvSpPr>
            <a:spLocks noGrp="1"/>
          </p:cNvSpPr>
          <p:nvPr>
            <p:ph type="sldNum" sz="quarter" idx="10"/>
          </p:nvPr>
        </p:nvSpPr>
        <p:spPr/>
        <p:txBody>
          <a:bodyPr/>
          <a:lstStyle/>
          <a:p>
            <a:fld id="{EC6EAC7D-5A89-47C2-8ABA-56C9C2DEF7A4}" type="slidenum">
              <a:rPr lang="de-DE" smtClean="0"/>
              <a:pPr/>
              <a:t>6</a:t>
            </a:fld>
            <a:endParaRPr 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3"/>
          <p:cNvSpPr>
            <a:spLocks noGrp="1" noChangeArrowheads="1"/>
          </p:cNvSpPr>
          <p:nvPr>
            <p:ph type="hdr" sz="quarter"/>
          </p:nvPr>
        </p:nvSpPr>
        <p:spPr>
          <a:noFill/>
        </p:spPr>
        <p:txBody>
          <a:bodyPr/>
          <a:lstStyle/>
          <a:p>
            <a:r>
              <a:rPr lang="de-DE"/>
              <a:t>Microsoft </a:t>
            </a:r>
            <a:r>
              <a:rPr lang="de-DE" b="1"/>
              <a:t>Entwicklungskompetenz</a:t>
            </a:r>
            <a:endParaRPr lang="de-DE"/>
          </a:p>
        </p:txBody>
      </p:sp>
      <p:sp>
        <p:nvSpPr>
          <p:cNvPr id="47107" name="Rectangle 25"/>
          <p:cNvSpPr>
            <a:spLocks noGrp="1" noChangeArrowheads="1"/>
          </p:cNvSpPr>
          <p:nvPr>
            <p:ph type="ftr" sz="quarter" idx="4"/>
          </p:nvPr>
        </p:nvSpPr>
        <p:spPr>
          <a:noFill/>
        </p:spPr>
        <p:txBody>
          <a:bodyPr/>
          <a:lstStyle/>
          <a:p>
            <a:r>
              <a:rPr lang="de-DE"/>
              <a:t>Microsoft  - vertraulich</a:t>
            </a:r>
          </a:p>
        </p:txBody>
      </p:sp>
      <p:sp>
        <p:nvSpPr>
          <p:cNvPr id="47108" name="Rectangle 26"/>
          <p:cNvSpPr>
            <a:spLocks noGrp="1" noChangeArrowheads="1"/>
          </p:cNvSpPr>
          <p:nvPr>
            <p:ph type="sldNum" sz="quarter" idx="5"/>
          </p:nvPr>
        </p:nvSpPr>
        <p:spPr>
          <a:noFill/>
        </p:spPr>
        <p:txBody>
          <a:bodyPr/>
          <a:lstStyle/>
          <a:p>
            <a:fld id="{ED19570C-A909-40C0-B9F8-7AD3BA2C3C56}" type="slidenum">
              <a:rPr lang="de-DE" smtClean="0"/>
              <a:pPr/>
              <a:t>7</a:t>
            </a:fld>
            <a:endParaRPr lang="de-DE"/>
          </a:p>
        </p:txBody>
      </p:sp>
      <p:sp>
        <p:nvSpPr>
          <p:cNvPr id="47109" name="Rectangle 2"/>
          <p:cNvSpPr>
            <a:spLocks noGrp="1" noRot="1" noChangeAspect="1" noChangeArrowheads="1" noTextEdit="1"/>
          </p:cNvSpPr>
          <p:nvPr>
            <p:ph type="sldImg"/>
          </p:nvPr>
        </p:nvSpPr>
        <p:spPr>
          <a:xfrm>
            <a:off x="911225" y="488950"/>
            <a:ext cx="4960938" cy="3722688"/>
          </a:xfrm>
          <a:ln/>
        </p:spPr>
      </p:sp>
      <p:sp>
        <p:nvSpPr>
          <p:cNvPr id="47110" name="Rectangle 3"/>
          <p:cNvSpPr>
            <a:spLocks noGrp="1" noChangeArrowheads="1"/>
          </p:cNvSpPr>
          <p:nvPr>
            <p:ph type="body" idx="1"/>
          </p:nvPr>
        </p:nvSpPr>
        <p:spPr>
          <a:xfrm>
            <a:off x="304148" y="4483600"/>
            <a:ext cx="6193528" cy="4987051"/>
          </a:xfrm>
          <a:noFill/>
          <a:ln/>
        </p:spPr>
        <p:txBody>
          <a:bodyPr/>
          <a:lstStyle/>
          <a:p>
            <a:pPr marL="0" marR="0" indent="0" algn="l" defTabSz="914400" rtl="0" eaLnBrk="1" fontAlgn="auto" latinLnBrk="0" hangingPunct="1">
              <a:lnSpc>
                <a:spcPct val="80000"/>
              </a:lnSpc>
              <a:spcBef>
                <a:spcPts val="0"/>
              </a:spcBef>
              <a:spcAft>
                <a:spcPts val="0"/>
              </a:spcAft>
              <a:buClrTx/>
              <a:buSzTx/>
              <a:buFontTx/>
              <a:buNone/>
              <a:tabLst/>
              <a:defRPr lang="de-DE"/>
            </a:pPr>
            <a:r>
              <a:rPr lang="de-DE" dirty="0"/>
              <a:t>Wenn wichtige</a:t>
            </a:r>
            <a:r>
              <a:rPr lang="de-DE" baseline="0" dirty="0"/>
              <a:t> Videoinhalte verfügbar sind, wie ein Video von einer Fallstudie, eine Produktdemo oder andere Schulungsmaterialien, nehmen Sie diese ebenfallls in die Präsentation auf. </a:t>
            </a:r>
            <a:endParaRPr lang="de-DE" dirty="0"/>
          </a:p>
          <a:p>
            <a:pPr>
              <a:lnSpc>
                <a:spcPct val="80000"/>
              </a:lnSpc>
              <a:buFontTx/>
              <a:buNone/>
            </a:pPr>
            <a:endParaRPr lang="de-D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Fügen Sie eine Fallstudie oder</a:t>
            </a:r>
            <a:r>
              <a:rPr lang="de-DE" baseline="0" dirty="0"/>
              <a:t> eine Klassensimulation hinzu, um die Diskussion anzuregen und das Anwenden von Lerninhalten darzustellen. </a:t>
            </a:r>
            <a:endParaRPr lang="de-DE" dirty="0"/>
          </a:p>
        </p:txBody>
      </p:sp>
      <p:sp>
        <p:nvSpPr>
          <p:cNvPr id="4" name="Slide Number Placeholder 3"/>
          <p:cNvSpPr>
            <a:spLocks noGrp="1"/>
          </p:cNvSpPr>
          <p:nvPr>
            <p:ph type="sldNum" sz="quarter" idx="10"/>
          </p:nvPr>
        </p:nvSpPr>
        <p:spPr/>
        <p:txBody>
          <a:bodyPr/>
          <a:lstStyle/>
          <a:p>
            <a:fld id="{75693FD4-8F83-4EF7-AC3F-0DC0388986B0}" type="slidenum">
              <a:rPr lang="de-DE" smtClean="0"/>
              <a:pPr/>
              <a:t>8</a:t>
            </a:fld>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Erörtern Sie</a:t>
            </a:r>
            <a:r>
              <a:rPr lang="de-DE" baseline="0" dirty="0"/>
              <a:t> die Ergebnisse der Fallstudie oder Klassensimulation.</a:t>
            </a:r>
          </a:p>
          <a:p>
            <a:r>
              <a:rPr lang="de-DE" baseline="0" dirty="0"/>
              <a:t>Behandeln Sie die optimalen Methoden. </a:t>
            </a:r>
            <a:endParaRPr lang="de-DE" dirty="0"/>
          </a:p>
        </p:txBody>
      </p:sp>
      <p:sp>
        <p:nvSpPr>
          <p:cNvPr id="4" name="Slide Number Placeholder 3"/>
          <p:cNvSpPr>
            <a:spLocks noGrp="1"/>
          </p:cNvSpPr>
          <p:nvPr>
            <p:ph type="sldNum" sz="quarter" idx="10"/>
          </p:nvPr>
        </p:nvSpPr>
        <p:spPr/>
        <p:txBody>
          <a:bodyPr/>
          <a:lstStyle/>
          <a:p>
            <a:fld id="{75693FD4-8F83-4EF7-AC3F-0DC0388986B0}" type="slidenum">
              <a:rPr lang="de-DE" smtClean="0"/>
              <a:pPr/>
              <a:t>9</a:t>
            </a:fld>
            <a:endParaRPr lang="de-DE"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de-DE"/>
              <a:t>Mastertitelformat bearbeiten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5" name="Footer Placeholder 4"/>
          <p:cNvSpPr>
            <a:spLocks noGrp="1"/>
          </p:cNvSpPr>
          <p:nvPr>
            <p:ph type="ftr" sz="quarter" idx="11"/>
          </p:nvPr>
        </p:nvSpPr>
        <p:spPr/>
        <p:txBody>
          <a:bodyPr/>
          <a:lstStyle/>
          <a:p>
            <a:endParaRPr kumimoji="0" lang="de-DE"/>
          </a:p>
        </p:txBody>
      </p:sp>
      <p:sp>
        <p:nvSpPr>
          <p:cNvPr id="6" name="Slide Number Placeholder 5"/>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662137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5" name="Footer Placeholder 4"/>
          <p:cNvSpPr>
            <a:spLocks noGrp="1"/>
          </p:cNvSpPr>
          <p:nvPr>
            <p:ph type="ftr" sz="quarter" idx="11"/>
          </p:nvPr>
        </p:nvSpPr>
        <p:spPr/>
        <p:txBody>
          <a:bodyPr/>
          <a:lstStyle/>
          <a:p>
            <a:endParaRPr kumimoji="0" lang="de-DE"/>
          </a:p>
        </p:txBody>
      </p:sp>
      <p:sp>
        <p:nvSpPr>
          <p:cNvPr id="6" name="Slide Number Placeholder 5"/>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567986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5" name="Footer Placeholder 4"/>
          <p:cNvSpPr>
            <a:spLocks noGrp="1"/>
          </p:cNvSpPr>
          <p:nvPr>
            <p:ph type="ftr" sz="quarter" idx="11"/>
          </p:nvPr>
        </p:nvSpPr>
        <p:spPr/>
        <p:txBody>
          <a:bodyPr/>
          <a:lstStyle/>
          <a:p>
            <a:endParaRPr kumimoji="0" lang="de-DE"/>
          </a:p>
        </p:txBody>
      </p:sp>
      <p:sp>
        <p:nvSpPr>
          <p:cNvPr id="6" name="Slide Number Placeholder 5"/>
          <p:cNvSpPr>
            <a:spLocks noGrp="1"/>
          </p:cNvSpPr>
          <p:nvPr>
            <p:ph type="sldNum" sz="quarter" idx="12"/>
          </p:nvPr>
        </p:nvSpPr>
        <p:spPr/>
        <p:txBody>
          <a:bodyPr/>
          <a:lstStyle/>
          <a:p>
            <a:fld id="{33D6E5A2-EC83-451F-A719-9AC1370DD5CF}" type="slidenum">
              <a:rPr lang="de-DE" smtClean="0"/>
              <a:pPr/>
              <a:t>‹Nr.›</a:t>
            </a:fld>
            <a:endParaRPr kumimoji="0" lang="de-DE"/>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31549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5" name="Footer Placeholder 4"/>
          <p:cNvSpPr>
            <a:spLocks noGrp="1"/>
          </p:cNvSpPr>
          <p:nvPr>
            <p:ph type="ftr" sz="quarter" idx="11"/>
          </p:nvPr>
        </p:nvSpPr>
        <p:spPr/>
        <p:txBody>
          <a:bodyPr/>
          <a:lstStyle/>
          <a:p>
            <a:endParaRPr kumimoji="0" lang="de-DE"/>
          </a:p>
        </p:txBody>
      </p:sp>
      <p:sp>
        <p:nvSpPr>
          <p:cNvPr id="6" name="Slide Number Placeholder 5"/>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4049577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5" name="Footer Placeholder 4"/>
          <p:cNvSpPr>
            <a:spLocks noGrp="1"/>
          </p:cNvSpPr>
          <p:nvPr>
            <p:ph type="ftr" sz="quarter" idx="11"/>
          </p:nvPr>
        </p:nvSpPr>
        <p:spPr/>
        <p:txBody>
          <a:bodyPr/>
          <a:lstStyle/>
          <a:p>
            <a:endParaRPr kumimoji="0" lang="de-DE"/>
          </a:p>
        </p:txBody>
      </p:sp>
      <p:sp>
        <p:nvSpPr>
          <p:cNvPr id="6" name="Slide Number Placeholder 5"/>
          <p:cNvSpPr>
            <a:spLocks noGrp="1"/>
          </p:cNvSpPr>
          <p:nvPr>
            <p:ph type="sldNum" sz="quarter" idx="12"/>
          </p:nvPr>
        </p:nvSpPr>
        <p:spPr/>
        <p:txBody>
          <a:bodyPr/>
          <a:lstStyle/>
          <a:p>
            <a:fld id="{33D6E5A2-EC83-451F-A719-9AC1370DD5CF}" type="slidenum">
              <a:rPr lang="de-DE" smtClean="0"/>
              <a:pPr/>
              <a:t>‹Nr.›</a:t>
            </a:fld>
            <a:endParaRPr kumimoji="0" lang="de-DE"/>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58531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5" name="Footer Placeholder 4"/>
          <p:cNvSpPr>
            <a:spLocks noGrp="1"/>
          </p:cNvSpPr>
          <p:nvPr>
            <p:ph type="ftr" sz="quarter" idx="11"/>
          </p:nvPr>
        </p:nvSpPr>
        <p:spPr/>
        <p:txBody>
          <a:bodyPr/>
          <a:lstStyle/>
          <a:p>
            <a:endParaRPr kumimoji="0" lang="de-DE"/>
          </a:p>
        </p:txBody>
      </p:sp>
      <p:sp>
        <p:nvSpPr>
          <p:cNvPr id="6" name="Slide Number Placeholder 5"/>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18942708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5" name="Footer Placeholder 4"/>
          <p:cNvSpPr>
            <a:spLocks noGrp="1"/>
          </p:cNvSpPr>
          <p:nvPr>
            <p:ph type="ftr" sz="quarter" idx="11"/>
          </p:nvPr>
        </p:nvSpPr>
        <p:spPr/>
        <p:txBody>
          <a:bodyPr/>
          <a:lstStyle/>
          <a:p>
            <a:endParaRPr kumimoji="0" lang="de-DE"/>
          </a:p>
        </p:txBody>
      </p:sp>
      <p:sp>
        <p:nvSpPr>
          <p:cNvPr id="6" name="Slide Number Placeholder 5"/>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3887685789"/>
      </p:ext>
    </p:extLst>
  </p:cSld>
  <p:clrMapOvr>
    <a:masterClrMapping/>
  </p:clrMapOvr>
  <p:transition spd="slow">
    <p:wipe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5" name="Footer Placeholder 4"/>
          <p:cNvSpPr>
            <a:spLocks noGrp="1"/>
          </p:cNvSpPr>
          <p:nvPr>
            <p:ph type="ftr" sz="quarter" idx="11"/>
          </p:nvPr>
        </p:nvSpPr>
        <p:spPr/>
        <p:txBody>
          <a:bodyPr/>
          <a:lstStyle/>
          <a:p>
            <a:endParaRPr kumimoji="0" lang="de-DE"/>
          </a:p>
        </p:txBody>
      </p:sp>
      <p:sp>
        <p:nvSpPr>
          <p:cNvPr id="6" name="Slide Number Placeholder 5"/>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199843513"/>
      </p:ext>
    </p:extLst>
  </p:cSld>
  <p:clrMapOvr>
    <a:masterClrMapping/>
  </p:clrMapOvr>
  <p:transition spd="slow">
    <p:wipe di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x">
  <p:cSld name="Titel, Inhalt u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355600"/>
            <a:ext cx="8194675" cy="1143000"/>
          </a:xfrm>
        </p:spPr>
        <p:txBody>
          <a:bodyPr/>
          <a:lstStyle/>
          <a:p>
            <a:pPr eaLnBrk="1" latinLnBrk="0" hangingPunct="1"/>
            <a:r>
              <a:rPr lang="de-DE"/>
              <a:t>Titelmasterformat durch Klicken bearbeiten</a:t>
            </a:r>
            <a:endParaRPr/>
          </a:p>
        </p:txBody>
      </p:sp>
      <p:sp>
        <p:nvSpPr>
          <p:cNvPr id="3" name="Content Placeholder 2"/>
          <p:cNvSpPr>
            <a:spLocks noGrp="1"/>
          </p:cNvSpPr>
          <p:nvPr>
            <p:ph sz="half" idx="1"/>
          </p:nvPr>
        </p:nvSpPr>
        <p:spPr>
          <a:xfrm>
            <a:off x="673100" y="1497013"/>
            <a:ext cx="3975100" cy="4759325"/>
          </a:xfrm>
        </p:spPr>
        <p:txBody>
          <a:bodyPr/>
          <a:lstStyle>
            <a:lvl4pPr eaLnBrk="1" latinLnBrk="0" hangingPunct="1">
              <a:defRPr kumimoji="0" lang="de-DE" baseline="0"/>
            </a:lvl4p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p:txBody>
      </p:sp>
      <p:sp>
        <p:nvSpPr>
          <p:cNvPr id="4" name="Text Placeholder 3"/>
          <p:cNvSpPr>
            <a:spLocks noGrp="1"/>
          </p:cNvSpPr>
          <p:nvPr>
            <p:ph type="body" sz="half" idx="2"/>
          </p:nvPr>
        </p:nvSpPr>
        <p:spPr>
          <a:xfrm>
            <a:off x="4937760" y="1497013"/>
            <a:ext cx="3977640" cy="4759325"/>
          </a:xfrm>
        </p:spPr>
        <p:txBody>
          <a:bodyPr/>
          <a:lstStyle>
            <a:lvl4pPr eaLnBrk="1" latinLnBrk="0" hangingPunct="1">
              <a:defRPr kumimoji="0" lang="de-DE" baseline="0"/>
            </a:lvl4p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p:txBody>
      </p:sp>
      <p:sp>
        <p:nvSpPr>
          <p:cNvPr id="5" name="Date Placeholder 3"/>
          <p:cNvSpPr>
            <a:spLocks noGrp="1"/>
          </p:cNvSpPr>
          <p:nvPr>
            <p:ph type="dt" sz="half" idx="10"/>
          </p:nvPr>
        </p:nvSpPr>
        <p:spPr>
          <a:xfrm>
            <a:off x="762000" y="6356350"/>
            <a:ext cx="2133600" cy="365125"/>
          </a:xfrm>
        </p:spPr>
        <p:txBody>
          <a:bodyPr/>
          <a:lstStyle/>
          <a:p>
            <a:fld id="{757B281C-5159-4971-8228-52B9A72E9ED2}" type="datetimeFigureOut">
              <a:pPr/>
              <a:t>15.07.2021</a:t>
            </a:fld>
            <a:endParaRPr kumimoji="0" lang="de-DE"/>
          </a:p>
        </p:txBody>
      </p:sp>
      <p:sp>
        <p:nvSpPr>
          <p:cNvPr id="6" name="Footer Placeholder 4"/>
          <p:cNvSpPr>
            <a:spLocks noGrp="1"/>
          </p:cNvSpPr>
          <p:nvPr>
            <p:ph type="ftr" sz="quarter" idx="11"/>
          </p:nvPr>
        </p:nvSpPr>
        <p:spPr>
          <a:xfrm>
            <a:off x="3352800" y="6356350"/>
            <a:ext cx="2895600" cy="365125"/>
          </a:xfrm>
        </p:spPr>
        <p:txBody>
          <a:bodyPr/>
          <a:lstStyle/>
          <a:p>
            <a:endParaRPr kumimoji="0" lang="de-DE"/>
          </a:p>
        </p:txBody>
      </p:sp>
      <p:sp>
        <p:nvSpPr>
          <p:cNvPr id="7" name="Slide Number Placeholder 5"/>
          <p:cNvSpPr>
            <a:spLocks noGrp="1"/>
          </p:cNvSpPr>
          <p:nvPr>
            <p:ph type="sldNum" sz="quarter" idx="12"/>
          </p:nvPr>
        </p:nvSpPr>
        <p:spPr>
          <a:xfrm>
            <a:off x="6705600" y="6356350"/>
            <a:ext cx="2133600" cy="365125"/>
          </a:xfrm>
        </p:spPr>
        <p:txBody>
          <a:bodyPr/>
          <a:lstStyle/>
          <a:p>
            <a:fld id="{33D6E5A2-EC83-451F-A719-9AC1370DD5CF}" type="slidenum">
              <a:pPr/>
              <a:t>‹Nr.›</a:t>
            </a:fld>
            <a:endParaRPr kumimoji="0" lang="de-DE"/>
          </a:p>
        </p:txBody>
      </p:sp>
    </p:spTree>
    <p:extLst>
      <p:ext uri="{BB962C8B-B14F-4D97-AF65-F5344CB8AC3E}">
        <p14:creationId xmlns:p14="http://schemas.microsoft.com/office/powerpoint/2010/main" val="10434129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Abschnittsüberschrif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pic>
        <p:nvPicPr>
          <p:cNvPr id="8" name="Picture 7"/>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rot="5400000">
            <a:off x="3161049" y="-3176815"/>
            <a:ext cx="2819400" cy="9173031"/>
          </a:xfrm>
          <a:prstGeom prst="rect">
            <a:avLst/>
          </a:prstGeom>
        </p:spPr>
      </p:pic>
      <p:sp>
        <p:nvSpPr>
          <p:cNvPr id="2" name="Title 1"/>
          <p:cNvSpPr>
            <a:spLocks noGrp="1"/>
          </p:cNvSpPr>
          <p:nvPr>
            <p:ph type="title" hasCustomPrompt="1"/>
          </p:nvPr>
        </p:nvSpPr>
        <p:spPr>
          <a:xfrm>
            <a:off x="4572000" y="3048000"/>
            <a:ext cx="4343400" cy="1362075"/>
          </a:xfrm>
        </p:spPr>
        <p:txBody>
          <a:bodyPr anchor="b" anchorCtr="0"/>
          <a:lstStyle>
            <a:lvl1pPr algn="l" eaLnBrk="1" latinLnBrk="0" hangingPunct="1">
              <a:defRPr kumimoji="0" lang="de-DE" sz="4000" b="1" cap="small" baseline="0">
                <a:solidFill>
                  <a:srgbClr val="003300"/>
                </a:solidFill>
              </a:defRPr>
            </a:lvl1pPr>
          </a:lstStyle>
          <a:p>
            <a:r>
              <a:rPr kumimoji="0" lang="de-DE"/>
              <a:t>Titelmasterformat durch Klicken bearbeiten</a:t>
            </a:r>
          </a:p>
        </p:txBody>
      </p:sp>
      <p:sp>
        <p:nvSpPr>
          <p:cNvPr id="4" name="Date Placeholder 3"/>
          <p:cNvSpPr>
            <a:spLocks noGrp="1"/>
          </p:cNvSpPr>
          <p:nvPr>
            <p:ph type="dt" sz="half" idx="10"/>
          </p:nvPr>
        </p:nvSpPr>
        <p:spPr/>
        <p:txBody>
          <a:bodyPr/>
          <a:lstStyle/>
          <a:p>
            <a:fld id="{757B281C-5159-4971-8228-52B9A72E9ED2}" type="datetimeFigureOut">
              <a:pPr/>
              <a:t>15.07.2021</a:t>
            </a:fld>
            <a:endParaRPr kumimoji="0" lang="de-DE"/>
          </a:p>
        </p:txBody>
      </p:sp>
      <p:sp>
        <p:nvSpPr>
          <p:cNvPr id="5" name="Footer Placeholder 4"/>
          <p:cNvSpPr>
            <a:spLocks noGrp="1"/>
          </p:cNvSpPr>
          <p:nvPr>
            <p:ph type="ftr" sz="quarter" idx="11"/>
          </p:nvPr>
        </p:nvSpPr>
        <p:spPr/>
        <p:txBody>
          <a:bodyPr/>
          <a:lstStyle/>
          <a:p>
            <a:endParaRPr kumimoji="0" lang="de-DE"/>
          </a:p>
        </p:txBody>
      </p:sp>
      <p:sp>
        <p:nvSpPr>
          <p:cNvPr id="6" name="Slide Number Placeholder 5"/>
          <p:cNvSpPr>
            <a:spLocks noGrp="1"/>
          </p:cNvSpPr>
          <p:nvPr>
            <p:ph type="sldNum" sz="quarter" idx="12"/>
          </p:nvPr>
        </p:nvSpPr>
        <p:spPr/>
        <p:txBody>
          <a:bodyPr/>
          <a:lstStyle/>
          <a:p>
            <a:fld id="{33D6E5A2-EC83-451F-A719-9AC1370DD5CF}" type="slidenum">
              <a:pPr/>
              <a:t>‹Nr.›</a:t>
            </a:fld>
            <a:endParaRPr kumimoji="0" lang="de-DE"/>
          </a:p>
        </p:txBody>
      </p:sp>
      <p:sp>
        <p:nvSpPr>
          <p:cNvPr id="10" name="Picture Placeholder 9"/>
          <p:cNvSpPr>
            <a:spLocks noGrp="1"/>
          </p:cNvSpPr>
          <p:nvPr>
            <p:ph type="pic" sz="quarter" idx="13" hasCustomPrompt="1"/>
          </p:nvPr>
        </p:nvSpPr>
        <p:spPr>
          <a:xfrm>
            <a:off x="6781800" y="5334000"/>
            <a:ext cx="2133600" cy="990600"/>
          </a:xfrm>
        </p:spPr>
        <p:txBody>
          <a:bodyPr>
            <a:normAutofit/>
          </a:bodyPr>
          <a:lstStyle>
            <a:lvl1pPr marL="0" indent="0" algn="ctr" eaLnBrk="1" latinLnBrk="0" hangingPunct="1">
              <a:buNone/>
              <a:defRPr kumimoji="0" lang="de-DE" sz="1800"/>
            </a:lvl1pPr>
          </a:lstStyle>
          <a:p>
            <a:r>
              <a:rPr kumimoji="0" lang="de-DE"/>
              <a:t>Firmenlogo</a:t>
            </a:r>
          </a:p>
        </p:txBody>
      </p:sp>
    </p:spTree>
    <p:extLst>
      <p:ext uri="{BB962C8B-B14F-4D97-AF65-F5344CB8AC3E}">
        <p14:creationId xmlns:p14="http://schemas.microsoft.com/office/powerpoint/2010/main" val="572955036"/>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1_Titelfolie">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1"/>
          <p:cNvSpPr>
            <a:spLocks noGrp="1"/>
          </p:cNvSpPr>
          <p:nvPr>
            <p:ph type="ctrTitle" hasCustomPrompt="1"/>
          </p:nvPr>
        </p:nvSpPr>
        <p:spPr>
          <a:xfrm>
            <a:off x="2590800" y="2286000"/>
            <a:ext cx="6180224" cy="1470025"/>
          </a:xfrm>
        </p:spPr>
        <p:txBody>
          <a:bodyPr anchor="t"/>
          <a:lstStyle>
            <a:lvl1pPr algn="r" eaLnBrk="1" latinLnBrk="0" hangingPunct="1">
              <a:defRPr kumimoji="0" lang="de-DE" b="1" cap="small" baseline="0">
                <a:solidFill>
                  <a:srgbClr val="003300"/>
                </a:solidFill>
              </a:defRPr>
            </a:lvl1pPr>
          </a:lstStyle>
          <a:p>
            <a:r>
              <a:rPr kumimoji="0" lang="de-DE"/>
              <a:t>Titelmasterformat durch Klicken bearbeiten</a:t>
            </a:r>
          </a:p>
        </p:txBody>
      </p:sp>
      <p:sp>
        <p:nvSpPr>
          <p:cNvPr id="3" name="Subtitle 2"/>
          <p:cNvSpPr>
            <a:spLocks noGrp="1"/>
          </p:cNvSpPr>
          <p:nvPr>
            <p:ph type="subTitle" idx="1"/>
          </p:nvPr>
        </p:nvSpPr>
        <p:spPr>
          <a:xfrm>
            <a:off x="3962400" y="4038600"/>
            <a:ext cx="4772528" cy="990600"/>
          </a:xfrm>
        </p:spPr>
        <p:txBody>
          <a:bodyPr>
            <a:normAutofit/>
          </a:bodyPr>
          <a:lstStyle>
            <a:lvl1pPr marL="0" indent="0" algn="r" eaLnBrk="1" latinLnBrk="0" hangingPunct="1">
              <a:buNone/>
              <a:defRPr kumimoji="0" lang="de-DE" sz="2000" b="0">
                <a:solidFill>
                  <a:schemeClr val="tx1"/>
                </a:solidFill>
                <a:latin typeface="Georgia" pitchFamily="18" charset="0"/>
              </a:defRPr>
            </a:lvl1pPr>
            <a:lvl2pPr marL="457200" indent="0" algn="ctr" eaLnBrk="1" latinLnBrk="0" hangingPunct="1">
              <a:buNone/>
              <a:defRPr kumimoji="0" lang="de-DE">
                <a:solidFill>
                  <a:schemeClr val="tx1">
                    <a:tint val="75000"/>
                  </a:schemeClr>
                </a:solidFill>
              </a:defRPr>
            </a:lvl2pPr>
            <a:lvl3pPr marL="914400" indent="0" algn="ctr" eaLnBrk="1" latinLnBrk="0" hangingPunct="1">
              <a:buNone/>
              <a:defRPr kumimoji="0" lang="de-DE">
                <a:solidFill>
                  <a:schemeClr val="tx1">
                    <a:tint val="75000"/>
                  </a:schemeClr>
                </a:solidFill>
              </a:defRPr>
            </a:lvl3pPr>
            <a:lvl4pPr marL="1371600" indent="0" algn="ctr" eaLnBrk="1" latinLnBrk="0" hangingPunct="1">
              <a:buNone/>
              <a:defRPr kumimoji="0" lang="de-DE">
                <a:solidFill>
                  <a:schemeClr val="tx1">
                    <a:tint val="75000"/>
                  </a:schemeClr>
                </a:solidFill>
              </a:defRPr>
            </a:lvl4pPr>
            <a:lvl5pPr marL="1828800" indent="0" algn="ctr" eaLnBrk="1" latinLnBrk="0" hangingPunct="1">
              <a:buNone/>
              <a:defRPr kumimoji="0" lang="de-DE">
                <a:solidFill>
                  <a:schemeClr val="tx1">
                    <a:tint val="75000"/>
                  </a:schemeClr>
                </a:solidFill>
              </a:defRPr>
            </a:lvl5pPr>
            <a:lvl6pPr marL="2286000" indent="0" algn="ctr" eaLnBrk="1" latinLnBrk="0" hangingPunct="1">
              <a:buNone/>
              <a:defRPr kumimoji="0" lang="de-DE">
                <a:solidFill>
                  <a:schemeClr val="tx1">
                    <a:tint val="75000"/>
                  </a:schemeClr>
                </a:solidFill>
              </a:defRPr>
            </a:lvl6pPr>
            <a:lvl7pPr marL="2743200" indent="0" algn="ctr" eaLnBrk="1" latinLnBrk="0" hangingPunct="1">
              <a:buNone/>
              <a:defRPr kumimoji="0" lang="de-DE">
                <a:solidFill>
                  <a:schemeClr val="tx1">
                    <a:tint val="75000"/>
                  </a:schemeClr>
                </a:solidFill>
              </a:defRPr>
            </a:lvl7pPr>
            <a:lvl8pPr marL="3200400" indent="0" algn="ctr" eaLnBrk="1" latinLnBrk="0" hangingPunct="1">
              <a:buNone/>
              <a:defRPr kumimoji="0" lang="de-DE">
                <a:solidFill>
                  <a:schemeClr val="tx1">
                    <a:tint val="75000"/>
                  </a:schemeClr>
                </a:solidFill>
              </a:defRPr>
            </a:lvl8pPr>
            <a:lvl9pPr marL="3657600" indent="0" algn="ctr" eaLnBrk="1" latinLnBrk="0" hangingPunct="1">
              <a:buNone/>
              <a:defRPr kumimoji="0" lang="de-DE">
                <a:solidFill>
                  <a:schemeClr val="tx1">
                    <a:tint val="75000"/>
                  </a:schemeClr>
                </a:solidFill>
              </a:defRPr>
            </a:lvl9pPr>
          </a:lstStyle>
          <a:p>
            <a:pPr eaLnBrk="1" latinLnBrk="0" hangingPunct="1"/>
            <a:r>
              <a:rPr lang="de-DE"/>
              <a:t>Formatvorlage des Untertitelmasters durch Klicken bearbeiten</a:t>
            </a:r>
            <a:endParaRPr/>
          </a:p>
        </p:txBody>
      </p:sp>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1251"/>
            <a:ext cx="3721618" cy="6858000"/>
          </a:xfrm>
          <a:prstGeom prst="rect">
            <a:avLst/>
          </a:prstGeom>
        </p:spPr>
      </p:pic>
      <p:sp>
        <p:nvSpPr>
          <p:cNvPr id="10" name="Picture Placeholder 9"/>
          <p:cNvSpPr>
            <a:spLocks noGrp="1"/>
          </p:cNvSpPr>
          <p:nvPr>
            <p:ph type="pic" sz="quarter" idx="13" hasCustomPrompt="1"/>
          </p:nvPr>
        </p:nvSpPr>
        <p:spPr>
          <a:xfrm>
            <a:off x="6858000" y="5105400"/>
            <a:ext cx="1828800" cy="990600"/>
          </a:xfrm>
        </p:spPr>
        <p:txBody>
          <a:bodyPr>
            <a:normAutofit/>
          </a:bodyPr>
          <a:lstStyle>
            <a:lvl1pPr marL="0" indent="0" algn="ctr" eaLnBrk="1" latinLnBrk="0" hangingPunct="1">
              <a:buNone/>
              <a:defRPr kumimoji="0" lang="de-DE" sz="2000" baseline="0"/>
            </a:lvl1pPr>
          </a:lstStyle>
          <a:p>
            <a:r>
              <a:rPr kumimoji="0" lang="de-DE"/>
              <a:t>Firmenlogo</a:t>
            </a:r>
          </a:p>
        </p:txBody>
      </p:sp>
    </p:spTree>
    <p:extLst>
      <p:ext uri="{BB962C8B-B14F-4D97-AF65-F5344CB8AC3E}">
        <p14:creationId xmlns:p14="http://schemas.microsoft.com/office/powerpoint/2010/main" val="1391010630"/>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5" name="Footer Placeholder 4"/>
          <p:cNvSpPr>
            <a:spLocks noGrp="1"/>
          </p:cNvSpPr>
          <p:nvPr>
            <p:ph type="ftr" sz="quarter" idx="11"/>
          </p:nvPr>
        </p:nvSpPr>
        <p:spPr/>
        <p:txBody>
          <a:bodyPr/>
          <a:lstStyle/>
          <a:p>
            <a:endParaRPr kumimoji="0" lang="de-DE"/>
          </a:p>
        </p:txBody>
      </p:sp>
      <p:sp>
        <p:nvSpPr>
          <p:cNvPr id="6" name="Slide Number Placeholder 5"/>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3581566246"/>
      </p:ext>
    </p:extLst>
  </p:cSld>
  <p:clrMapOvr>
    <a:masterClrMapping/>
  </p:clrMapOvr>
  <p:transition spd="slow">
    <p:wipe di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el und Inhal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0" y="269632"/>
            <a:ext cx="8077200" cy="1143000"/>
          </a:xfrm>
        </p:spPr>
        <p:txBody>
          <a:bodyPr anchor="ctr" anchorCtr="0"/>
          <a:lstStyle>
            <a:lvl1pPr algn="l" eaLnBrk="1" latinLnBrk="0" hangingPunct="1">
              <a:defRPr kumimoji="0" lang="de-DE"/>
            </a:lvl1pPr>
          </a:lstStyle>
          <a:p>
            <a:r>
              <a:rPr kumimoji="0" lang="de-DE"/>
              <a:t>Titelmasterformat durch Klicken bearbeiten</a:t>
            </a:r>
          </a:p>
        </p:txBody>
      </p:sp>
      <p:sp>
        <p:nvSpPr>
          <p:cNvPr id="3" name="Content Placeholder 2"/>
          <p:cNvSpPr>
            <a:spLocks noGrp="1"/>
          </p:cNvSpPr>
          <p:nvPr>
            <p:ph idx="1"/>
          </p:nvPr>
        </p:nvSpPr>
        <p:spPr>
          <a:xfrm>
            <a:off x="762000" y="1596413"/>
            <a:ext cx="8077200" cy="4297363"/>
          </a:xfrm>
        </p:spPr>
        <p:txBody>
          <a:bodyPr>
            <a:normAutofit/>
          </a:bodyPr>
          <a:lstStyle>
            <a:lvl1pPr eaLnBrk="1" latinLnBrk="0" hangingPunct="1">
              <a:defRPr kumimoji="0" lang="de-DE" sz="3200">
                <a:latin typeface="+mn-lt"/>
              </a:defRPr>
            </a:lvl1pPr>
            <a:lvl2pPr eaLnBrk="1" latinLnBrk="0" hangingPunct="1">
              <a:defRPr kumimoji="0" lang="de-DE" sz="2800">
                <a:latin typeface="+mn-lt"/>
              </a:defRPr>
            </a:lvl2pPr>
            <a:lvl3pPr eaLnBrk="1" latinLnBrk="0" hangingPunct="1">
              <a:defRPr kumimoji="0" lang="de-DE" sz="2400">
                <a:latin typeface="+mn-lt"/>
              </a:defRPr>
            </a:lvl3pPr>
            <a:lvl4pPr eaLnBrk="1" latinLnBrk="0" hangingPunct="1">
              <a:defRPr kumimoji="0" lang="de-DE" sz="2400">
                <a:latin typeface="+mn-lt"/>
              </a:defRPr>
            </a:lvl4pPr>
            <a:lvl5pPr eaLnBrk="1" latinLnBrk="0" hangingPunct="1">
              <a:defRPr kumimoji="0" lang="de-DE" sz="2400">
                <a:latin typeface="+mn-lt"/>
              </a:defRPr>
            </a:lvl5p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a:p>
        </p:txBody>
      </p:sp>
      <p:sp>
        <p:nvSpPr>
          <p:cNvPr id="4" name="Date Placeholder 3"/>
          <p:cNvSpPr>
            <a:spLocks noGrp="1"/>
          </p:cNvSpPr>
          <p:nvPr>
            <p:ph type="dt" sz="half" idx="10"/>
          </p:nvPr>
        </p:nvSpPr>
        <p:spPr/>
        <p:txBody>
          <a:bodyPr/>
          <a:lstStyle/>
          <a:p>
            <a:fld id="{757B281C-5159-4971-8228-52B9A72E9ED2}" type="datetimeFigureOut">
              <a:pPr/>
              <a:t>15.07.2021</a:t>
            </a:fld>
            <a:endParaRPr kumimoji="0" lang="de-DE"/>
          </a:p>
        </p:txBody>
      </p:sp>
      <p:sp>
        <p:nvSpPr>
          <p:cNvPr id="5" name="Footer Placeholder 4"/>
          <p:cNvSpPr>
            <a:spLocks noGrp="1"/>
          </p:cNvSpPr>
          <p:nvPr>
            <p:ph type="ftr" sz="quarter" idx="11"/>
          </p:nvPr>
        </p:nvSpPr>
        <p:spPr/>
        <p:txBody>
          <a:bodyPr/>
          <a:lstStyle/>
          <a:p>
            <a:endParaRPr kumimoji="0" lang="de-DE"/>
          </a:p>
        </p:txBody>
      </p:sp>
      <p:sp>
        <p:nvSpPr>
          <p:cNvPr id="6" name="Slide Number Placeholder 5"/>
          <p:cNvSpPr>
            <a:spLocks noGrp="1"/>
          </p:cNvSpPr>
          <p:nvPr>
            <p:ph type="sldNum" sz="quarter" idx="12"/>
          </p:nvPr>
        </p:nvSpPr>
        <p:spPr>
          <a:xfrm>
            <a:off x="6705600" y="6356350"/>
            <a:ext cx="2133600" cy="365125"/>
          </a:xfrm>
        </p:spPr>
        <p:txBody>
          <a:bodyPr/>
          <a:lstStyle/>
          <a:p>
            <a:fld id="{33D6E5A2-EC83-451F-A719-9AC1370DD5CF}" type="slidenum">
              <a:pPr/>
              <a:t>‹Nr.›</a:t>
            </a:fld>
            <a:endParaRPr kumimoji="0" lang="de-DE"/>
          </a:p>
        </p:txBody>
      </p:sp>
    </p:spTree>
  </p:cSld>
  <p:clrMapOvr>
    <a:masterClrMapping/>
  </p:clrMapOvr>
  <p:transition spd="slow">
    <p:wipe dir="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Nur Hintergrund">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3" name="Date Placeholder 3"/>
          <p:cNvSpPr>
            <a:spLocks noGrp="1"/>
          </p:cNvSpPr>
          <p:nvPr>
            <p:ph type="dt" sz="half" idx="10"/>
          </p:nvPr>
        </p:nvSpPr>
        <p:spPr>
          <a:xfrm>
            <a:off x="762000" y="6356350"/>
            <a:ext cx="2133600" cy="365125"/>
          </a:xfrm>
        </p:spPr>
        <p:txBody>
          <a:bodyPr/>
          <a:lstStyle/>
          <a:p>
            <a:fld id="{757B281C-5159-4971-8228-52B9A72E9ED2}" type="datetimeFigureOut">
              <a:pPr/>
              <a:t>15.07.2021</a:t>
            </a:fld>
            <a:endParaRPr kumimoji="0" lang="de-DE"/>
          </a:p>
        </p:txBody>
      </p:sp>
      <p:sp>
        <p:nvSpPr>
          <p:cNvPr id="4" name="Footer Placeholder 4"/>
          <p:cNvSpPr>
            <a:spLocks noGrp="1"/>
          </p:cNvSpPr>
          <p:nvPr>
            <p:ph type="ftr" sz="quarter" idx="11"/>
          </p:nvPr>
        </p:nvSpPr>
        <p:spPr>
          <a:xfrm>
            <a:off x="3352800" y="6356350"/>
            <a:ext cx="2895600" cy="365125"/>
          </a:xfrm>
        </p:spPr>
        <p:txBody>
          <a:bodyPr/>
          <a:lstStyle/>
          <a:p>
            <a:endParaRPr kumimoji="0" lang="de-DE"/>
          </a:p>
        </p:txBody>
      </p:sp>
      <p:sp>
        <p:nvSpPr>
          <p:cNvPr id="5" name="Slide Number Placeholder 5"/>
          <p:cNvSpPr>
            <a:spLocks noGrp="1"/>
          </p:cNvSpPr>
          <p:nvPr>
            <p:ph type="sldNum" sz="quarter" idx="12"/>
          </p:nvPr>
        </p:nvSpPr>
        <p:spPr>
          <a:xfrm>
            <a:off x="6705600" y="6356350"/>
            <a:ext cx="2133600" cy="365125"/>
          </a:xfrm>
        </p:spPr>
        <p:txBody>
          <a:bodyPr/>
          <a:lstStyle/>
          <a:p>
            <a:fld id="{33D6E5A2-EC83-451F-A719-9AC1370DD5CF}" type="slidenum">
              <a:pPr/>
              <a:t>‹Nr.›</a:t>
            </a:fld>
            <a:endParaRPr kumimoji="0" lang="de-DE"/>
          </a:p>
        </p:txBody>
      </p:sp>
    </p:spTree>
  </p:cSld>
  <p:clrMapOvr>
    <a:masterClrMapping/>
  </p:clrMapOvr>
  <p:transition spd="slow">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5" name="Footer Placeholder 4"/>
          <p:cNvSpPr>
            <a:spLocks noGrp="1"/>
          </p:cNvSpPr>
          <p:nvPr>
            <p:ph type="ftr" sz="quarter" idx="11"/>
          </p:nvPr>
        </p:nvSpPr>
        <p:spPr/>
        <p:txBody>
          <a:bodyPr/>
          <a:lstStyle/>
          <a:p>
            <a:endParaRPr kumimoji="0" lang="de-DE"/>
          </a:p>
        </p:txBody>
      </p:sp>
      <p:sp>
        <p:nvSpPr>
          <p:cNvPr id="6" name="Slide Number Placeholder 5"/>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330972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de-DE"/>
              <a:t>Mastertitelformat bearbeiten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6" name="Footer Placeholder 5"/>
          <p:cNvSpPr>
            <a:spLocks noGrp="1"/>
          </p:cNvSpPr>
          <p:nvPr>
            <p:ph type="ftr" sz="quarter" idx="11"/>
          </p:nvPr>
        </p:nvSpPr>
        <p:spPr/>
        <p:txBody>
          <a:bodyPr/>
          <a:lstStyle/>
          <a:p>
            <a:endParaRPr kumimoji="0" lang="de-DE"/>
          </a:p>
        </p:txBody>
      </p:sp>
      <p:sp>
        <p:nvSpPr>
          <p:cNvPr id="7" name="Slide Number Placeholder 6"/>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3394111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8" name="Footer Placeholder 7"/>
          <p:cNvSpPr>
            <a:spLocks noGrp="1"/>
          </p:cNvSpPr>
          <p:nvPr>
            <p:ph type="ftr" sz="quarter" idx="11"/>
          </p:nvPr>
        </p:nvSpPr>
        <p:spPr/>
        <p:txBody>
          <a:bodyPr/>
          <a:lstStyle/>
          <a:p>
            <a:endParaRPr kumimoji="0" lang="de-DE"/>
          </a:p>
        </p:txBody>
      </p:sp>
      <p:sp>
        <p:nvSpPr>
          <p:cNvPr id="9" name="Slide Number Placeholder 8"/>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2432145465"/>
      </p:ext>
    </p:extLst>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4" name="Footer Placeholder 3"/>
          <p:cNvSpPr>
            <a:spLocks noGrp="1"/>
          </p:cNvSpPr>
          <p:nvPr>
            <p:ph type="ftr" sz="quarter" idx="11"/>
          </p:nvPr>
        </p:nvSpPr>
        <p:spPr/>
        <p:txBody>
          <a:bodyPr/>
          <a:lstStyle/>
          <a:p>
            <a:endParaRPr kumimoji="0" lang="de-DE"/>
          </a:p>
        </p:txBody>
      </p:sp>
      <p:sp>
        <p:nvSpPr>
          <p:cNvPr id="5" name="Slide Number Placeholder 4"/>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474443449"/>
      </p:ext>
    </p:extLst>
  </p:cSld>
  <p:clrMapOvr>
    <a:masterClrMapping/>
  </p:clrMapOvr>
  <p:transition spd="slow">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3" name="Footer Placeholder 2"/>
          <p:cNvSpPr>
            <a:spLocks noGrp="1"/>
          </p:cNvSpPr>
          <p:nvPr>
            <p:ph type="ftr" sz="quarter" idx="11"/>
          </p:nvPr>
        </p:nvSpPr>
        <p:spPr/>
        <p:txBody>
          <a:bodyPr/>
          <a:lstStyle/>
          <a:p>
            <a:endParaRPr kumimoji="0" lang="de-DE"/>
          </a:p>
        </p:txBody>
      </p:sp>
      <p:sp>
        <p:nvSpPr>
          <p:cNvPr id="4" name="Slide Number Placeholder 3"/>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512520593"/>
      </p:ext>
    </p:extLst>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de-DE"/>
              <a:t>Mastertitelformat bearbeiten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6" name="Footer Placeholder 5"/>
          <p:cNvSpPr>
            <a:spLocks noGrp="1"/>
          </p:cNvSpPr>
          <p:nvPr>
            <p:ph type="ftr" sz="quarter" idx="11"/>
          </p:nvPr>
        </p:nvSpPr>
        <p:spPr/>
        <p:txBody>
          <a:bodyPr/>
          <a:lstStyle/>
          <a:p>
            <a:endParaRPr kumimoji="0" lang="de-DE"/>
          </a:p>
        </p:txBody>
      </p:sp>
      <p:sp>
        <p:nvSpPr>
          <p:cNvPr id="7" name="Slide Number Placeholder 6"/>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2075142231"/>
      </p:ext>
    </p:extLst>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757B281C-5159-4971-8228-52B9A72E9ED2}" type="datetimeFigureOut">
              <a:rPr lang="de-DE" smtClean="0"/>
              <a:pPr/>
              <a:t>15.07.2021</a:t>
            </a:fld>
            <a:endParaRPr kumimoji="0" lang="de-DE"/>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2275274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57B281C-5159-4971-8228-52B9A72E9ED2}" type="datetimeFigureOut">
              <a:rPr lang="de-DE" smtClean="0"/>
              <a:pPr/>
              <a:t>15.07.2021</a:t>
            </a:fld>
            <a:endParaRPr kumimoji="0" lang="de-DE"/>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0" lang="de-DE"/>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33D6E5A2-EC83-451F-A719-9AC1370DD5CF}" type="slidenum">
              <a:rPr lang="de-DE" smtClean="0"/>
              <a:pPr/>
              <a:t>‹Nr.›</a:t>
            </a:fld>
            <a:endParaRPr kumimoji="0" lang="de-DE"/>
          </a:p>
        </p:txBody>
      </p:sp>
    </p:spTree>
    <p:extLst>
      <p:ext uri="{BB962C8B-B14F-4D97-AF65-F5344CB8AC3E}">
        <p14:creationId xmlns:p14="http://schemas.microsoft.com/office/powerpoint/2010/main" val="1912682015"/>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 id="2147483915" r:id="rId12"/>
    <p:sldLayoutId id="2147483916" r:id="rId13"/>
    <p:sldLayoutId id="2147483917" r:id="rId14"/>
    <p:sldLayoutId id="2147483918" r:id="rId15"/>
    <p:sldLayoutId id="2147483919" r:id="rId16"/>
    <p:sldLayoutId id="2147483920" r:id="rId17"/>
    <p:sldLayoutId id="2147483921" r:id="rId18"/>
    <p:sldLayoutId id="2147483853" r:id="rId19"/>
    <p:sldLayoutId id="2147483650" r:id="rId20"/>
    <p:sldLayoutId id="2147483663" r:id="rId21"/>
  </p:sldLayoutIdLst>
  <p:transition spd="slow">
    <p:wipe dir="d"/>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tags" Target="../tags/tag1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notesSlide" Target="../notesSlides/notesSlide11.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notesSlide" Target="../notesSlides/notesSlide12.xml"/><Relationship Id="rId7" Type="http://schemas.openxmlformats.org/officeDocument/2006/relationships/diagramColors" Target="../diagrams/colors7.xml"/><Relationship Id="rId2" Type="http://schemas.openxmlformats.org/officeDocument/2006/relationships/slideLayout" Target="../slideLayouts/slideLayout2.xml"/><Relationship Id="rId1" Type="http://schemas.openxmlformats.org/officeDocument/2006/relationships/tags" Target="../tags/tag16.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18.xml"/><Relationship Id="rId1" Type="http://schemas.openxmlformats.org/officeDocument/2006/relationships/tags" Target="../tags/tag17.xml"/><Relationship Id="rId4"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slideLayout" Target="../slideLayouts/slideLayout2.xml"/><Relationship Id="rId7" Type="http://schemas.openxmlformats.org/officeDocument/2006/relationships/diagramQuickStyle" Target="../diagrams/quickStyle1.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notesSlide" Target="../notesSlides/notesSlide2.xml"/><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3.xml"/><Relationship Id="rId7" Type="http://schemas.openxmlformats.org/officeDocument/2006/relationships/diagramColors" Target="../diagrams/colors2.xml"/><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slideLayout" Target="../slideLayouts/slideLayout2.xml"/><Relationship Id="rId7" Type="http://schemas.openxmlformats.org/officeDocument/2006/relationships/diagramQuickStyle" Target="../diagrams/quickStyle3.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notesSlide" Target="../notesSlides/notesSlide6.xml"/><Relationship Id="rId9" Type="http://schemas.microsoft.com/office/2007/relationships/diagramDrawing" Target="../diagrams/drawing3.xml"/></Relationships>
</file>

<file path=ppt/slides/_rels/slide7.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notesSlide" Target="../notesSlides/notesSlide7.xml"/><Relationship Id="rId7" Type="http://schemas.openxmlformats.org/officeDocument/2006/relationships/diagramColors" Target="../diagrams/colors4.xml"/><Relationship Id="rId2" Type="http://schemas.openxmlformats.org/officeDocument/2006/relationships/slideLayout" Target="../slideLayouts/slideLayout17.xml"/><Relationship Id="rId1" Type="http://schemas.openxmlformats.org/officeDocument/2006/relationships/tags" Target="../tags/tag9.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8.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notesSlide" Target="../notesSlides/notesSlide8.xml"/><Relationship Id="rId7" Type="http://schemas.openxmlformats.org/officeDocument/2006/relationships/diagramColors" Target="../diagrams/colors5.xml"/><Relationship Id="rId2" Type="http://schemas.openxmlformats.org/officeDocument/2006/relationships/slideLayout" Target="../slideLayouts/slideLayout2.xml"/><Relationship Id="rId1" Type="http://schemas.openxmlformats.org/officeDocument/2006/relationships/tags" Target="../tags/tag10.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9.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notesSlide" Target="../notesSlides/notesSlide9.xml"/><Relationship Id="rId7" Type="http://schemas.openxmlformats.org/officeDocument/2006/relationships/diagramColors" Target="../diagrams/colors6.xml"/><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2783C067-F8BF-4755-B516-8A0CD74CF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a:extLst>
              <a:ext uri="{FF2B5EF4-FFF2-40B4-BE49-F238E27FC236}">
                <a16:creationId xmlns:a16="http://schemas.microsoft.com/office/drawing/2014/main" id="{2ED796EC-E7FF-46DB-B912-FB08BF12AA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Isosceles Triangle 10">
            <a:extLst>
              <a:ext uri="{FF2B5EF4-FFF2-40B4-BE49-F238E27FC236}">
                <a16:creationId xmlns:a16="http://schemas.microsoft.com/office/drawing/2014/main" id="{549A2DAB-B431-487D-95AD-BB0FECB49E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03900" y="3818467"/>
            <a:ext cx="3337719" cy="3039533"/>
          </a:xfrm>
          <a:prstGeom prst="triangle">
            <a:avLst>
              <a:gd name="adj" fmla="val 100000"/>
            </a:avLst>
          </a:prstGeom>
          <a:solidFill>
            <a:schemeClr val="accent1">
              <a:lumMod val="75000"/>
              <a:alpha val="88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3" name="Straight Connector 12">
            <a:extLst>
              <a:ext uri="{FF2B5EF4-FFF2-40B4-BE49-F238E27FC236}">
                <a16:creationId xmlns:a16="http://schemas.microsoft.com/office/drawing/2014/main" id="{C5ECDEE1-7093-418F-9CF5-24EEB115C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00950" y="0"/>
            <a:ext cx="12954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045062AF-EB11-4651-BC4A-4DA21768DE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68950" y="3681413"/>
            <a:ext cx="357266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ctrTitle"/>
            <p:custDataLst>
              <p:tags r:id="rId2"/>
            </p:custDataLst>
          </p:nvPr>
        </p:nvSpPr>
        <p:spPr>
          <a:xfrm>
            <a:off x="1130300" y="1397000"/>
            <a:ext cx="5825202" cy="2653836"/>
          </a:xfrm>
        </p:spPr>
        <p:txBody>
          <a:bodyPr>
            <a:normAutofit/>
          </a:bodyPr>
          <a:lstStyle/>
          <a:p>
            <a:r>
              <a:rPr lang="de-DE" dirty="0"/>
              <a:t>Kollegiale Beratung im SJS</a:t>
            </a:r>
          </a:p>
        </p:txBody>
      </p:sp>
      <p:sp>
        <p:nvSpPr>
          <p:cNvPr id="17" name="Rectangle 27">
            <a:extLst>
              <a:ext uri="{FF2B5EF4-FFF2-40B4-BE49-F238E27FC236}">
                <a16:creationId xmlns:a16="http://schemas.microsoft.com/office/drawing/2014/main" id="{0819F787-32B4-46A8-BC57-C6571BCEE2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19230" y="0"/>
            <a:ext cx="1324770"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ustDataLst>
      <p:tags r:id="rId1"/>
    </p:custData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Grafik 11" descr="Ablauf.png"/>
          <p:cNvPicPr>
            <a:picLocks noGrp="1"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128720" y="49043"/>
            <a:ext cx="4824536" cy="66750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feld 3"/>
          <p:cNvSpPr txBox="1"/>
          <p:nvPr/>
        </p:nvSpPr>
        <p:spPr>
          <a:xfrm>
            <a:off x="755576" y="260648"/>
            <a:ext cx="2088232" cy="769441"/>
          </a:xfrm>
          <a:prstGeom prst="rect">
            <a:avLst/>
          </a:prstGeom>
          <a:noFill/>
        </p:spPr>
        <p:txBody>
          <a:bodyPr wrap="square" rtlCol="0">
            <a:spAutoFit/>
          </a:bodyPr>
          <a:lstStyle/>
          <a:p>
            <a:r>
              <a:rPr lang="de-DE" sz="4400" u="sng" dirty="0">
                <a:solidFill>
                  <a:schemeClr val="tx2">
                    <a:lumMod val="75000"/>
                    <a:lumOff val="25000"/>
                  </a:schemeClr>
                </a:solidFill>
                <a:latin typeface="+mj-lt"/>
              </a:rPr>
              <a:t>Ablauf</a:t>
            </a:r>
          </a:p>
        </p:txBody>
      </p:sp>
      <p:sp>
        <p:nvSpPr>
          <p:cNvPr id="5" name="Textfeld 4"/>
          <p:cNvSpPr txBox="1"/>
          <p:nvPr/>
        </p:nvSpPr>
        <p:spPr>
          <a:xfrm>
            <a:off x="184050" y="1298470"/>
            <a:ext cx="3456384" cy="5262979"/>
          </a:xfrm>
          <a:prstGeom prst="rect">
            <a:avLst/>
          </a:prstGeom>
          <a:noFill/>
        </p:spPr>
        <p:txBody>
          <a:bodyPr wrap="square" rtlCol="0">
            <a:spAutoFit/>
          </a:bodyPr>
          <a:lstStyle/>
          <a:p>
            <a:pPr marL="342900" indent="-342900">
              <a:buFont typeface="Arial" panose="020B0604020202020204" pitchFamily="34" charset="0"/>
              <a:buChar char="•"/>
            </a:pPr>
            <a:r>
              <a:rPr lang="de-DE" sz="2800" dirty="0"/>
              <a:t>Klärung sonstiger Fragen/ Probleme (Störungen haben Vorrang)</a:t>
            </a:r>
          </a:p>
          <a:p>
            <a:pPr marL="342900" indent="-342900">
              <a:buFont typeface="Arial" panose="020B0604020202020204" pitchFamily="34" charset="0"/>
              <a:buChar char="•"/>
            </a:pPr>
            <a:endParaRPr lang="de-DE" sz="2800" dirty="0"/>
          </a:p>
          <a:p>
            <a:pPr marL="342900" indent="-342900">
              <a:buFont typeface="Arial" panose="020B0604020202020204" pitchFamily="34" charset="0"/>
              <a:buChar char="•"/>
            </a:pPr>
            <a:r>
              <a:rPr lang="de-DE" sz="2800" dirty="0"/>
              <a:t>Regeln im Vorfeld vorgestellt</a:t>
            </a:r>
          </a:p>
          <a:p>
            <a:pPr marL="342900" indent="-342900">
              <a:buFont typeface="Arial" panose="020B0604020202020204" pitchFamily="34" charset="0"/>
              <a:buChar char="•"/>
            </a:pPr>
            <a:endParaRPr lang="de-DE" sz="2800" dirty="0"/>
          </a:p>
          <a:p>
            <a:pPr marL="342900" indent="-342900">
              <a:buFont typeface="Arial" panose="020B0604020202020204" pitchFamily="34" charset="0"/>
              <a:buChar char="•"/>
            </a:pPr>
            <a:r>
              <a:rPr lang="de-DE" sz="2800" dirty="0"/>
              <a:t>Moderator erklärt Notizen vs. Schweigepflicht</a:t>
            </a:r>
          </a:p>
          <a:p>
            <a:pPr marL="342900" indent="-342900">
              <a:buFont typeface="Arial" panose="020B0604020202020204" pitchFamily="34" charset="0"/>
              <a:buChar char="•"/>
            </a:pPr>
            <a:endParaRPr lang="de-DE" sz="2800" dirty="0"/>
          </a:p>
        </p:txBody>
      </p:sp>
      <p:sp>
        <p:nvSpPr>
          <p:cNvPr id="2" name="Ellipse 1"/>
          <p:cNvSpPr/>
          <p:nvPr/>
        </p:nvSpPr>
        <p:spPr>
          <a:xfrm>
            <a:off x="5652120" y="3415395"/>
            <a:ext cx="1296144" cy="301637"/>
          </a:xfrm>
          <a:prstGeom prst="ellipse">
            <a:avLst/>
          </a:prstGeom>
          <a:solidFill>
            <a:srgbClr val="FF33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de-DE" sz="1300" dirty="0"/>
              <a:t>Problem?</a:t>
            </a: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p:cNvSpPr txBox="1"/>
          <p:nvPr/>
        </p:nvSpPr>
        <p:spPr>
          <a:xfrm>
            <a:off x="941764" y="1461779"/>
            <a:ext cx="6148602" cy="523220"/>
          </a:xfrm>
          <a:prstGeom prst="rect">
            <a:avLst/>
          </a:prstGeom>
          <a:noFill/>
        </p:spPr>
        <p:txBody>
          <a:bodyPr wrap="square" rtlCol="0">
            <a:spAutoFit/>
          </a:bodyPr>
          <a:lstStyle/>
          <a:p>
            <a:r>
              <a:rPr lang="de-DE" sz="2800" dirty="0"/>
              <a:t>Arbeitskarten für die Auszubildenden:</a:t>
            </a:r>
          </a:p>
        </p:txBody>
      </p:sp>
      <p:sp>
        <p:nvSpPr>
          <p:cNvPr id="6" name="Textfeld 5">
            <a:extLst>
              <a:ext uri="{FF2B5EF4-FFF2-40B4-BE49-F238E27FC236}">
                <a16:creationId xmlns:a16="http://schemas.microsoft.com/office/drawing/2014/main" id="{A7AFA3F8-AE2B-4C34-A02D-BE1170C1F6A1}"/>
              </a:ext>
            </a:extLst>
          </p:cNvPr>
          <p:cNvSpPr txBox="1"/>
          <p:nvPr/>
        </p:nvSpPr>
        <p:spPr>
          <a:xfrm>
            <a:off x="755576" y="260648"/>
            <a:ext cx="2088232" cy="769441"/>
          </a:xfrm>
          <a:prstGeom prst="rect">
            <a:avLst/>
          </a:prstGeom>
          <a:noFill/>
        </p:spPr>
        <p:txBody>
          <a:bodyPr wrap="square" rtlCol="0">
            <a:spAutoFit/>
          </a:bodyPr>
          <a:lstStyle/>
          <a:p>
            <a:r>
              <a:rPr lang="de-DE" sz="4400" u="sng" dirty="0">
                <a:solidFill>
                  <a:schemeClr val="tx2">
                    <a:lumMod val="75000"/>
                    <a:lumOff val="25000"/>
                  </a:schemeClr>
                </a:solidFill>
                <a:latin typeface="+mj-lt"/>
              </a:rPr>
              <a:t>Ablauf</a:t>
            </a:r>
          </a:p>
        </p:txBody>
      </p:sp>
      <p:grpSp>
        <p:nvGrpSpPr>
          <p:cNvPr id="2" name="Group 4">
            <a:extLst>
              <a:ext uri="{FF2B5EF4-FFF2-40B4-BE49-F238E27FC236}">
                <a16:creationId xmlns:a16="http://schemas.microsoft.com/office/drawing/2014/main" id="{73E084C0-9E28-457D-A177-7DCA853AC03D}"/>
              </a:ext>
            </a:extLst>
          </p:cNvPr>
          <p:cNvGrpSpPr>
            <a:grpSpLocks noChangeAspect="1"/>
          </p:cNvGrpSpPr>
          <p:nvPr/>
        </p:nvGrpSpPr>
        <p:grpSpPr bwMode="auto">
          <a:xfrm>
            <a:off x="80052" y="2614481"/>
            <a:ext cx="9063948" cy="3838855"/>
            <a:chOff x="340" y="1714"/>
            <a:chExt cx="5253" cy="1904"/>
          </a:xfrm>
        </p:grpSpPr>
        <p:sp>
          <p:nvSpPr>
            <p:cNvPr id="3" name="AutoShape 3">
              <a:extLst>
                <a:ext uri="{FF2B5EF4-FFF2-40B4-BE49-F238E27FC236}">
                  <a16:creationId xmlns:a16="http://schemas.microsoft.com/office/drawing/2014/main" id="{5217436F-CC5B-4D54-A459-30B8EE3B8DE6}"/>
                </a:ext>
              </a:extLst>
            </p:cNvPr>
            <p:cNvSpPr>
              <a:spLocks noChangeAspect="1" noChangeArrowheads="1" noTextEdit="1"/>
            </p:cNvSpPr>
            <p:nvPr/>
          </p:nvSpPr>
          <p:spPr bwMode="auto">
            <a:xfrm>
              <a:off x="340" y="1714"/>
              <a:ext cx="5253" cy="1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 name="Rectangle 5">
              <a:extLst>
                <a:ext uri="{FF2B5EF4-FFF2-40B4-BE49-F238E27FC236}">
                  <a16:creationId xmlns:a16="http://schemas.microsoft.com/office/drawing/2014/main" id="{69BA98EF-2179-40D1-B5D2-3AF3CCCC8B2E}"/>
                </a:ext>
              </a:extLst>
            </p:cNvPr>
            <p:cNvSpPr>
              <a:spLocks noChangeArrowheads="1"/>
            </p:cNvSpPr>
            <p:nvPr/>
          </p:nvSpPr>
          <p:spPr bwMode="auto">
            <a:xfrm>
              <a:off x="404" y="1735"/>
              <a:ext cx="91"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 name="Rectangle 6">
              <a:extLst>
                <a:ext uri="{FF2B5EF4-FFF2-40B4-BE49-F238E27FC236}">
                  <a16:creationId xmlns:a16="http://schemas.microsoft.com/office/drawing/2014/main" id="{8ADFEE16-A0F4-42B5-8381-68550ECDE8DB}"/>
                </a:ext>
              </a:extLst>
            </p:cNvPr>
            <p:cNvSpPr>
              <a:spLocks noChangeArrowheads="1"/>
            </p:cNvSpPr>
            <p:nvPr/>
          </p:nvSpPr>
          <p:spPr bwMode="auto">
            <a:xfrm>
              <a:off x="404" y="1949"/>
              <a:ext cx="91"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9" name="Rectangle 7">
              <a:extLst>
                <a:ext uri="{FF2B5EF4-FFF2-40B4-BE49-F238E27FC236}">
                  <a16:creationId xmlns:a16="http://schemas.microsoft.com/office/drawing/2014/main" id="{25070E55-F706-4A1E-9E69-6013C58733A7}"/>
                </a:ext>
              </a:extLst>
            </p:cNvPr>
            <p:cNvSpPr>
              <a:spLocks noChangeArrowheads="1"/>
            </p:cNvSpPr>
            <p:nvPr/>
          </p:nvSpPr>
          <p:spPr bwMode="auto">
            <a:xfrm>
              <a:off x="404" y="2163"/>
              <a:ext cx="91"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 name="Rectangle 8">
              <a:extLst>
                <a:ext uri="{FF2B5EF4-FFF2-40B4-BE49-F238E27FC236}">
                  <a16:creationId xmlns:a16="http://schemas.microsoft.com/office/drawing/2014/main" id="{005BFD3A-4E73-4C42-900C-0CB56A196763}"/>
                </a:ext>
              </a:extLst>
            </p:cNvPr>
            <p:cNvSpPr>
              <a:spLocks noChangeArrowheads="1"/>
            </p:cNvSpPr>
            <p:nvPr/>
          </p:nvSpPr>
          <p:spPr bwMode="auto">
            <a:xfrm>
              <a:off x="404" y="2377"/>
              <a:ext cx="91"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1" name="Rectangle 9">
              <a:extLst>
                <a:ext uri="{FF2B5EF4-FFF2-40B4-BE49-F238E27FC236}">
                  <a16:creationId xmlns:a16="http://schemas.microsoft.com/office/drawing/2014/main" id="{E0F08E48-DC89-4D17-A290-C99D366C8278}"/>
                </a:ext>
              </a:extLst>
            </p:cNvPr>
            <p:cNvSpPr>
              <a:spLocks noChangeArrowheads="1"/>
            </p:cNvSpPr>
            <p:nvPr/>
          </p:nvSpPr>
          <p:spPr bwMode="auto">
            <a:xfrm>
              <a:off x="404" y="2591"/>
              <a:ext cx="91"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2" name="Rectangle 10">
              <a:extLst>
                <a:ext uri="{FF2B5EF4-FFF2-40B4-BE49-F238E27FC236}">
                  <a16:creationId xmlns:a16="http://schemas.microsoft.com/office/drawing/2014/main" id="{37B6442E-663A-45AD-967E-A36C4B2D8498}"/>
                </a:ext>
              </a:extLst>
            </p:cNvPr>
            <p:cNvSpPr>
              <a:spLocks noChangeArrowheads="1"/>
            </p:cNvSpPr>
            <p:nvPr/>
          </p:nvSpPr>
          <p:spPr bwMode="auto">
            <a:xfrm>
              <a:off x="404" y="2807"/>
              <a:ext cx="91"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3" name="Rectangle 11">
              <a:extLst>
                <a:ext uri="{FF2B5EF4-FFF2-40B4-BE49-F238E27FC236}">
                  <a16:creationId xmlns:a16="http://schemas.microsoft.com/office/drawing/2014/main" id="{B50C4270-0088-428A-AFA7-85ABDF388C11}"/>
                </a:ext>
              </a:extLst>
            </p:cNvPr>
            <p:cNvSpPr>
              <a:spLocks noChangeArrowheads="1"/>
            </p:cNvSpPr>
            <p:nvPr/>
          </p:nvSpPr>
          <p:spPr bwMode="auto">
            <a:xfrm>
              <a:off x="404" y="3021"/>
              <a:ext cx="91"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4" name="Rectangle 12">
              <a:extLst>
                <a:ext uri="{FF2B5EF4-FFF2-40B4-BE49-F238E27FC236}">
                  <a16:creationId xmlns:a16="http://schemas.microsoft.com/office/drawing/2014/main" id="{2202AB3C-23CE-4BF8-963D-3B70F0E6787D}"/>
                </a:ext>
              </a:extLst>
            </p:cNvPr>
            <p:cNvSpPr>
              <a:spLocks noChangeArrowheads="1"/>
            </p:cNvSpPr>
            <p:nvPr/>
          </p:nvSpPr>
          <p:spPr bwMode="auto">
            <a:xfrm>
              <a:off x="404" y="3235"/>
              <a:ext cx="91"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5" name="Rectangle 13">
              <a:extLst>
                <a:ext uri="{FF2B5EF4-FFF2-40B4-BE49-F238E27FC236}">
                  <a16:creationId xmlns:a16="http://schemas.microsoft.com/office/drawing/2014/main" id="{39655B0C-4111-421C-907F-CCA5C43362F5}"/>
                </a:ext>
              </a:extLst>
            </p:cNvPr>
            <p:cNvSpPr>
              <a:spLocks noChangeArrowheads="1"/>
            </p:cNvSpPr>
            <p:nvPr/>
          </p:nvSpPr>
          <p:spPr bwMode="auto">
            <a:xfrm>
              <a:off x="340" y="1727"/>
              <a:ext cx="5"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6" name="Rectangle 14">
              <a:extLst>
                <a:ext uri="{FF2B5EF4-FFF2-40B4-BE49-F238E27FC236}">
                  <a16:creationId xmlns:a16="http://schemas.microsoft.com/office/drawing/2014/main" id="{0470D786-E8D1-41C3-AD77-3486E8258AC7}"/>
                </a:ext>
              </a:extLst>
            </p:cNvPr>
            <p:cNvSpPr>
              <a:spLocks noChangeArrowheads="1"/>
            </p:cNvSpPr>
            <p:nvPr/>
          </p:nvSpPr>
          <p:spPr bwMode="auto">
            <a:xfrm>
              <a:off x="340" y="1727"/>
              <a:ext cx="5"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7" name="Rectangle 15">
              <a:extLst>
                <a:ext uri="{FF2B5EF4-FFF2-40B4-BE49-F238E27FC236}">
                  <a16:creationId xmlns:a16="http://schemas.microsoft.com/office/drawing/2014/main" id="{793C9E11-0AF8-4250-99B8-69A1003AC1DE}"/>
                </a:ext>
              </a:extLst>
            </p:cNvPr>
            <p:cNvSpPr>
              <a:spLocks noChangeArrowheads="1"/>
            </p:cNvSpPr>
            <p:nvPr/>
          </p:nvSpPr>
          <p:spPr bwMode="auto">
            <a:xfrm>
              <a:off x="345" y="1727"/>
              <a:ext cx="5201"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8" name="Rectangle 16">
              <a:extLst>
                <a:ext uri="{FF2B5EF4-FFF2-40B4-BE49-F238E27FC236}">
                  <a16:creationId xmlns:a16="http://schemas.microsoft.com/office/drawing/2014/main" id="{E55FDCFC-8388-4579-8680-2AD3D120080A}"/>
                </a:ext>
              </a:extLst>
            </p:cNvPr>
            <p:cNvSpPr>
              <a:spLocks noChangeArrowheads="1"/>
            </p:cNvSpPr>
            <p:nvPr/>
          </p:nvSpPr>
          <p:spPr bwMode="auto">
            <a:xfrm>
              <a:off x="5546" y="1727"/>
              <a:ext cx="6"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9" name="Rectangle 17">
              <a:extLst>
                <a:ext uri="{FF2B5EF4-FFF2-40B4-BE49-F238E27FC236}">
                  <a16:creationId xmlns:a16="http://schemas.microsoft.com/office/drawing/2014/main" id="{0395ABCF-AB40-41B0-B427-AACBD2FD2CF4}"/>
                </a:ext>
              </a:extLst>
            </p:cNvPr>
            <p:cNvSpPr>
              <a:spLocks noChangeArrowheads="1"/>
            </p:cNvSpPr>
            <p:nvPr/>
          </p:nvSpPr>
          <p:spPr bwMode="auto">
            <a:xfrm>
              <a:off x="5546" y="1727"/>
              <a:ext cx="6"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 name="Rectangle 18">
              <a:extLst>
                <a:ext uri="{FF2B5EF4-FFF2-40B4-BE49-F238E27FC236}">
                  <a16:creationId xmlns:a16="http://schemas.microsoft.com/office/drawing/2014/main" id="{3B8DE6C8-9BC9-45EF-B24B-F3C0BAFAA7EF}"/>
                </a:ext>
              </a:extLst>
            </p:cNvPr>
            <p:cNvSpPr>
              <a:spLocks noChangeArrowheads="1"/>
            </p:cNvSpPr>
            <p:nvPr/>
          </p:nvSpPr>
          <p:spPr bwMode="auto">
            <a:xfrm>
              <a:off x="340" y="1732"/>
              <a:ext cx="5" cy="17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1" name="Rectangle 19">
              <a:extLst>
                <a:ext uri="{FF2B5EF4-FFF2-40B4-BE49-F238E27FC236}">
                  <a16:creationId xmlns:a16="http://schemas.microsoft.com/office/drawing/2014/main" id="{7F7E7086-5890-408F-AB91-DD86F6428873}"/>
                </a:ext>
              </a:extLst>
            </p:cNvPr>
            <p:cNvSpPr>
              <a:spLocks noChangeArrowheads="1"/>
            </p:cNvSpPr>
            <p:nvPr/>
          </p:nvSpPr>
          <p:spPr bwMode="auto">
            <a:xfrm>
              <a:off x="340" y="344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2" name="Rectangle 20">
              <a:extLst>
                <a:ext uri="{FF2B5EF4-FFF2-40B4-BE49-F238E27FC236}">
                  <a16:creationId xmlns:a16="http://schemas.microsoft.com/office/drawing/2014/main" id="{06FE0874-4A0C-4EF6-AF50-274E9226DC44}"/>
                </a:ext>
              </a:extLst>
            </p:cNvPr>
            <p:cNvSpPr>
              <a:spLocks noChangeArrowheads="1"/>
            </p:cNvSpPr>
            <p:nvPr/>
          </p:nvSpPr>
          <p:spPr bwMode="auto">
            <a:xfrm>
              <a:off x="340" y="344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 name="Rectangle 21">
              <a:extLst>
                <a:ext uri="{FF2B5EF4-FFF2-40B4-BE49-F238E27FC236}">
                  <a16:creationId xmlns:a16="http://schemas.microsoft.com/office/drawing/2014/main" id="{5F055E53-D15A-4272-9D1D-CFFEBCB50D13}"/>
                </a:ext>
              </a:extLst>
            </p:cNvPr>
            <p:cNvSpPr>
              <a:spLocks noChangeArrowheads="1"/>
            </p:cNvSpPr>
            <p:nvPr/>
          </p:nvSpPr>
          <p:spPr bwMode="auto">
            <a:xfrm>
              <a:off x="345" y="3447"/>
              <a:ext cx="520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 name="Rectangle 22">
              <a:extLst>
                <a:ext uri="{FF2B5EF4-FFF2-40B4-BE49-F238E27FC236}">
                  <a16:creationId xmlns:a16="http://schemas.microsoft.com/office/drawing/2014/main" id="{F1C9C129-B89D-4DD0-9614-94A45B08D27F}"/>
                </a:ext>
              </a:extLst>
            </p:cNvPr>
            <p:cNvSpPr>
              <a:spLocks noChangeArrowheads="1"/>
            </p:cNvSpPr>
            <p:nvPr/>
          </p:nvSpPr>
          <p:spPr bwMode="auto">
            <a:xfrm>
              <a:off x="5546" y="1732"/>
              <a:ext cx="6" cy="17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 name="Rectangle 23">
              <a:extLst>
                <a:ext uri="{FF2B5EF4-FFF2-40B4-BE49-F238E27FC236}">
                  <a16:creationId xmlns:a16="http://schemas.microsoft.com/office/drawing/2014/main" id="{24813885-1DB3-42DA-9FFF-8AA54F1D838D}"/>
                </a:ext>
              </a:extLst>
            </p:cNvPr>
            <p:cNvSpPr>
              <a:spLocks noChangeArrowheads="1"/>
            </p:cNvSpPr>
            <p:nvPr/>
          </p:nvSpPr>
          <p:spPr bwMode="auto">
            <a:xfrm>
              <a:off x="5546" y="344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 name="Rectangle 24">
              <a:extLst>
                <a:ext uri="{FF2B5EF4-FFF2-40B4-BE49-F238E27FC236}">
                  <a16:creationId xmlns:a16="http://schemas.microsoft.com/office/drawing/2014/main" id="{CE3193D8-AEFE-47C0-ABFF-EBBAC6E5653F}"/>
                </a:ext>
              </a:extLst>
            </p:cNvPr>
            <p:cNvSpPr>
              <a:spLocks noChangeArrowheads="1"/>
            </p:cNvSpPr>
            <p:nvPr/>
          </p:nvSpPr>
          <p:spPr bwMode="auto">
            <a:xfrm>
              <a:off x="5546" y="344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7" name="Rectangle 25">
              <a:extLst>
                <a:ext uri="{FF2B5EF4-FFF2-40B4-BE49-F238E27FC236}">
                  <a16:creationId xmlns:a16="http://schemas.microsoft.com/office/drawing/2014/main" id="{A4723541-FA2F-4699-A71C-047A1CA7839E}"/>
                </a:ext>
              </a:extLst>
            </p:cNvPr>
            <p:cNvSpPr>
              <a:spLocks noChangeArrowheads="1"/>
            </p:cNvSpPr>
            <p:nvPr/>
          </p:nvSpPr>
          <p:spPr bwMode="auto">
            <a:xfrm>
              <a:off x="404" y="3455"/>
              <a:ext cx="87"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grpSp>
          <p:nvGrpSpPr>
            <p:cNvPr id="28" name="Group 28">
              <a:extLst>
                <a:ext uri="{FF2B5EF4-FFF2-40B4-BE49-F238E27FC236}">
                  <a16:creationId xmlns:a16="http://schemas.microsoft.com/office/drawing/2014/main" id="{40F98D32-93B8-4631-B365-0EA51E3DD917}"/>
                </a:ext>
              </a:extLst>
            </p:cNvPr>
            <p:cNvGrpSpPr>
              <a:grpSpLocks/>
            </p:cNvGrpSpPr>
            <p:nvPr/>
          </p:nvGrpSpPr>
          <p:grpSpPr bwMode="auto">
            <a:xfrm>
              <a:off x="466" y="1815"/>
              <a:ext cx="2250" cy="1571"/>
              <a:chOff x="466" y="1815"/>
              <a:chExt cx="2250" cy="1571"/>
            </a:xfrm>
          </p:grpSpPr>
          <p:sp>
            <p:nvSpPr>
              <p:cNvPr id="1100" name="Rectangle 26">
                <a:extLst>
                  <a:ext uri="{FF2B5EF4-FFF2-40B4-BE49-F238E27FC236}">
                    <a16:creationId xmlns:a16="http://schemas.microsoft.com/office/drawing/2014/main" id="{2FC814EB-8AC1-4B77-A04D-8085818EB3B5}"/>
                  </a:ext>
                </a:extLst>
              </p:cNvPr>
              <p:cNvSpPr>
                <a:spLocks noChangeArrowheads="1"/>
              </p:cNvSpPr>
              <p:nvPr/>
            </p:nvSpPr>
            <p:spPr bwMode="auto">
              <a:xfrm>
                <a:off x="472" y="1815"/>
                <a:ext cx="2238" cy="15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01" name="Freeform 27">
                <a:extLst>
                  <a:ext uri="{FF2B5EF4-FFF2-40B4-BE49-F238E27FC236}">
                    <a16:creationId xmlns:a16="http://schemas.microsoft.com/office/drawing/2014/main" id="{60F15F9F-59D2-4FE1-BFAA-047C63918A50}"/>
                  </a:ext>
                </a:extLst>
              </p:cNvPr>
              <p:cNvSpPr>
                <a:spLocks noEditPoints="1"/>
              </p:cNvSpPr>
              <p:nvPr/>
            </p:nvSpPr>
            <p:spPr bwMode="auto">
              <a:xfrm>
                <a:off x="466" y="1850"/>
                <a:ext cx="2250" cy="1536"/>
              </a:xfrm>
              <a:custGeom>
                <a:avLst/>
                <a:gdLst>
                  <a:gd name="T0" fmla="*/ 2120 w 2250"/>
                  <a:gd name="T1" fmla="*/ 11 h 1536"/>
                  <a:gd name="T2" fmla="*/ 2018 w 2250"/>
                  <a:gd name="T3" fmla="*/ 0 h 1536"/>
                  <a:gd name="T4" fmla="*/ 1882 w 2250"/>
                  <a:gd name="T5" fmla="*/ 11 h 1536"/>
                  <a:gd name="T6" fmla="*/ 1758 w 2250"/>
                  <a:gd name="T7" fmla="*/ 0 h 1536"/>
                  <a:gd name="T8" fmla="*/ 1656 w 2250"/>
                  <a:gd name="T9" fmla="*/ 11 h 1536"/>
                  <a:gd name="T10" fmla="*/ 1509 w 2250"/>
                  <a:gd name="T11" fmla="*/ 11 h 1536"/>
                  <a:gd name="T12" fmla="*/ 1407 w 2250"/>
                  <a:gd name="T13" fmla="*/ 0 h 1536"/>
                  <a:gd name="T14" fmla="*/ 1272 w 2250"/>
                  <a:gd name="T15" fmla="*/ 11 h 1536"/>
                  <a:gd name="T16" fmla="*/ 1147 w 2250"/>
                  <a:gd name="T17" fmla="*/ 0 h 1536"/>
                  <a:gd name="T18" fmla="*/ 1046 w 2250"/>
                  <a:gd name="T19" fmla="*/ 11 h 1536"/>
                  <a:gd name="T20" fmla="*/ 899 w 2250"/>
                  <a:gd name="T21" fmla="*/ 11 h 1536"/>
                  <a:gd name="T22" fmla="*/ 797 w 2250"/>
                  <a:gd name="T23" fmla="*/ 0 h 1536"/>
                  <a:gd name="T24" fmla="*/ 661 w 2250"/>
                  <a:gd name="T25" fmla="*/ 11 h 1536"/>
                  <a:gd name="T26" fmla="*/ 537 w 2250"/>
                  <a:gd name="T27" fmla="*/ 0 h 1536"/>
                  <a:gd name="T28" fmla="*/ 435 w 2250"/>
                  <a:gd name="T29" fmla="*/ 11 h 1536"/>
                  <a:gd name="T30" fmla="*/ 288 w 2250"/>
                  <a:gd name="T31" fmla="*/ 11 h 1536"/>
                  <a:gd name="T32" fmla="*/ 187 w 2250"/>
                  <a:gd name="T33" fmla="*/ 0 h 1536"/>
                  <a:gd name="T34" fmla="*/ 51 w 2250"/>
                  <a:gd name="T35" fmla="*/ 11 h 1536"/>
                  <a:gd name="T36" fmla="*/ 0 w 2250"/>
                  <a:gd name="T37" fmla="*/ 84 h 1536"/>
                  <a:gd name="T38" fmla="*/ 11 w 2250"/>
                  <a:gd name="T39" fmla="*/ 186 h 1536"/>
                  <a:gd name="T40" fmla="*/ 11 w 2250"/>
                  <a:gd name="T41" fmla="*/ 333 h 1536"/>
                  <a:gd name="T42" fmla="*/ 0 w 2250"/>
                  <a:gd name="T43" fmla="*/ 434 h 1536"/>
                  <a:gd name="T44" fmla="*/ 11 w 2250"/>
                  <a:gd name="T45" fmla="*/ 570 h 1536"/>
                  <a:gd name="T46" fmla="*/ 0 w 2250"/>
                  <a:gd name="T47" fmla="*/ 694 h 1536"/>
                  <a:gd name="T48" fmla="*/ 11 w 2250"/>
                  <a:gd name="T49" fmla="*/ 796 h 1536"/>
                  <a:gd name="T50" fmla="*/ 11 w 2250"/>
                  <a:gd name="T51" fmla="*/ 943 h 1536"/>
                  <a:gd name="T52" fmla="*/ 0 w 2250"/>
                  <a:gd name="T53" fmla="*/ 1044 h 1536"/>
                  <a:gd name="T54" fmla="*/ 11 w 2250"/>
                  <a:gd name="T55" fmla="*/ 1180 h 1536"/>
                  <a:gd name="T56" fmla="*/ 0 w 2250"/>
                  <a:gd name="T57" fmla="*/ 1304 h 1536"/>
                  <a:gd name="T58" fmla="*/ 11 w 2250"/>
                  <a:gd name="T59" fmla="*/ 1406 h 1536"/>
                  <a:gd name="T60" fmla="*/ 0 w 2250"/>
                  <a:gd name="T61" fmla="*/ 1519 h 1536"/>
                  <a:gd name="T62" fmla="*/ 130 w 2250"/>
                  <a:gd name="T63" fmla="*/ 1525 h 1536"/>
                  <a:gd name="T64" fmla="*/ 254 w 2250"/>
                  <a:gd name="T65" fmla="*/ 1536 h 1536"/>
                  <a:gd name="T66" fmla="*/ 356 w 2250"/>
                  <a:gd name="T67" fmla="*/ 1525 h 1536"/>
                  <a:gd name="T68" fmla="*/ 503 w 2250"/>
                  <a:gd name="T69" fmla="*/ 1525 h 1536"/>
                  <a:gd name="T70" fmla="*/ 605 w 2250"/>
                  <a:gd name="T71" fmla="*/ 1536 h 1536"/>
                  <a:gd name="T72" fmla="*/ 740 w 2250"/>
                  <a:gd name="T73" fmla="*/ 1525 h 1536"/>
                  <a:gd name="T74" fmla="*/ 865 w 2250"/>
                  <a:gd name="T75" fmla="*/ 1536 h 1536"/>
                  <a:gd name="T76" fmla="*/ 967 w 2250"/>
                  <a:gd name="T77" fmla="*/ 1525 h 1536"/>
                  <a:gd name="T78" fmla="*/ 1113 w 2250"/>
                  <a:gd name="T79" fmla="*/ 1525 h 1536"/>
                  <a:gd name="T80" fmla="*/ 1215 w 2250"/>
                  <a:gd name="T81" fmla="*/ 1536 h 1536"/>
                  <a:gd name="T82" fmla="*/ 1351 w 2250"/>
                  <a:gd name="T83" fmla="*/ 1525 h 1536"/>
                  <a:gd name="T84" fmla="*/ 1475 w 2250"/>
                  <a:gd name="T85" fmla="*/ 1536 h 1536"/>
                  <a:gd name="T86" fmla="*/ 1577 w 2250"/>
                  <a:gd name="T87" fmla="*/ 1525 h 1536"/>
                  <a:gd name="T88" fmla="*/ 1724 w 2250"/>
                  <a:gd name="T89" fmla="*/ 1525 h 1536"/>
                  <a:gd name="T90" fmla="*/ 1826 w 2250"/>
                  <a:gd name="T91" fmla="*/ 1536 h 1536"/>
                  <a:gd name="T92" fmla="*/ 1961 w 2250"/>
                  <a:gd name="T93" fmla="*/ 1525 h 1536"/>
                  <a:gd name="T94" fmla="*/ 2086 w 2250"/>
                  <a:gd name="T95" fmla="*/ 1536 h 1536"/>
                  <a:gd name="T96" fmla="*/ 2187 w 2250"/>
                  <a:gd name="T97" fmla="*/ 1525 h 1536"/>
                  <a:gd name="T98" fmla="*/ 2250 w 2250"/>
                  <a:gd name="T99" fmla="*/ 1474 h 1536"/>
                  <a:gd name="T100" fmla="*/ 2238 w 2250"/>
                  <a:gd name="T101" fmla="*/ 1338 h 1536"/>
                  <a:gd name="T102" fmla="*/ 2250 w 2250"/>
                  <a:gd name="T103" fmla="*/ 1214 h 1536"/>
                  <a:gd name="T104" fmla="*/ 2238 w 2250"/>
                  <a:gd name="T105" fmla="*/ 1112 h 1536"/>
                  <a:gd name="T106" fmla="*/ 2238 w 2250"/>
                  <a:gd name="T107" fmla="*/ 965 h 1536"/>
                  <a:gd name="T108" fmla="*/ 2250 w 2250"/>
                  <a:gd name="T109" fmla="*/ 864 h 1536"/>
                  <a:gd name="T110" fmla="*/ 2238 w 2250"/>
                  <a:gd name="T111" fmla="*/ 728 h 1536"/>
                  <a:gd name="T112" fmla="*/ 2250 w 2250"/>
                  <a:gd name="T113" fmla="*/ 604 h 1536"/>
                  <a:gd name="T114" fmla="*/ 2238 w 2250"/>
                  <a:gd name="T115" fmla="*/ 502 h 1536"/>
                  <a:gd name="T116" fmla="*/ 2238 w 2250"/>
                  <a:gd name="T117" fmla="*/ 355 h 1536"/>
                  <a:gd name="T118" fmla="*/ 2250 w 2250"/>
                  <a:gd name="T119" fmla="*/ 254 h 1536"/>
                  <a:gd name="T120" fmla="*/ 2238 w 2250"/>
                  <a:gd name="T121" fmla="*/ 118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250" h="1536">
                    <a:moveTo>
                      <a:pt x="2244" y="11"/>
                    </a:moveTo>
                    <a:lnTo>
                      <a:pt x="2233" y="11"/>
                    </a:lnTo>
                    <a:lnTo>
                      <a:pt x="2233" y="0"/>
                    </a:lnTo>
                    <a:lnTo>
                      <a:pt x="2244" y="0"/>
                    </a:lnTo>
                    <a:lnTo>
                      <a:pt x="2244" y="11"/>
                    </a:lnTo>
                    <a:close/>
                    <a:moveTo>
                      <a:pt x="2221" y="11"/>
                    </a:moveTo>
                    <a:lnTo>
                      <a:pt x="2210" y="11"/>
                    </a:lnTo>
                    <a:lnTo>
                      <a:pt x="2210" y="0"/>
                    </a:lnTo>
                    <a:lnTo>
                      <a:pt x="2221" y="0"/>
                    </a:lnTo>
                    <a:lnTo>
                      <a:pt x="2221" y="11"/>
                    </a:lnTo>
                    <a:close/>
                    <a:moveTo>
                      <a:pt x="2199" y="11"/>
                    </a:moveTo>
                    <a:lnTo>
                      <a:pt x="2187" y="11"/>
                    </a:lnTo>
                    <a:lnTo>
                      <a:pt x="2187" y="0"/>
                    </a:lnTo>
                    <a:lnTo>
                      <a:pt x="2199" y="0"/>
                    </a:lnTo>
                    <a:lnTo>
                      <a:pt x="2199" y="11"/>
                    </a:lnTo>
                    <a:close/>
                    <a:moveTo>
                      <a:pt x="2176" y="11"/>
                    </a:moveTo>
                    <a:lnTo>
                      <a:pt x="2165" y="11"/>
                    </a:lnTo>
                    <a:lnTo>
                      <a:pt x="2165" y="0"/>
                    </a:lnTo>
                    <a:lnTo>
                      <a:pt x="2176" y="0"/>
                    </a:lnTo>
                    <a:lnTo>
                      <a:pt x="2176" y="11"/>
                    </a:lnTo>
                    <a:close/>
                    <a:moveTo>
                      <a:pt x="2154" y="11"/>
                    </a:moveTo>
                    <a:lnTo>
                      <a:pt x="2142" y="11"/>
                    </a:lnTo>
                    <a:lnTo>
                      <a:pt x="2142" y="0"/>
                    </a:lnTo>
                    <a:lnTo>
                      <a:pt x="2154" y="0"/>
                    </a:lnTo>
                    <a:lnTo>
                      <a:pt x="2154" y="11"/>
                    </a:lnTo>
                    <a:close/>
                    <a:moveTo>
                      <a:pt x="2131" y="11"/>
                    </a:moveTo>
                    <a:lnTo>
                      <a:pt x="2120" y="11"/>
                    </a:lnTo>
                    <a:lnTo>
                      <a:pt x="2120" y="0"/>
                    </a:lnTo>
                    <a:lnTo>
                      <a:pt x="2131" y="0"/>
                    </a:lnTo>
                    <a:lnTo>
                      <a:pt x="2131" y="11"/>
                    </a:lnTo>
                    <a:close/>
                    <a:moveTo>
                      <a:pt x="2108" y="11"/>
                    </a:moveTo>
                    <a:lnTo>
                      <a:pt x="2097" y="11"/>
                    </a:lnTo>
                    <a:lnTo>
                      <a:pt x="2097" y="0"/>
                    </a:lnTo>
                    <a:lnTo>
                      <a:pt x="2108" y="0"/>
                    </a:lnTo>
                    <a:lnTo>
                      <a:pt x="2108" y="11"/>
                    </a:lnTo>
                    <a:close/>
                    <a:moveTo>
                      <a:pt x="2086" y="11"/>
                    </a:moveTo>
                    <a:lnTo>
                      <a:pt x="2074" y="11"/>
                    </a:lnTo>
                    <a:lnTo>
                      <a:pt x="2074" y="0"/>
                    </a:lnTo>
                    <a:lnTo>
                      <a:pt x="2086" y="0"/>
                    </a:lnTo>
                    <a:lnTo>
                      <a:pt x="2086" y="11"/>
                    </a:lnTo>
                    <a:close/>
                    <a:moveTo>
                      <a:pt x="2063" y="11"/>
                    </a:moveTo>
                    <a:lnTo>
                      <a:pt x="2052" y="11"/>
                    </a:lnTo>
                    <a:lnTo>
                      <a:pt x="2052" y="0"/>
                    </a:lnTo>
                    <a:lnTo>
                      <a:pt x="2063" y="0"/>
                    </a:lnTo>
                    <a:lnTo>
                      <a:pt x="2063" y="11"/>
                    </a:lnTo>
                    <a:close/>
                    <a:moveTo>
                      <a:pt x="2040" y="11"/>
                    </a:moveTo>
                    <a:lnTo>
                      <a:pt x="2029" y="11"/>
                    </a:lnTo>
                    <a:lnTo>
                      <a:pt x="2029" y="0"/>
                    </a:lnTo>
                    <a:lnTo>
                      <a:pt x="2040" y="0"/>
                    </a:lnTo>
                    <a:lnTo>
                      <a:pt x="2040" y="11"/>
                    </a:lnTo>
                    <a:close/>
                    <a:moveTo>
                      <a:pt x="2018" y="11"/>
                    </a:moveTo>
                    <a:lnTo>
                      <a:pt x="2006" y="11"/>
                    </a:lnTo>
                    <a:lnTo>
                      <a:pt x="2006" y="0"/>
                    </a:lnTo>
                    <a:lnTo>
                      <a:pt x="2018" y="0"/>
                    </a:lnTo>
                    <a:lnTo>
                      <a:pt x="2018" y="11"/>
                    </a:lnTo>
                    <a:close/>
                    <a:moveTo>
                      <a:pt x="1995" y="11"/>
                    </a:moveTo>
                    <a:lnTo>
                      <a:pt x="1984" y="11"/>
                    </a:lnTo>
                    <a:lnTo>
                      <a:pt x="1984" y="0"/>
                    </a:lnTo>
                    <a:lnTo>
                      <a:pt x="1995" y="0"/>
                    </a:lnTo>
                    <a:lnTo>
                      <a:pt x="1995" y="11"/>
                    </a:lnTo>
                    <a:close/>
                    <a:moveTo>
                      <a:pt x="1973" y="11"/>
                    </a:moveTo>
                    <a:lnTo>
                      <a:pt x="1961" y="11"/>
                    </a:lnTo>
                    <a:lnTo>
                      <a:pt x="1961" y="0"/>
                    </a:lnTo>
                    <a:lnTo>
                      <a:pt x="1973" y="0"/>
                    </a:lnTo>
                    <a:lnTo>
                      <a:pt x="1973" y="11"/>
                    </a:lnTo>
                    <a:close/>
                    <a:moveTo>
                      <a:pt x="1950" y="11"/>
                    </a:moveTo>
                    <a:lnTo>
                      <a:pt x="1939" y="11"/>
                    </a:lnTo>
                    <a:lnTo>
                      <a:pt x="1939" y="0"/>
                    </a:lnTo>
                    <a:lnTo>
                      <a:pt x="1950" y="0"/>
                    </a:lnTo>
                    <a:lnTo>
                      <a:pt x="1950" y="11"/>
                    </a:lnTo>
                    <a:close/>
                    <a:moveTo>
                      <a:pt x="1927" y="11"/>
                    </a:moveTo>
                    <a:lnTo>
                      <a:pt x="1916" y="11"/>
                    </a:lnTo>
                    <a:lnTo>
                      <a:pt x="1916" y="0"/>
                    </a:lnTo>
                    <a:lnTo>
                      <a:pt x="1927" y="0"/>
                    </a:lnTo>
                    <a:lnTo>
                      <a:pt x="1927" y="11"/>
                    </a:lnTo>
                    <a:close/>
                    <a:moveTo>
                      <a:pt x="1905" y="11"/>
                    </a:moveTo>
                    <a:lnTo>
                      <a:pt x="1893" y="11"/>
                    </a:lnTo>
                    <a:lnTo>
                      <a:pt x="1893" y="0"/>
                    </a:lnTo>
                    <a:lnTo>
                      <a:pt x="1905" y="0"/>
                    </a:lnTo>
                    <a:lnTo>
                      <a:pt x="1905" y="11"/>
                    </a:lnTo>
                    <a:close/>
                    <a:moveTo>
                      <a:pt x="1882" y="11"/>
                    </a:moveTo>
                    <a:lnTo>
                      <a:pt x="1871" y="11"/>
                    </a:lnTo>
                    <a:lnTo>
                      <a:pt x="1871" y="0"/>
                    </a:lnTo>
                    <a:lnTo>
                      <a:pt x="1882" y="0"/>
                    </a:lnTo>
                    <a:lnTo>
                      <a:pt x="1882" y="11"/>
                    </a:lnTo>
                    <a:close/>
                    <a:moveTo>
                      <a:pt x="1860" y="11"/>
                    </a:moveTo>
                    <a:lnTo>
                      <a:pt x="1848" y="11"/>
                    </a:lnTo>
                    <a:lnTo>
                      <a:pt x="1848" y="0"/>
                    </a:lnTo>
                    <a:lnTo>
                      <a:pt x="1860" y="0"/>
                    </a:lnTo>
                    <a:lnTo>
                      <a:pt x="1860" y="11"/>
                    </a:lnTo>
                    <a:close/>
                    <a:moveTo>
                      <a:pt x="1837" y="11"/>
                    </a:moveTo>
                    <a:lnTo>
                      <a:pt x="1826" y="11"/>
                    </a:lnTo>
                    <a:lnTo>
                      <a:pt x="1826" y="0"/>
                    </a:lnTo>
                    <a:lnTo>
                      <a:pt x="1837" y="0"/>
                    </a:lnTo>
                    <a:lnTo>
                      <a:pt x="1837" y="11"/>
                    </a:lnTo>
                    <a:close/>
                    <a:moveTo>
                      <a:pt x="1814" y="11"/>
                    </a:moveTo>
                    <a:lnTo>
                      <a:pt x="1803" y="11"/>
                    </a:lnTo>
                    <a:lnTo>
                      <a:pt x="1803" y="0"/>
                    </a:lnTo>
                    <a:lnTo>
                      <a:pt x="1814" y="0"/>
                    </a:lnTo>
                    <a:lnTo>
                      <a:pt x="1814" y="11"/>
                    </a:lnTo>
                    <a:close/>
                    <a:moveTo>
                      <a:pt x="1792" y="11"/>
                    </a:moveTo>
                    <a:lnTo>
                      <a:pt x="1780" y="11"/>
                    </a:lnTo>
                    <a:lnTo>
                      <a:pt x="1780" y="0"/>
                    </a:lnTo>
                    <a:lnTo>
                      <a:pt x="1792" y="0"/>
                    </a:lnTo>
                    <a:lnTo>
                      <a:pt x="1792" y="11"/>
                    </a:lnTo>
                    <a:close/>
                    <a:moveTo>
                      <a:pt x="1769" y="11"/>
                    </a:moveTo>
                    <a:lnTo>
                      <a:pt x="1758" y="11"/>
                    </a:lnTo>
                    <a:lnTo>
                      <a:pt x="1758" y="0"/>
                    </a:lnTo>
                    <a:lnTo>
                      <a:pt x="1769" y="0"/>
                    </a:lnTo>
                    <a:lnTo>
                      <a:pt x="1769" y="11"/>
                    </a:lnTo>
                    <a:close/>
                    <a:moveTo>
                      <a:pt x="1747" y="11"/>
                    </a:moveTo>
                    <a:lnTo>
                      <a:pt x="1735" y="11"/>
                    </a:lnTo>
                    <a:lnTo>
                      <a:pt x="1735" y="0"/>
                    </a:lnTo>
                    <a:lnTo>
                      <a:pt x="1747" y="0"/>
                    </a:lnTo>
                    <a:lnTo>
                      <a:pt x="1747" y="11"/>
                    </a:lnTo>
                    <a:close/>
                    <a:moveTo>
                      <a:pt x="1724" y="11"/>
                    </a:moveTo>
                    <a:lnTo>
                      <a:pt x="1713" y="11"/>
                    </a:lnTo>
                    <a:lnTo>
                      <a:pt x="1713" y="0"/>
                    </a:lnTo>
                    <a:lnTo>
                      <a:pt x="1724" y="0"/>
                    </a:lnTo>
                    <a:lnTo>
                      <a:pt x="1724" y="11"/>
                    </a:lnTo>
                    <a:close/>
                    <a:moveTo>
                      <a:pt x="1701" y="11"/>
                    </a:moveTo>
                    <a:lnTo>
                      <a:pt x="1690" y="11"/>
                    </a:lnTo>
                    <a:lnTo>
                      <a:pt x="1690" y="0"/>
                    </a:lnTo>
                    <a:lnTo>
                      <a:pt x="1701" y="0"/>
                    </a:lnTo>
                    <a:lnTo>
                      <a:pt x="1701" y="11"/>
                    </a:lnTo>
                    <a:close/>
                    <a:moveTo>
                      <a:pt x="1679" y="11"/>
                    </a:moveTo>
                    <a:lnTo>
                      <a:pt x="1667" y="11"/>
                    </a:lnTo>
                    <a:lnTo>
                      <a:pt x="1667" y="0"/>
                    </a:lnTo>
                    <a:lnTo>
                      <a:pt x="1679" y="0"/>
                    </a:lnTo>
                    <a:lnTo>
                      <a:pt x="1679" y="11"/>
                    </a:lnTo>
                    <a:close/>
                    <a:moveTo>
                      <a:pt x="1656" y="11"/>
                    </a:moveTo>
                    <a:lnTo>
                      <a:pt x="1645" y="11"/>
                    </a:lnTo>
                    <a:lnTo>
                      <a:pt x="1645" y="0"/>
                    </a:lnTo>
                    <a:lnTo>
                      <a:pt x="1656" y="0"/>
                    </a:lnTo>
                    <a:lnTo>
                      <a:pt x="1656" y="11"/>
                    </a:lnTo>
                    <a:close/>
                    <a:moveTo>
                      <a:pt x="1633" y="11"/>
                    </a:moveTo>
                    <a:lnTo>
                      <a:pt x="1622" y="11"/>
                    </a:lnTo>
                    <a:lnTo>
                      <a:pt x="1622" y="0"/>
                    </a:lnTo>
                    <a:lnTo>
                      <a:pt x="1633" y="0"/>
                    </a:lnTo>
                    <a:lnTo>
                      <a:pt x="1633" y="11"/>
                    </a:lnTo>
                    <a:close/>
                    <a:moveTo>
                      <a:pt x="1611" y="11"/>
                    </a:moveTo>
                    <a:lnTo>
                      <a:pt x="1600" y="11"/>
                    </a:lnTo>
                    <a:lnTo>
                      <a:pt x="1600" y="0"/>
                    </a:lnTo>
                    <a:lnTo>
                      <a:pt x="1611" y="0"/>
                    </a:lnTo>
                    <a:lnTo>
                      <a:pt x="1611" y="11"/>
                    </a:lnTo>
                    <a:close/>
                    <a:moveTo>
                      <a:pt x="1588" y="11"/>
                    </a:moveTo>
                    <a:lnTo>
                      <a:pt x="1577" y="11"/>
                    </a:lnTo>
                    <a:lnTo>
                      <a:pt x="1577" y="0"/>
                    </a:lnTo>
                    <a:lnTo>
                      <a:pt x="1588" y="0"/>
                    </a:lnTo>
                    <a:lnTo>
                      <a:pt x="1588" y="11"/>
                    </a:lnTo>
                    <a:close/>
                    <a:moveTo>
                      <a:pt x="1566" y="11"/>
                    </a:moveTo>
                    <a:lnTo>
                      <a:pt x="1554" y="11"/>
                    </a:lnTo>
                    <a:lnTo>
                      <a:pt x="1554" y="0"/>
                    </a:lnTo>
                    <a:lnTo>
                      <a:pt x="1566" y="0"/>
                    </a:lnTo>
                    <a:lnTo>
                      <a:pt x="1566" y="11"/>
                    </a:lnTo>
                    <a:close/>
                    <a:moveTo>
                      <a:pt x="1543" y="11"/>
                    </a:moveTo>
                    <a:lnTo>
                      <a:pt x="1532" y="11"/>
                    </a:lnTo>
                    <a:lnTo>
                      <a:pt x="1532" y="0"/>
                    </a:lnTo>
                    <a:lnTo>
                      <a:pt x="1543" y="0"/>
                    </a:lnTo>
                    <a:lnTo>
                      <a:pt x="1543" y="11"/>
                    </a:lnTo>
                    <a:close/>
                    <a:moveTo>
                      <a:pt x="1520" y="11"/>
                    </a:moveTo>
                    <a:lnTo>
                      <a:pt x="1509" y="11"/>
                    </a:lnTo>
                    <a:lnTo>
                      <a:pt x="1509" y="0"/>
                    </a:lnTo>
                    <a:lnTo>
                      <a:pt x="1520" y="0"/>
                    </a:lnTo>
                    <a:lnTo>
                      <a:pt x="1520" y="11"/>
                    </a:lnTo>
                    <a:close/>
                    <a:moveTo>
                      <a:pt x="1498" y="11"/>
                    </a:moveTo>
                    <a:lnTo>
                      <a:pt x="1487" y="11"/>
                    </a:lnTo>
                    <a:lnTo>
                      <a:pt x="1487" y="0"/>
                    </a:lnTo>
                    <a:lnTo>
                      <a:pt x="1498" y="0"/>
                    </a:lnTo>
                    <a:lnTo>
                      <a:pt x="1498" y="11"/>
                    </a:lnTo>
                    <a:close/>
                    <a:moveTo>
                      <a:pt x="1475" y="11"/>
                    </a:moveTo>
                    <a:lnTo>
                      <a:pt x="1464" y="11"/>
                    </a:lnTo>
                    <a:lnTo>
                      <a:pt x="1464" y="0"/>
                    </a:lnTo>
                    <a:lnTo>
                      <a:pt x="1475" y="0"/>
                    </a:lnTo>
                    <a:lnTo>
                      <a:pt x="1475" y="11"/>
                    </a:lnTo>
                    <a:close/>
                    <a:moveTo>
                      <a:pt x="1453" y="11"/>
                    </a:moveTo>
                    <a:lnTo>
                      <a:pt x="1441" y="11"/>
                    </a:lnTo>
                    <a:lnTo>
                      <a:pt x="1441" y="0"/>
                    </a:lnTo>
                    <a:lnTo>
                      <a:pt x="1453" y="0"/>
                    </a:lnTo>
                    <a:lnTo>
                      <a:pt x="1453" y="11"/>
                    </a:lnTo>
                    <a:close/>
                    <a:moveTo>
                      <a:pt x="1430" y="11"/>
                    </a:moveTo>
                    <a:lnTo>
                      <a:pt x="1419" y="11"/>
                    </a:lnTo>
                    <a:lnTo>
                      <a:pt x="1419" y="0"/>
                    </a:lnTo>
                    <a:lnTo>
                      <a:pt x="1430" y="0"/>
                    </a:lnTo>
                    <a:lnTo>
                      <a:pt x="1430" y="11"/>
                    </a:lnTo>
                    <a:close/>
                    <a:moveTo>
                      <a:pt x="1407" y="11"/>
                    </a:moveTo>
                    <a:lnTo>
                      <a:pt x="1396" y="11"/>
                    </a:lnTo>
                    <a:lnTo>
                      <a:pt x="1396" y="0"/>
                    </a:lnTo>
                    <a:lnTo>
                      <a:pt x="1407" y="0"/>
                    </a:lnTo>
                    <a:lnTo>
                      <a:pt x="1407" y="11"/>
                    </a:lnTo>
                    <a:close/>
                    <a:moveTo>
                      <a:pt x="1385" y="11"/>
                    </a:moveTo>
                    <a:lnTo>
                      <a:pt x="1373" y="11"/>
                    </a:lnTo>
                    <a:lnTo>
                      <a:pt x="1373" y="0"/>
                    </a:lnTo>
                    <a:lnTo>
                      <a:pt x="1385" y="0"/>
                    </a:lnTo>
                    <a:lnTo>
                      <a:pt x="1385" y="11"/>
                    </a:lnTo>
                    <a:close/>
                    <a:moveTo>
                      <a:pt x="1362" y="11"/>
                    </a:moveTo>
                    <a:lnTo>
                      <a:pt x="1351" y="11"/>
                    </a:lnTo>
                    <a:lnTo>
                      <a:pt x="1351" y="0"/>
                    </a:lnTo>
                    <a:lnTo>
                      <a:pt x="1362" y="0"/>
                    </a:lnTo>
                    <a:lnTo>
                      <a:pt x="1362" y="11"/>
                    </a:lnTo>
                    <a:close/>
                    <a:moveTo>
                      <a:pt x="1340" y="11"/>
                    </a:moveTo>
                    <a:lnTo>
                      <a:pt x="1328" y="11"/>
                    </a:lnTo>
                    <a:lnTo>
                      <a:pt x="1328" y="0"/>
                    </a:lnTo>
                    <a:lnTo>
                      <a:pt x="1340" y="0"/>
                    </a:lnTo>
                    <a:lnTo>
                      <a:pt x="1340" y="11"/>
                    </a:lnTo>
                    <a:close/>
                    <a:moveTo>
                      <a:pt x="1317" y="11"/>
                    </a:moveTo>
                    <a:lnTo>
                      <a:pt x="1306" y="11"/>
                    </a:lnTo>
                    <a:lnTo>
                      <a:pt x="1306" y="0"/>
                    </a:lnTo>
                    <a:lnTo>
                      <a:pt x="1317" y="0"/>
                    </a:lnTo>
                    <a:lnTo>
                      <a:pt x="1317" y="11"/>
                    </a:lnTo>
                    <a:close/>
                    <a:moveTo>
                      <a:pt x="1294" y="11"/>
                    </a:moveTo>
                    <a:lnTo>
                      <a:pt x="1283" y="11"/>
                    </a:lnTo>
                    <a:lnTo>
                      <a:pt x="1283" y="0"/>
                    </a:lnTo>
                    <a:lnTo>
                      <a:pt x="1294" y="0"/>
                    </a:lnTo>
                    <a:lnTo>
                      <a:pt x="1294" y="11"/>
                    </a:lnTo>
                    <a:close/>
                    <a:moveTo>
                      <a:pt x="1272" y="11"/>
                    </a:moveTo>
                    <a:lnTo>
                      <a:pt x="1260" y="11"/>
                    </a:lnTo>
                    <a:lnTo>
                      <a:pt x="1260" y="0"/>
                    </a:lnTo>
                    <a:lnTo>
                      <a:pt x="1272" y="0"/>
                    </a:lnTo>
                    <a:lnTo>
                      <a:pt x="1272" y="11"/>
                    </a:lnTo>
                    <a:close/>
                    <a:moveTo>
                      <a:pt x="1249" y="11"/>
                    </a:moveTo>
                    <a:lnTo>
                      <a:pt x="1238" y="11"/>
                    </a:lnTo>
                    <a:lnTo>
                      <a:pt x="1238" y="0"/>
                    </a:lnTo>
                    <a:lnTo>
                      <a:pt x="1249" y="0"/>
                    </a:lnTo>
                    <a:lnTo>
                      <a:pt x="1249" y="11"/>
                    </a:lnTo>
                    <a:close/>
                    <a:moveTo>
                      <a:pt x="1226" y="11"/>
                    </a:moveTo>
                    <a:lnTo>
                      <a:pt x="1215" y="11"/>
                    </a:lnTo>
                    <a:lnTo>
                      <a:pt x="1215" y="0"/>
                    </a:lnTo>
                    <a:lnTo>
                      <a:pt x="1226" y="0"/>
                    </a:lnTo>
                    <a:lnTo>
                      <a:pt x="1226" y="11"/>
                    </a:lnTo>
                    <a:close/>
                    <a:moveTo>
                      <a:pt x="1204" y="11"/>
                    </a:moveTo>
                    <a:lnTo>
                      <a:pt x="1193" y="11"/>
                    </a:lnTo>
                    <a:lnTo>
                      <a:pt x="1193" y="0"/>
                    </a:lnTo>
                    <a:lnTo>
                      <a:pt x="1204" y="0"/>
                    </a:lnTo>
                    <a:lnTo>
                      <a:pt x="1204" y="11"/>
                    </a:lnTo>
                    <a:close/>
                    <a:moveTo>
                      <a:pt x="1181" y="11"/>
                    </a:moveTo>
                    <a:lnTo>
                      <a:pt x="1170" y="11"/>
                    </a:lnTo>
                    <a:lnTo>
                      <a:pt x="1170" y="0"/>
                    </a:lnTo>
                    <a:lnTo>
                      <a:pt x="1181" y="0"/>
                    </a:lnTo>
                    <a:lnTo>
                      <a:pt x="1181" y="11"/>
                    </a:lnTo>
                    <a:close/>
                    <a:moveTo>
                      <a:pt x="1159" y="11"/>
                    </a:moveTo>
                    <a:lnTo>
                      <a:pt x="1147" y="11"/>
                    </a:lnTo>
                    <a:lnTo>
                      <a:pt x="1147" y="0"/>
                    </a:lnTo>
                    <a:lnTo>
                      <a:pt x="1159" y="0"/>
                    </a:lnTo>
                    <a:lnTo>
                      <a:pt x="1159" y="11"/>
                    </a:lnTo>
                    <a:close/>
                    <a:moveTo>
                      <a:pt x="1136" y="11"/>
                    </a:moveTo>
                    <a:lnTo>
                      <a:pt x="1125" y="11"/>
                    </a:lnTo>
                    <a:lnTo>
                      <a:pt x="1125" y="0"/>
                    </a:lnTo>
                    <a:lnTo>
                      <a:pt x="1136" y="0"/>
                    </a:lnTo>
                    <a:lnTo>
                      <a:pt x="1136" y="11"/>
                    </a:lnTo>
                    <a:close/>
                    <a:moveTo>
                      <a:pt x="1113" y="11"/>
                    </a:moveTo>
                    <a:lnTo>
                      <a:pt x="1102" y="11"/>
                    </a:lnTo>
                    <a:lnTo>
                      <a:pt x="1102" y="0"/>
                    </a:lnTo>
                    <a:lnTo>
                      <a:pt x="1113" y="0"/>
                    </a:lnTo>
                    <a:lnTo>
                      <a:pt x="1113" y="11"/>
                    </a:lnTo>
                    <a:close/>
                    <a:moveTo>
                      <a:pt x="1091" y="11"/>
                    </a:moveTo>
                    <a:lnTo>
                      <a:pt x="1080" y="11"/>
                    </a:lnTo>
                    <a:lnTo>
                      <a:pt x="1080" y="0"/>
                    </a:lnTo>
                    <a:lnTo>
                      <a:pt x="1091" y="0"/>
                    </a:lnTo>
                    <a:lnTo>
                      <a:pt x="1091" y="11"/>
                    </a:lnTo>
                    <a:close/>
                    <a:moveTo>
                      <a:pt x="1068" y="11"/>
                    </a:moveTo>
                    <a:lnTo>
                      <a:pt x="1057" y="11"/>
                    </a:lnTo>
                    <a:lnTo>
                      <a:pt x="1057" y="0"/>
                    </a:lnTo>
                    <a:lnTo>
                      <a:pt x="1068" y="0"/>
                    </a:lnTo>
                    <a:lnTo>
                      <a:pt x="1068" y="11"/>
                    </a:lnTo>
                    <a:close/>
                    <a:moveTo>
                      <a:pt x="1046" y="11"/>
                    </a:moveTo>
                    <a:lnTo>
                      <a:pt x="1034" y="11"/>
                    </a:lnTo>
                    <a:lnTo>
                      <a:pt x="1034" y="0"/>
                    </a:lnTo>
                    <a:lnTo>
                      <a:pt x="1046" y="0"/>
                    </a:lnTo>
                    <a:lnTo>
                      <a:pt x="1046" y="11"/>
                    </a:lnTo>
                    <a:close/>
                    <a:moveTo>
                      <a:pt x="1023" y="11"/>
                    </a:moveTo>
                    <a:lnTo>
                      <a:pt x="1012" y="11"/>
                    </a:lnTo>
                    <a:lnTo>
                      <a:pt x="1012" y="0"/>
                    </a:lnTo>
                    <a:lnTo>
                      <a:pt x="1023" y="0"/>
                    </a:lnTo>
                    <a:lnTo>
                      <a:pt x="1023" y="11"/>
                    </a:lnTo>
                    <a:close/>
                    <a:moveTo>
                      <a:pt x="1000" y="11"/>
                    </a:moveTo>
                    <a:lnTo>
                      <a:pt x="989" y="11"/>
                    </a:lnTo>
                    <a:lnTo>
                      <a:pt x="989" y="0"/>
                    </a:lnTo>
                    <a:lnTo>
                      <a:pt x="1000" y="0"/>
                    </a:lnTo>
                    <a:lnTo>
                      <a:pt x="1000" y="11"/>
                    </a:lnTo>
                    <a:close/>
                    <a:moveTo>
                      <a:pt x="978" y="11"/>
                    </a:moveTo>
                    <a:lnTo>
                      <a:pt x="967" y="11"/>
                    </a:lnTo>
                    <a:lnTo>
                      <a:pt x="967" y="0"/>
                    </a:lnTo>
                    <a:lnTo>
                      <a:pt x="978" y="0"/>
                    </a:lnTo>
                    <a:lnTo>
                      <a:pt x="978" y="11"/>
                    </a:lnTo>
                    <a:close/>
                    <a:moveTo>
                      <a:pt x="955" y="11"/>
                    </a:moveTo>
                    <a:lnTo>
                      <a:pt x="944" y="11"/>
                    </a:lnTo>
                    <a:lnTo>
                      <a:pt x="944" y="0"/>
                    </a:lnTo>
                    <a:lnTo>
                      <a:pt x="955" y="0"/>
                    </a:lnTo>
                    <a:lnTo>
                      <a:pt x="955" y="11"/>
                    </a:lnTo>
                    <a:close/>
                    <a:moveTo>
                      <a:pt x="933" y="11"/>
                    </a:moveTo>
                    <a:lnTo>
                      <a:pt x="921" y="11"/>
                    </a:lnTo>
                    <a:lnTo>
                      <a:pt x="921" y="0"/>
                    </a:lnTo>
                    <a:lnTo>
                      <a:pt x="933" y="0"/>
                    </a:lnTo>
                    <a:lnTo>
                      <a:pt x="933" y="11"/>
                    </a:lnTo>
                    <a:close/>
                    <a:moveTo>
                      <a:pt x="910" y="11"/>
                    </a:moveTo>
                    <a:lnTo>
                      <a:pt x="899" y="11"/>
                    </a:lnTo>
                    <a:lnTo>
                      <a:pt x="899" y="0"/>
                    </a:lnTo>
                    <a:lnTo>
                      <a:pt x="910" y="0"/>
                    </a:lnTo>
                    <a:lnTo>
                      <a:pt x="910" y="11"/>
                    </a:lnTo>
                    <a:close/>
                    <a:moveTo>
                      <a:pt x="887" y="11"/>
                    </a:moveTo>
                    <a:lnTo>
                      <a:pt x="876" y="11"/>
                    </a:lnTo>
                    <a:lnTo>
                      <a:pt x="876" y="0"/>
                    </a:lnTo>
                    <a:lnTo>
                      <a:pt x="887" y="0"/>
                    </a:lnTo>
                    <a:lnTo>
                      <a:pt x="887" y="11"/>
                    </a:lnTo>
                    <a:close/>
                    <a:moveTo>
                      <a:pt x="865" y="11"/>
                    </a:moveTo>
                    <a:lnTo>
                      <a:pt x="853" y="11"/>
                    </a:lnTo>
                    <a:lnTo>
                      <a:pt x="853" y="0"/>
                    </a:lnTo>
                    <a:lnTo>
                      <a:pt x="865" y="0"/>
                    </a:lnTo>
                    <a:lnTo>
                      <a:pt x="865" y="11"/>
                    </a:lnTo>
                    <a:close/>
                    <a:moveTo>
                      <a:pt x="842" y="11"/>
                    </a:moveTo>
                    <a:lnTo>
                      <a:pt x="831" y="11"/>
                    </a:lnTo>
                    <a:lnTo>
                      <a:pt x="831" y="0"/>
                    </a:lnTo>
                    <a:lnTo>
                      <a:pt x="842" y="0"/>
                    </a:lnTo>
                    <a:lnTo>
                      <a:pt x="842" y="11"/>
                    </a:lnTo>
                    <a:close/>
                    <a:moveTo>
                      <a:pt x="820" y="11"/>
                    </a:moveTo>
                    <a:lnTo>
                      <a:pt x="808" y="11"/>
                    </a:lnTo>
                    <a:lnTo>
                      <a:pt x="808" y="0"/>
                    </a:lnTo>
                    <a:lnTo>
                      <a:pt x="820" y="0"/>
                    </a:lnTo>
                    <a:lnTo>
                      <a:pt x="820" y="11"/>
                    </a:lnTo>
                    <a:close/>
                    <a:moveTo>
                      <a:pt x="797" y="11"/>
                    </a:moveTo>
                    <a:lnTo>
                      <a:pt x="786" y="11"/>
                    </a:lnTo>
                    <a:lnTo>
                      <a:pt x="786" y="0"/>
                    </a:lnTo>
                    <a:lnTo>
                      <a:pt x="797" y="0"/>
                    </a:lnTo>
                    <a:lnTo>
                      <a:pt x="797" y="11"/>
                    </a:lnTo>
                    <a:close/>
                    <a:moveTo>
                      <a:pt x="774" y="11"/>
                    </a:moveTo>
                    <a:lnTo>
                      <a:pt x="763" y="11"/>
                    </a:lnTo>
                    <a:lnTo>
                      <a:pt x="763" y="0"/>
                    </a:lnTo>
                    <a:lnTo>
                      <a:pt x="774" y="0"/>
                    </a:lnTo>
                    <a:lnTo>
                      <a:pt x="774" y="11"/>
                    </a:lnTo>
                    <a:close/>
                    <a:moveTo>
                      <a:pt x="752" y="11"/>
                    </a:moveTo>
                    <a:lnTo>
                      <a:pt x="740" y="11"/>
                    </a:lnTo>
                    <a:lnTo>
                      <a:pt x="740" y="0"/>
                    </a:lnTo>
                    <a:lnTo>
                      <a:pt x="752" y="0"/>
                    </a:lnTo>
                    <a:lnTo>
                      <a:pt x="752" y="11"/>
                    </a:lnTo>
                    <a:close/>
                    <a:moveTo>
                      <a:pt x="729" y="11"/>
                    </a:moveTo>
                    <a:lnTo>
                      <a:pt x="718" y="11"/>
                    </a:lnTo>
                    <a:lnTo>
                      <a:pt x="718" y="0"/>
                    </a:lnTo>
                    <a:lnTo>
                      <a:pt x="729" y="0"/>
                    </a:lnTo>
                    <a:lnTo>
                      <a:pt x="729" y="11"/>
                    </a:lnTo>
                    <a:close/>
                    <a:moveTo>
                      <a:pt x="706" y="11"/>
                    </a:moveTo>
                    <a:lnTo>
                      <a:pt x="695" y="11"/>
                    </a:lnTo>
                    <a:lnTo>
                      <a:pt x="695" y="0"/>
                    </a:lnTo>
                    <a:lnTo>
                      <a:pt x="706" y="0"/>
                    </a:lnTo>
                    <a:lnTo>
                      <a:pt x="706" y="11"/>
                    </a:lnTo>
                    <a:close/>
                    <a:moveTo>
                      <a:pt x="684" y="11"/>
                    </a:moveTo>
                    <a:lnTo>
                      <a:pt x="673" y="11"/>
                    </a:lnTo>
                    <a:lnTo>
                      <a:pt x="673" y="0"/>
                    </a:lnTo>
                    <a:lnTo>
                      <a:pt x="684" y="0"/>
                    </a:lnTo>
                    <a:lnTo>
                      <a:pt x="684" y="11"/>
                    </a:lnTo>
                    <a:close/>
                    <a:moveTo>
                      <a:pt x="661" y="11"/>
                    </a:moveTo>
                    <a:lnTo>
                      <a:pt x="650" y="11"/>
                    </a:lnTo>
                    <a:lnTo>
                      <a:pt x="650" y="0"/>
                    </a:lnTo>
                    <a:lnTo>
                      <a:pt x="661" y="0"/>
                    </a:lnTo>
                    <a:lnTo>
                      <a:pt x="661" y="11"/>
                    </a:lnTo>
                    <a:close/>
                    <a:moveTo>
                      <a:pt x="639" y="11"/>
                    </a:moveTo>
                    <a:lnTo>
                      <a:pt x="627" y="11"/>
                    </a:lnTo>
                    <a:lnTo>
                      <a:pt x="627" y="0"/>
                    </a:lnTo>
                    <a:lnTo>
                      <a:pt x="639" y="0"/>
                    </a:lnTo>
                    <a:lnTo>
                      <a:pt x="639" y="11"/>
                    </a:lnTo>
                    <a:close/>
                    <a:moveTo>
                      <a:pt x="616" y="11"/>
                    </a:moveTo>
                    <a:lnTo>
                      <a:pt x="605" y="11"/>
                    </a:lnTo>
                    <a:lnTo>
                      <a:pt x="605" y="0"/>
                    </a:lnTo>
                    <a:lnTo>
                      <a:pt x="616" y="0"/>
                    </a:lnTo>
                    <a:lnTo>
                      <a:pt x="616" y="11"/>
                    </a:lnTo>
                    <a:close/>
                    <a:moveTo>
                      <a:pt x="593" y="11"/>
                    </a:moveTo>
                    <a:lnTo>
                      <a:pt x="582" y="11"/>
                    </a:lnTo>
                    <a:lnTo>
                      <a:pt x="582" y="0"/>
                    </a:lnTo>
                    <a:lnTo>
                      <a:pt x="593" y="0"/>
                    </a:lnTo>
                    <a:lnTo>
                      <a:pt x="593" y="11"/>
                    </a:lnTo>
                    <a:close/>
                    <a:moveTo>
                      <a:pt x="571" y="11"/>
                    </a:moveTo>
                    <a:lnTo>
                      <a:pt x="560" y="11"/>
                    </a:lnTo>
                    <a:lnTo>
                      <a:pt x="560" y="0"/>
                    </a:lnTo>
                    <a:lnTo>
                      <a:pt x="571" y="0"/>
                    </a:lnTo>
                    <a:lnTo>
                      <a:pt x="571" y="11"/>
                    </a:lnTo>
                    <a:close/>
                    <a:moveTo>
                      <a:pt x="548" y="11"/>
                    </a:moveTo>
                    <a:lnTo>
                      <a:pt x="537" y="11"/>
                    </a:lnTo>
                    <a:lnTo>
                      <a:pt x="537" y="0"/>
                    </a:lnTo>
                    <a:lnTo>
                      <a:pt x="548" y="0"/>
                    </a:lnTo>
                    <a:lnTo>
                      <a:pt x="548" y="11"/>
                    </a:lnTo>
                    <a:close/>
                    <a:moveTo>
                      <a:pt x="526" y="11"/>
                    </a:moveTo>
                    <a:lnTo>
                      <a:pt x="514" y="11"/>
                    </a:lnTo>
                    <a:lnTo>
                      <a:pt x="514" y="0"/>
                    </a:lnTo>
                    <a:lnTo>
                      <a:pt x="526" y="0"/>
                    </a:lnTo>
                    <a:lnTo>
                      <a:pt x="526" y="11"/>
                    </a:lnTo>
                    <a:close/>
                    <a:moveTo>
                      <a:pt x="503" y="11"/>
                    </a:moveTo>
                    <a:lnTo>
                      <a:pt x="492" y="11"/>
                    </a:lnTo>
                    <a:lnTo>
                      <a:pt x="492" y="0"/>
                    </a:lnTo>
                    <a:lnTo>
                      <a:pt x="503" y="0"/>
                    </a:lnTo>
                    <a:lnTo>
                      <a:pt x="503" y="11"/>
                    </a:lnTo>
                    <a:close/>
                    <a:moveTo>
                      <a:pt x="480" y="11"/>
                    </a:moveTo>
                    <a:lnTo>
                      <a:pt x="469" y="11"/>
                    </a:lnTo>
                    <a:lnTo>
                      <a:pt x="469" y="0"/>
                    </a:lnTo>
                    <a:lnTo>
                      <a:pt x="480" y="0"/>
                    </a:lnTo>
                    <a:lnTo>
                      <a:pt x="480" y="11"/>
                    </a:lnTo>
                    <a:close/>
                    <a:moveTo>
                      <a:pt x="458" y="11"/>
                    </a:moveTo>
                    <a:lnTo>
                      <a:pt x="446" y="11"/>
                    </a:lnTo>
                    <a:lnTo>
                      <a:pt x="446" y="0"/>
                    </a:lnTo>
                    <a:lnTo>
                      <a:pt x="458" y="0"/>
                    </a:lnTo>
                    <a:lnTo>
                      <a:pt x="458" y="11"/>
                    </a:lnTo>
                    <a:close/>
                    <a:moveTo>
                      <a:pt x="435" y="11"/>
                    </a:moveTo>
                    <a:lnTo>
                      <a:pt x="424" y="11"/>
                    </a:lnTo>
                    <a:lnTo>
                      <a:pt x="424" y="0"/>
                    </a:lnTo>
                    <a:lnTo>
                      <a:pt x="435" y="0"/>
                    </a:lnTo>
                    <a:lnTo>
                      <a:pt x="435" y="11"/>
                    </a:lnTo>
                    <a:close/>
                    <a:moveTo>
                      <a:pt x="413" y="11"/>
                    </a:moveTo>
                    <a:lnTo>
                      <a:pt x="401" y="11"/>
                    </a:lnTo>
                    <a:lnTo>
                      <a:pt x="401" y="0"/>
                    </a:lnTo>
                    <a:lnTo>
                      <a:pt x="413" y="0"/>
                    </a:lnTo>
                    <a:lnTo>
                      <a:pt x="413" y="11"/>
                    </a:lnTo>
                    <a:close/>
                    <a:moveTo>
                      <a:pt x="390" y="11"/>
                    </a:moveTo>
                    <a:lnTo>
                      <a:pt x="379" y="11"/>
                    </a:lnTo>
                    <a:lnTo>
                      <a:pt x="379" y="0"/>
                    </a:lnTo>
                    <a:lnTo>
                      <a:pt x="390" y="0"/>
                    </a:lnTo>
                    <a:lnTo>
                      <a:pt x="390" y="11"/>
                    </a:lnTo>
                    <a:close/>
                    <a:moveTo>
                      <a:pt x="367" y="11"/>
                    </a:moveTo>
                    <a:lnTo>
                      <a:pt x="356" y="11"/>
                    </a:lnTo>
                    <a:lnTo>
                      <a:pt x="356" y="0"/>
                    </a:lnTo>
                    <a:lnTo>
                      <a:pt x="367" y="0"/>
                    </a:lnTo>
                    <a:lnTo>
                      <a:pt x="367" y="11"/>
                    </a:lnTo>
                    <a:close/>
                    <a:moveTo>
                      <a:pt x="345" y="11"/>
                    </a:moveTo>
                    <a:lnTo>
                      <a:pt x="333" y="11"/>
                    </a:lnTo>
                    <a:lnTo>
                      <a:pt x="333" y="0"/>
                    </a:lnTo>
                    <a:lnTo>
                      <a:pt x="345" y="0"/>
                    </a:lnTo>
                    <a:lnTo>
                      <a:pt x="345" y="11"/>
                    </a:lnTo>
                    <a:close/>
                    <a:moveTo>
                      <a:pt x="322" y="11"/>
                    </a:moveTo>
                    <a:lnTo>
                      <a:pt x="311" y="11"/>
                    </a:lnTo>
                    <a:lnTo>
                      <a:pt x="311" y="0"/>
                    </a:lnTo>
                    <a:lnTo>
                      <a:pt x="322" y="0"/>
                    </a:lnTo>
                    <a:lnTo>
                      <a:pt x="322" y="11"/>
                    </a:lnTo>
                    <a:close/>
                    <a:moveTo>
                      <a:pt x="300" y="11"/>
                    </a:moveTo>
                    <a:lnTo>
                      <a:pt x="288" y="11"/>
                    </a:lnTo>
                    <a:lnTo>
                      <a:pt x="288" y="0"/>
                    </a:lnTo>
                    <a:lnTo>
                      <a:pt x="300" y="0"/>
                    </a:lnTo>
                    <a:lnTo>
                      <a:pt x="300" y="11"/>
                    </a:lnTo>
                    <a:close/>
                    <a:moveTo>
                      <a:pt x="277" y="11"/>
                    </a:moveTo>
                    <a:lnTo>
                      <a:pt x="266" y="11"/>
                    </a:lnTo>
                    <a:lnTo>
                      <a:pt x="266" y="0"/>
                    </a:lnTo>
                    <a:lnTo>
                      <a:pt x="277" y="0"/>
                    </a:lnTo>
                    <a:lnTo>
                      <a:pt x="277" y="11"/>
                    </a:lnTo>
                    <a:close/>
                    <a:moveTo>
                      <a:pt x="254" y="11"/>
                    </a:moveTo>
                    <a:lnTo>
                      <a:pt x="243" y="11"/>
                    </a:lnTo>
                    <a:lnTo>
                      <a:pt x="243" y="0"/>
                    </a:lnTo>
                    <a:lnTo>
                      <a:pt x="254" y="0"/>
                    </a:lnTo>
                    <a:lnTo>
                      <a:pt x="254" y="11"/>
                    </a:lnTo>
                    <a:close/>
                    <a:moveTo>
                      <a:pt x="232" y="11"/>
                    </a:moveTo>
                    <a:lnTo>
                      <a:pt x="220" y="11"/>
                    </a:lnTo>
                    <a:lnTo>
                      <a:pt x="220" y="0"/>
                    </a:lnTo>
                    <a:lnTo>
                      <a:pt x="232" y="0"/>
                    </a:lnTo>
                    <a:lnTo>
                      <a:pt x="232" y="11"/>
                    </a:lnTo>
                    <a:close/>
                    <a:moveTo>
                      <a:pt x="209" y="11"/>
                    </a:moveTo>
                    <a:lnTo>
                      <a:pt x="198" y="11"/>
                    </a:lnTo>
                    <a:lnTo>
                      <a:pt x="198" y="0"/>
                    </a:lnTo>
                    <a:lnTo>
                      <a:pt x="209" y="0"/>
                    </a:lnTo>
                    <a:lnTo>
                      <a:pt x="209" y="11"/>
                    </a:lnTo>
                    <a:close/>
                    <a:moveTo>
                      <a:pt x="187" y="11"/>
                    </a:moveTo>
                    <a:lnTo>
                      <a:pt x="175" y="11"/>
                    </a:lnTo>
                    <a:lnTo>
                      <a:pt x="175" y="0"/>
                    </a:lnTo>
                    <a:lnTo>
                      <a:pt x="187" y="0"/>
                    </a:lnTo>
                    <a:lnTo>
                      <a:pt x="187" y="11"/>
                    </a:lnTo>
                    <a:close/>
                    <a:moveTo>
                      <a:pt x="164" y="11"/>
                    </a:moveTo>
                    <a:lnTo>
                      <a:pt x="153" y="11"/>
                    </a:lnTo>
                    <a:lnTo>
                      <a:pt x="153" y="0"/>
                    </a:lnTo>
                    <a:lnTo>
                      <a:pt x="164" y="0"/>
                    </a:lnTo>
                    <a:lnTo>
                      <a:pt x="164" y="11"/>
                    </a:lnTo>
                    <a:close/>
                    <a:moveTo>
                      <a:pt x="141" y="11"/>
                    </a:moveTo>
                    <a:lnTo>
                      <a:pt x="130" y="11"/>
                    </a:lnTo>
                    <a:lnTo>
                      <a:pt x="130" y="0"/>
                    </a:lnTo>
                    <a:lnTo>
                      <a:pt x="141" y="0"/>
                    </a:lnTo>
                    <a:lnTo>
                      <a:pt x="141" y="11"/>
                    </a:lnTo>
                    <a:close/>
                    <a:moveTo>
                      <a:pt x="119" y="11"/>
                    </a:moveTo>
                    <a:lnTo>
                      <a:pt x="107" y="11"/>
                    </a:lnTo>
                    <a:lnTo>
                      <a:pt x="107" y="0"/>
                    </a:lnTo>
                    <a:lnTo>
                      <a:pt x="119" y="0"/>
                    </a:lnTo>
                    <a:lnTo>
                      <a:pt x="119" y="11"/>
                    </a:lnTo>
                    <a:close/>
                    <a:moveTo>
                      <a:pt x="96" y="11"/>
                    </a:moveTo>
                    <a:lnTo>
                      <a:pt x="85" y="11"/>
                    </a:lnTo>
                    <a:lnTo>
                      <a:pt x="85" y="0"/>
                    </a:lnTo>
                    <a:lnTo>
                      <a:pt x="96" y="0"/>
                    </a:lnTo>
                    <a:lnTo>
                      <a:pt x="96" y="11"/>
                    </a:lnTo>
                    <a:close/>
                    <a:moveTo>
                      <a:pt x="73" y="11"/>
                    </a:moveTo>
                    <a:lnTo>
                      <a:pt x="62" y="11"/>
                    </a:lnTo>
                    <a:lnTo>
                      <a:pt x="62" y="0"/>
                    </a:lnTo>
                    <a:lnTo>
                      <a:pt x="73" y="0"/>
                    </a:lnTo>
                    <a:lnTo>
                      <a:pt x="73" y="11"/>
                    </a:lnTo>
                    <a:close/>
                    <a:moveTo>
                      <a:pt x="51" y="11"/>
                    </a:moveTo>
                    <a:lnTo>
                      <a:pt x="39" y="11"/>
                    </a:lnTo>
                    <a:lnTo>
                      <a:pt x="39" y="0"/>
                    </a:lnTo>
                    <a:lnTo>
                      <a:pt x="51" y="0"/>
                    </a:lnTo>
                    <a:lnTo>
                      <a:pt x="51" y="11"/>
                    </a:lnTo>
                    <a:close/>
                    <a:moveTo>
                      <a:pt x="28" y="11"/>
                    </a:moveTo>
                    <a:lnTo>
                      <a:pt x="17" y="11"/>
                    </a:lnTo>
                    <a:lnTo>
                      <a:pt x="17" y="0"/>
                    </a:lnTo>
                    <a:lnTo>
                      <a:pt x="28" y="0"/>
                    </a:lnTo>
                    <a:lnTo>
                      <a:pt x="28" y="11"/>
                    </a:lnTo>
                    <a:close/>
                    <a:moveTo>
                      <a:pt x="11" y="5"/>
                    </a:moveTo>
                    <a:lnTo>
                      <a:pt x="11" y="16"/>
                    </a:lnTo>
                    <a:lnTo>
                      <a:pt x="0" y="16"/>
                    </a:lnTo>
                    <a:lnTo>
                      <a:pt x="0" y="5"/>
                    </a:lnTo>
                    <a:lnTo>
                      <a:pt x="11" y="5"/>
                    </a:lnTo>
                    <a:close/>
                    <a:moveTo>
                      <a:pt x="11" y="28"/>
                    </a:moveTo>
                    <a:lnTo>
                      <a:pt x="11" y="39"/>
                    </a:lnTo>
                    <a:lnTo>
                      <a:pt x="0" y="39"/>
                    </a:lnTo>
                    <a:lnTo>
                      <a:pt x="0" y="28"/>
                    </a:lnTo>
                    <a:lnTo>
                      <a:pt x="11" y="28"/>
                    </a:lnTo>
                    <a:close/>
                    <a:moveTo>
                      <a:pt x="11" y="50"/>
                    </a:moveTo>
                    <a:lnTo>
                      <a:pt x="11" y="62"/>
                    </a:lnTo>
                    <a:lnTo>
                      <a:pt x="0" y="62"/>
                    </a:lnTo>
                    <a:lnTo>
                      <a:pt x="0" y="50"/>
                    </a:lnTo>
                    <a:lnTo>
                      <a:pt x="11" y="50"/>
                    </a:lnTo>
                    <a:close/>
                    <a:moveTo>
                      <a:pt x="11" y="73"/>
                    </a:moveTo>
                    <a:lnTo>
                      <a:pt x="11" y="84"/>
                    </a:lnTo>
                    <a:lnTo>
                      <a:pt x="0" y="84"/>
                    </a:lnTo>
                    <a:lnTo>
                      <a:pt x="0" y="73"/>
                    </a:lnTo>
                    <a:lnTo>
                      <a:pt x="11" y="73"/>
                    </a:lnTo>
                    <a:close/>
                    <a:moveTo>
                      <a:pt x="11" y="96"/>
                    </a:moveTo>
                    <a:lnTo>
                      <a:pt x="11" y="107"/>
                    </a:lnTo>
                    <a:lnTo>
                      <a:pt x="0" y="107"/>
                    </a:lnTo>
                    <a:lnTo>
                      <a:pt x="0" y="96"/>
                    </a:lnTo>
                    <a:lnTo>
                      <a:pt x="11" y="96"/>
                    </a:lnTo>
                    <a:close/>
                    <a:moveTo>
                      <a:pt x="11" y="118"/>
                    </a:moveTo>
                    <a:lnTo>
                      <a:pt x="11" y="129"/>
                    </a:lnTo>
                    <a:lnTo>
                      <a:pt x="0" y="129"/>
                    </a:lnTo>
                    <a:lnTo>
                      <a:pt x="0" y="118"/>
                    </a:lnTo>
                    <a:lnTo>
                      <a:pt x="11" y="118"/>
                    </a:lnTo>
                    <a:close/>
                    <a:moveTo>
                      <a:pt x="11" y="141"/>
                    </a:moveTo>
                    <a:lnTo>
                      <a:pt x="11" y="152"/>
                    </a:lnTo>
                    <a:lnTo>
                      <a:pt x="0" y="152"/>
                    </a:lnTo>
                    <a:lnTo>
                      <a:pt x="0" y="141"/>
                    </a:lnTo>
                    <a:lnTo>
                      <a:pt x="11" y="141"/>
                    </a:lnTo>
                    <a:close/>
                    <a:moveTo>
                      <a:pt x="11" y="163"/>
                    </a:moveTo>
                    <a:lnTo>
                      <a:pt x="11" y="175"/>
                    </a:lnTo>
                    <a:lnTo>
                      <a:pt x="0" y="175"/>
                    </a:lnTo>
                    <a:lnTo>
                      <a:pt x="0" y="163"/>
                    </a:lnTo>
                    <a:lnTo>
                      <a:pt x="11" y="163"/>
                    </a:lnTo>
                    <a:close/>
                    <a:moveTo>
                      <a:pt x="11" y="186"/>
                    </a:moveTo>
                    <a:lnTo>
                      <a:pt x="11" y="197"/>
                    </a:lnTo>
                    <a:lnTo>
                      <a:pt x="0" y="197"/>
                    </a:lnTo>
                    <a:lnTo>
                      <a:pt x="0" y="186"/>
                    </a:lnTo>
                    <a:lnTo>
                      <a:pt x="11" y="186"/>
                    </a:lnTo>
                    <a:close/>
                    <a:moveTo>
                      <a:pt x="11" y="209"/>
                    </a:moveTo>
                    <a:lnTo>
                      <a:pt x="11" y="220"/>
                    </a:lnTo>
                    <a:lnTo>
                      <a:pt x="0" y="220"/>
                    </a:lnTo>
                    <a:lnTo>
                      <a:pt x="0" y="209"/>
                    </a:lnTo>
                    <a:lnTo>
                      <a:pt x="11" y="209"/>
                    </a:lnTo>
                    <a:close/>
                    <a:moveTo>
                      <a:pt x="11" y="231"/>
                    </a:moveTo>
                    <a:lnTo>
                      <a:pt x="11" y="242"/>
                    </a:lnTo>
                    <a:lnTo>
                      <a:pt x="0" y="242"/>
                    </a:lnTo>
                    <a:lnTo>
                      <a:pt x="0" y="231"/>
                    </a:lnTo>
                    <a:lnTo>
                      <a:pt x="11" y="231"/>
                    </a:lnTo>
                    <a:close/>
                    <a:moveTo>
                      <a:pt x="11" y="254"/>
                    </a:moveTo>
                    <a:lnTo>
                      <a:pt x="11" y="265"/>
                    </a:lnTo>
                    <a:lnTo>
                      <a:pt x="0" y="265"/>
                    </a:lnTo>
                    <a:lnTo>
                      <a:pt x="0" y="254"/>
                    </a:lnTo>
                    <a:lnTo>
                      <a:pt x="11" y="254"/>
                    </a:lnTo>
                    <a:close/>
                    <a:moveTo>
                      <a:pt x="11" y="276"/>
                    </a:moveTo>
                    <a:lnTo>
                      <a:pt x="11" y="288"/>
                    </a:lnTo>
                    <a:lnTo>
                      <a:pt x="0" y="288"/>
                    </a:lnTo>
                    <a:lnTo>
                      <a:pt x="0" y="276"/>
                    </a:lnTo>
                    <a:lnTo>
                      <a:pt x="11" y="276"/>
                    </a:lnTo>
                    <a:close/>
                    <a:moveTo>
                      <a:pt x="11" y="299"/>
                    </a:moveTo>
                    <a:lnTo>
                      <a:pt x="11" y="310"/>
                    </a:lnTo>
                    <a:lnTo>
                      <a:pt x="0" y="310"/>
                    </a:lnTo>
                    <a:lnTo>
                      <a:pt x="0" y="299"/>
                    </a:lnTo>
                    <a:lnTo>
                      <a:pt x="11" y="299"/>
                    </a:lnTo>
                    <a:close/>
                    <a:moveTo>
                      <a:pt x="11" y="321"/>
                    </a:moveTo>
                    <a:lnTo>
                      <a:pt x="11" y="333"/>
                    </a:lnTo>
                    <a:lnTo>
                      <a:pt x="0" y="333"/>
                    </a:lnTo>
                    <a:lnTo>
                      <a:pt x="0" y="321"/>
                    </a:lnTo>
                    <a:lnTo>
                      <a:pt x="11" y="321"/>
                    </a:lnTo>
                    <a:close/>
                    <a:moveTo>
                      <a:pt x="11" y="344"/>
                    </a:moveTo>
                    <a:lnTo>
                      <a:pt x="11" y="355"/>
                    </a:lnTo>
                    <a:lnTo>
                      <a:pt x="0" y="355"/>
                    </a:lnTo>
                    <a:lnTo>
                      <a:pt x="0" y="344"/>
                    </a:lnTo>
                    <a:lnTo>
                      <a:pt x="11" y="344"/>
                    </a:lnTo>
                    <a:close/>
                    <a:moveTo>
                      <a:pt x="11" y="367"/>
                    </a:moveTo>
                    <a:lnTo>
                      <a:pt x="11" y="378"/>
                    </a:lnTo>
                    <a:lnTo>
                      <a:pt x="0" y="378"/>
                    </a:lnTo>
                    <a:lnTo>
                      <a:pt x="0" y="367"/>
                    </a:lnTo>
                    <a:lnTo>
                      <a:pt x="11" y="367"/>
                    </a:lnTo>
                    <a:close/>
                    <a:moveTo>
                      <a:pt x="11" y="389"/>
                    </a:moveTo>
                    <a:lnTo>
                      <a:pt x="11" y="401"/>
                    </a:lnTo>
                    <a:lnTo>
                      <a:pt x="0" y="401"/>
                    </a:lnTo>
                    <a:lnTo>
                      <a:pt x="0" y="389"/>
                    </a:lnTo>
                    <a:lnTo>
                      <a:pt x="11" y="389"/>
                    </a:lnTo>
                    <a:close/>
                    <a:moveTo>
                      <a:pt x="11" y="412"/>
                    </a:moveTo>
                    <a:lnTo>
                      <a:pt x="11" y="423"/>
                    </a:lnTo>
                    <a:lnTo>
                      <a:pt x="0" y="423"/>
                    </a:lnTo>
                    <a:lnTo>
                      <a:pt x="0" y="412"/>
                    </a:lnTo>
                    <a:lnTo>
                      <a:pt x="11" y="412"/>
                    </a:lnTo>
                    <a:close/>
                    <a:moveTo>
                      <a:pt x="11" y="434"/>
                    </a:moveTo>
                    <a:lnTo>
                      <a:pt x="11" y="446"/>
                    </a:lnTo>
                    <a:lnTo>
                      <a:pt x="0" y="446"/>
                    </a:lnTo>
                    <a:lnTo>
                      <a:pt x="0" y="434"/>
                    </a:lnTo>
                    <a:lnTo>
                      <a:pt x="11" y="434"/>
                    </a:lnTo>
                    <a:close/>
                    <a:moveTo>
                      <a:pt x="11" y="457"/>
                    </a:moveTo>
                    <a:lnTo>
                      <a:pt x="11" y="468"/>
                    </a:lnTo>
                    <a:lnTo>
                      <a:pt x="0" y="468"/>
                    </a:lnTo>
                    <a:lnTo>
                      <a:pt x="0" y="457"/>
                    </a:lnTo>
                    <a:lnTo>
                      <a:pt x="11" y="457"/>
                    </a:lnTo>
                    <a:close/>
                    <a:moveTo>
                      <a:pt x="11" y="480"/>
                    </a:moveTo>
                    <a:lnTo>
                      <a:pt x="11" y="491"/>
                    </a:lnTo>
                    <a:lnTo>
                      <a:pt x="0" y="491"/>
                    </a:lnTo>
                    <a:lnTo>
                      <a:pt x="0" y="480"/>
                    </a:lnTo>
                    <a:lnTo>
                      <a:pt x="11" y="480"/>
                    </a:lnTo>
                    <a:close/>
                    <a:moveTo>
                      <a:pt x="11" y="502"/>
                    </a:moveTo>
                    <a:lnTo>
                      <a:pt x="11" y="514"/>
                    </a:lnTo>
                    <a:lnTo>
                      <a:pt x="0" y="514"/>
                    </a:lnTo>
                    <a:lnTo>
                      <a:pt x="0" y="502"/>
                    </a:lnTo>
                    <a:lnTo>
                      <a:pt x="11" y="502"/>
                    </a:lnTo>
                    <a:close/>
                    <a:moveTo>
                      <a:pt x="11" y="525"/>
                    </a:moveTo>
                    <a:lnTo>
                      <a:pt x="11" y="536"/>
                    </a:lnTo>
                    <a:lnTo>
                      <a:pt x="0" y="536"/>
                    </a:lnTo>
                    <a:lnTo>
                      <a:pt x="0" y="525"/>
                    </a:lnTo>
                    <a:lnTo>
                      <a:pt x="11" y="525"/>
                    </a:lnTo>
                    <a:close/>
                    <a:moveTo>
                      <a:pt x="11" y="547"/>
                    </a:moveTo>
                    <a:lnTo>
                      <a:pt x="11" y="559"/>
                    </a:lnTo>
                    <a:lnTo>
                      <a:pt x="0" y="559"/>
                    </a:lnTo>
                    <a:lnTo>
                      <a:pt x="0" y="547"/>
                    </a:lnTo>
                    <a:lnTo>
                      <a:pt x="11" y="547"/>
                    </a:lnTo>
                    <a:close/>
                    <a:moveTo>
                      <a:pt x="11" y="570"/>
                    </a:moveTo>
                    <a:lnTo>
                      <a:pt x="11" y="581"/>
                    </a:lnTo>
                    <a:lnTo>
                      <a:pt x="0" y="581"/>
                    </a:lnTo>
                    <a:lnTo>
                      <a:pt x="0" y="570"/>
                    </a:lnTo>
                    <a:lnTo>
                      <a:pt x="11" y="570"/>
                    </a:lnTo>
                    <a:close/>
                    <a:moveTo>
                      <a:pt x="11" y="593"/>
                    </a:moveTo>
                    <a:lnTo>
                      <a:pt x="11" y="604"/>
                    </a:lnTo>
                    <a:lnTo>
                      <a:pt x="0" y="604"/>
                    </a:lnTo>
                    <a:lnTo>
                      <a:pt x="0" y="593"/>
                    </a:lnTo>
                    <a:lnTo>
                      <a:pt x="11" y="593"/>
                    </a:lnTo>
                    <a:close/>
                    <a:moveTo>
                      <a:pt x="11" y="615"/>
                    </a:moveTo>
                    <a:lnTo>
                      <a:pt x="11" y="626"/>
                    </a:lnTo>
                    <a:lnTo>
                      <a:pt x="0" y="626"/>
                    </a:lnTo>
                    <a:lnTo>
                      <a:pt x="0" y="615"/>
                    </a:lnTo>
                    <a:lnTo>
                      <a:pt x="11" y="615"/>
                    </a:lnTo>
                    <a:close/>
                    <a:moveTo>
                      <a:pt x="11" y="638"/>
                    </a:moveTo>
                    <a:lnTo>
                      <a:pt x="11" y="649"/>
                    </a:lnTo>
                    <a:lnTo>
                      <a:pt x="0" y="649"/>
                    </a:lnTo>
                    <a:lnTo>
                      <a:pt x="0" y="638"/>
                    </a:lnTo>
                    <a:lnTo>
                      <a:pt x="11" y="638"/>
                    </a:lnTo>
                    <a:close/>
                    <a:moveTo>
                      <a:pt x="11" y="660"/>
                    </a:moveTo>
                    <a:lnTo>
                      <a:pt x="11" y="672"/>
                    </a:lnTo>
                    <a:lnTo>
                      <a:pt x="0" y="672"/>
                    </a:lnTo>
                    <a:lnTo>
                      <a:pt x="0" y="660"/>
                    </a:lnTo>
                    <a:lnTo>
                      <a:pt x="11" y="660"/>
                    </a:lnTo>
                    <a:close/>
                    <a:moveTo>
                      <a:pt x="11" y="683"/>
                    </a:moveTo>
                    <a:lnTo>
                      <a:pt x="11" y="694"/>
                    </a:lnTo>
                    <a:lnTo>
                      <a:pt x="0" y="694"/>
                    </a:lnTo>
                    <a:lnTo>
                      <a:pt x="0" y="683"/>
                    </a:lnTo>
                    <a:lnTo>
                      <a:pt x="11" y="683"/>
                    </a:lnTo>
                    <a:close/>
                    <a:moveTo>
                      <a:pt x="11" y="706"/>
                    </a:moveTo>
                    <a:lnTo>
                      <a:pt x="11" y="717"/>
                    </a:lnTo>
                    <a:lnTo>
                      <a:pt x="0" y="717"/>
                    </a:lnTo>
                    <a:lnTo>
                      <a:pt x="0" y="706"/>
                    </a:lnTo>
                    <a:lnTo>
                      <a:pt x="11" y="706"/>
                    </a:lnTo>
                    <a:close/>
                    <a:moveTo>
                      <a:pt x="11" y="728"/>
                    </a:moveTo>
                    <a:lnTo>
                      <a:pt x="11" y="739"/>
                    </a:lnTo>
                    <a:lnTo>
                      <a:pt x="0" y="739"/>
                    </a:lnTo>
                    <a:lnTo>
                      <a:pt x="0" y="728"/>
                    </a:lnTo>
                    <a:lnTo>
                      <a:pt x="11" y="728"/>
                    </a:lnTo>
                    <a:close/>
                    <a:moveTo>
                      <a:pt x="11" y="751"/>
                    </a:moveTo>
                    <a:lnTo>
                      <a:pt x="11" y="762"/>
                    </a:lnTo>
                    <a:lnTo>
                      <a:pt x="0" y="762"/>
                    </a:lnTo>
                    <a:lnTo>
                      <a:pt x="0" y="751"/>
                    </a:lnTo>
                    <a:lnTo>
                      <a:pt x="11" y="751"/>
                    </a:lnTo>
                    <a:close/>
                    <a:moveTo>
                      <a:pt x="11" y="773"/>
                    </a:moveTo>
                    <a:lnTo>
                      <a:pt x="11" y="785"/>
                    </a:lnTo>
                    <a:lnTo>
                      <a:pt x="0" y="785"/>
                    </a:lnTo>
                    <a:lnTo>
                      <a:pt x="0" y="773"/>
                    </a:lnTo>
                    <a:lnTo>
                      <a:pt x="11" y="773"/>
                    </a:lnTo>
                    <a:close/>
                    <a:moveTo>
                      <a:pt x="11" y="796"/>
                    </a:moveTo>
                    <a:lnTo>
                      <a:pt x="11" y="807"/>
                    </a:lnTo>
                    <a:lnTo>
                      <a:pt x="0" y="807"/>
                    </a:lnTo>
                    <a:lnTo>
                      <a:pt x="0" y="796"/>
                    </a:lnTo>
                    <a:lnTo>
                      <a:pt x="11" y="796"/>
                    </a:lnTo>
                    <a:close/>
                    <a:moveTo>
                      <a:pt x="11" y="819"/>
                    </a:moveTo>
                    <a:lnTo>
                      <a:pt x="11" y="830"/>
                    </a:lnTo>
                    <a:lnTo>
                      <a:pt x="0" y="830"/>
                    </a:lnTo>
                    <a:lnTo>
                      <a:pt x="0" y="819"/>
                    </a:lnTo>
                    <a:lnTo>
                      <a:pt x="11" y="819"/>
                    </a:lnTo>
                    <a:close/>
                    <a:moveTo>
                      <a:pt x="11" y="841"/>
                    </a:moveTo>
                    <a:lnTo>
                      <a:pt x="11" y="852"/>
                    </a:lnTo>
                    <a:lnTo>
                      <a:pt x="0" y="852"/>
                    </a:lnTo>
                    <a:lnTo>
                      <a:pt x="0" y="841"/>
                    </a:lnTo>
                    <a:lnTo>
                      <a:pt x="11" y="841"/>
                    </a:lnTo>
                    <a:close/>
                    <a:moveTo>
                      <a:pt x="11" y="864"/>
                    </a:moveTo>
                    <a:lnTo>
                      <a:pt x="11" y="875"/>
                    </a:lnTo>
                    <a:lnTo>
                      <a:pt x="0" y="875"/>
                    </a:lnTo>
                    <a:lnTo>
                      <a:pt x="0" y="864"/>
                    </a:lnTo>
                    <a:lnTo>
                      <a:pt x="11" y="864"/>
                    </a:lnTo>
                    <a:close/>
                    <a:moveTo>
                      <a:pt x="11" y="886"/>
                    </a:moveTo>
                    <a:lnTo>
                      <a:pt x="11" y="898"/>
                    </a:lnTo>
                    <a:lnTo>
                      <a:pt x="0" y="898"/>
                    </a:lnTo>
                    <a:lnTo>
                      <a:pt x="0" y="886"/>
                    </a:lnTo>
                    <a:lnTo>
                      <a:pt x="11" y="886"/>
                    </a:lnTo>
                    <a:close/>
                    <a:moveTo>
                      <a:pt x="11" y="909"/>
                    </a:moveTo>
                    <a:lnTo>
                      <a:pt x="11" y="920"/>
                    </a:lnTo>
                    <a:lnTo>
                      <a:pt x="0" y="920"/>
                    </a:lnTo>
                    <a:lnTo>
                      <a:pt x="0" y="909"/>
                    </a:lnTo>
                    <a:lnTo>
                      <a:pt x="11" y="909"/>
                    </a:lnTo>
                    <a:close/>
                    <a:moveTo>
                      <a:pt x="11" y="932"/>
                    </a:moveTo>
                    <a:lnTo>
                      <a:pt x="11" y="943"/>
                    </a:lnTo>
                    <a:lnTo>
                      <a:pt x="0" y="943"/>
                    </a:lnTo>
                    <a:lnTo>
                      <a:pt x="0" y="932"/>
                    </a:lnTo>
                    <a:lnTo>
                      <a:pt x="11" y="932"/>
                    </a:lnTo>
                    <a:close/>
                    <a:moveTo>
                      <a:pt x="11" y="954"/>
                    </a:moveTo>
                    <a:lnTo>
                      <a:pt x="11" y="965"/>
                    </a:lnTo>
                    <a:lnTo>
                      <a:pt x="0" y="965"/>
                    </a:lnTo>
                    <a:lnTo>
                      <a:pt x="0" y="954"/>
                    </a:lnTo>
                    <a:lnTo>
                      <a:pt x="11" y="954"/>
                    </a:lnTo>
                    <a:close/>
                    <a:moveTo>
                      <a:pt x="11" y="977"/>
                    </a:moveTo>
                    <a:lnTo>
                      <a:pt x="11" y="988"/>
                    </a:lnTo>
                    <a:lnTo>
                      <a:pt x="0" y="988"/>
                    </a:lnTo>
                    <a:lnTo>
                      <a:pt x="0" y="977"/>
                    </a:lnTo>
                    <a:lnTo>
                      <a:pt x="11" y="977"/>
                    </a:lnTo>
                    <a:close/>
                    <a:moveTo>
                      <a:pt x="11" y="999"/>
                    </a:moveTo>
                    <a:lnTo>
                      <a:pt x="11" y="1011"/>
                    </a:lnTo>
                    <a:lnTo>
                      <a:pt x="0" y="1011"/>
                    </a:lnTo>
                    <a:lnTo>
                      <a:pt x="0" y="999"/>
                    </a:lnTo>
                    <a:lnTo>
                      <a:pt x="11" y="999"/>
                    </a:lnTo>
                    <a:close/>
                    <a:moveTo>
                      <a:pt x="11" y="1022"/>
                    </a:moveTo>
                    <a:lnTo>
                      <a:pt x="11" y="1033"/>
                    </a:lnTo>
                    <a:lnTo>
                      <a:pt x="0" y="1033"/>
                    </a:lnTo>
                    <a:lnTo>
                      <a:pt x="0" y="1022"/>
                    </a:lnTo>
                    <a:lnTo>
                      <a:pt x="11" y="1022"/>
                    </a:lnTo>
                    <a:close/>
                    <a:moveTo>
                      <a:pt x="11" y="1044"/>
                    </a:moveTo>
                    <a:lnTo>
                      <a:pt x="11" y="1056"/>
                    </a:lnTo>
                    <a:lnTo>
                      <a:pt x="0" y="1056"/>
                    </a:lnTo>
                    <a:lnTo>
                      <a:pt x="0" y="1044"/>
                    </a:lnTo>
                    <a:lnTo>
                      <a:pt x="11" y="1044"/>
                    </a:lnTo>
                    <a:close/>
                    <a:moveTo>
                      <a:pt x="11" y="1067"/>
                    </a:moveTo>
                    <a:lnTo>
                      <a:pt x="11" y="1078"/>
                    </a:lnTo>
                    <a:lnTo>
                      <a:pt x="0" y="1078"/>
                    </a:lnTo>
                    <a:lnTo>
                      <a:pt x="0" y="1067"/>
                    </a:lnTo>
                    <a:lnTo>
                      <a:pt x="11" y="1067"/>
                    </a:lnTo>
                    <a:close/>
                    <a:moveTo>
                      <a:pt x="11" y="1090"/>
                    </a:moveTo>
                    <a:lnTo>
                      <a:pt x="11" y="1101"/>
                    </a:lnTo>
                    <a:lnTo>
                      <a:pt x="0" y="1101"/>
                    </a:lnTo>
                    <a:lnTo>
                      <a:pt x="0" y="1090"/>
                    </a:lnTo>
                    <a:lnTo>
                      <a:pt x="11" y="1090"/>
                    </a:lnTo>
                    <a:close/>
                    <a:moveTo>
                      <a:pt x="11" y="1112"/>
                    </a:moveTo>
                    <a:lnTo>
                      <a:pt x="11" y="1124"/>
                    </a:lnTo>
                    <a:lnTo>
                      <a:pt x="0" y="1124"/>
                    </a:lnTo>
                    <a:lnTo>
                      <a:pt x="0" y="1112"/>
                    </a:lnTo>
                    <a:lnTo>
                      <a:pt x="11" y="1112"/>
                    </a:lnTo>
                    <a:close/>
                    <a:moveTo>
                      <a:pt x="11" y="1135"/>
                    </a:moveTo>
                    <a:lnTo>
                      <a:pt x="11" y="1146"/>
                    </a:lnTo>
                    <a:lnTo>
                      <a:pt x="0" y="1146"/>
                    </a:lnTo>
                    <a:lnTo>
                      <a:pt x="0" y="1135"/>
                    </a:lnTo>
                    <a:lnTo>
                      <a:pt x="11" y="1135"/>
                    </a:lnTo>
                    <a:close/>
                    <a:moveTo>
                      <a:pt x="11" y="1157"/>
                    </a:moveTo>
                    <a:lnTo>
                      <a:pt x="11" y="1169"/>
                    </a:lnTo>
                    <a:lnTo>
                      <a:pt x="0" y="1169"/>
                    </a:lnTo>
                    <a:lnTo>
                      <a:pt x="0" y="1157"/>
                    </a:lnTo>
                    <a:lnTo>
                      <a:pt x="11" y="1157"/>
                    </a:lnTo>
                    <a:close/>
                    <a:moveTo>
                      <a:pt x="11" y="1180"/>
                    </a:moveTo>
                    <a:lnTo>
                      <a:pt x="11" y="1191"/>
                    </a:lnTo>
                    <a:lnTo>
                      <a:pt x="0" y="1191"/>
                    </a:lnTo>
                    <a:lnTo>
                      <a:pt x="0" y="1180"/>
                    </a:lnTo>
                    <a:lnTo>
                      <a:pt x="11" y="1180"/>
                    </a:lnTo>
                    <a:close/>
                    <a:moveTo>
                      <a:pt x="11" y="1203"/>
                    </a:moveTo>
                    <a:lnTo>
                      <a:pt x="11" y="1214"/>
                    </a:lnTo>
                    <a:lnTo>
                      <a:pt x="0" y="1214"/>
                    </a:lnTo>
                    <a:lnTo>
                      <a:pt x="0" y="1203"/>
                    </a:lnTo>
                    <a:lnTo>
                      <a:pt x="11" y="1203"/>
                    </a:lnTo>
                    <a:close/>
                    <a:moveTo>
                      <a:pt x="11" y="1225"/>
                    </a:moveTo>
                    <a:lnTo>
                      <a:pt x="11" y="1237"/>
                    </a:lnTo>
                    <a:lnTo>
                      <a:pt x="0" y="1237"/>
                    </a:lnTo>
                    <a:lnTo>
                      <a:pt x="0" y="1225"/>
                    </a:lnTo>
                    <a:lnTo>
                      <a:pt x="11" y="1225"/>
                    </a:lnTo>
                    <a:close/>
                    <a:moveTo>
                      <a:pt x="11" y="1248"/>
                    </a:moveTo>
                    <a:lnTo>
                      <a:pt x="11" y="1259"/>
                    </a:lnTo>
                    <a:lnTo>
                      <a:pt x="0" y="1259"/>
                    </a:lnTo>
                    <a:lnTo>
                      <a:pt x="0" y="1248"/>
                    </a:lnTo>
                    <a:lnTo>
                      <a:pt x="11" y="1248"/>
                    </a:lnTo>
                    <a:close/>
                    <a:moveTo>
                      <a:pt x="11" y="1270"/>
                    </a:moveTo>
                    <a:lnTo>
                      <a:pt x="11" y="1282"/>
                    </a:lnTo>
                    <a:lnTo>
                      <a:pt x="0" y="1282"/>
                    </a:lnTo>
                    <a:lnTo>
                      <a:pt x="0" y="1270"/>
                    </a:lnTo>
                    <a:lnTo>
                      <a:pt x="11" y="1270"/>
                    </a:lnTo>
                    <a:close/>
                    <a:moveTo>
                      <a:pt x="11" y="1293"/>
                    </a:moveTo>
                    <a:lnTo>
                      <a:pt x="11" y="1304"/>
                    </a:lnTo>
                    <a:lnTo>
                      <a:pt x="0" y="1304"/>
                    </a:lnTo>
                    <a:lnTo>
                      <a:pt x="0" y="1293"/>
                    </a:lnTo>
                    <a:lnTo>
                      <a:pt x="11" y="1293"/>
                    </a:lnTo>
                    <a:close/>
                    <a:moveTo>
                      <a:pt x="11" y="1316"/>
                    </a:moveTo>
                    <a:lnTo>
                      <a:pt x="11" y="1327"/>
                    </a:lnTo>
                    <a:lnTo>
                      <a:pt x="0" y="1327"/>
                    </a:lnTo>
                    <a:lnTo>
                      <a:pt x="0" y="1316"/>
                    </a:lnTo>
                    <a:lnTo>
                      <a:pt x="11" y="1316"/>
                    </a:lnTo>
                    <a:close/>
                    <a:moveTo>
                      <a:pt x="11" y="1338"/>
                    </a:moveTo>
                    <a:lnTo>
                      <a:pt x="11" y="1349"/>
                    </a:lnTo>
                    <a:lnTo>
                      <a:pt x="0" y="1349"/>
                    </a:lnTo>
                    <a:lnTo>
                      <a:pt x="0" y="1338"/>
                    </a:lnTo>
                    <a:lnTo>
                      <a:pt x="11" y="1338"/>
                    </a:lnTo>
                    <a:close/>
                    <a:moveTo>
                      <a:pt x="11" y="1361"/>
                    </a:moveTo>
                    <a:lnTo>
                      <a:pt x="11" y="1372"/>
                    </a:lnTo>
                    <a:lnTo>
                      <a:pt x="0" y="1372"/>
                    </a:lnTo>
                    <a:lnTo>
                      <a:pt x="0" y="1361"/>
                    </a:lnTo>
                    <a:lnTo>
                      <a:pt x="11" y="1361"/>
                    </a:lnTo>
                    <a:close/>
                    <a:moveTo>
                      <a:pt x="11" y="1383"/>
                    </a:moveTo>
                    <a:lnTo>
                      <a:pt x="11" y="1395"/>
                    </a:lnTo>
                    <a:lnTo>
                      <a:pt x="0" y="1395"/>
                    </a:lnTo>
                    <a:lnTo>
                      <a:pt x="0" y="1383"/>
                    </a:lnTo>
                    <a:lnTo>
                      <a:pt x="11" y="1383"/>
                    </a:lnTo>
                    <a:close/>
                    <a:moveTo>
                      <a:pt x="11" y="1406"/>
                    </a:moveTo>
                    <a:lnTo>
                      <a:pt x="11" y="1417"/>
                    </a:lnTo>
                    <a:lnTo>
                      <a:pt x="0" y="1417"/>
                    </a:lnTo>
                    <a:lnTo>
                      <a:pt x="0" y="1406"/>
                    </a:lnTo>
                    <a:lnTo>
                      <a:pt x="11" y="1406"/>
                    </a:lnTo>
                    <a:close/>
                    <a:moveTo>
                      <a:pt x="11" y="1429"/>
                    </a:moveTo>
                    <a:lnTo>
                      <a:pt x="11" y="1440"/>
                    </a:lnTo>
                    <a:lnTo>
                      <a:pt x="0" y="1440"/>
                    </a:lnTo>
                    <a:lnTo>
                      <a:pt x="0" y="1429"/>
                    </a:lnTo>
                    <a:lnTo>
                      <a:pt x="11" y="1429"/>
                    </a:lnTo>
                    <a:close/>
                    <a:moveTo>
                      <a:pt x="11" y="1451"/>
                    </a:moveTo>
                    <a:lnTo>
                      <a:pt x="11" y="1462"/>
                    </a:lnTo>
                    <a:lnTo>
                      <a:pt x="0" y="1462"/>
                    </a:lnTo>
                    <a:lnTo>
                      <a:pt x="0" y="1451"/>
                    </a:lnTo>
                    <a:lnTo>
                      <a:pt x="11" y="1451"/>
                    </a:lnTo>
                    <a:close/>
                    <a:moveTo>
                      <a:pt x="11" y="1474"/>
                    </a:moveTo>
                    <a:lnTo>
                      <a:pt x="11" y="1485"/>
                    </a:lnTo>
                    <a:lnTo>
                      <a:pt x="0" y="1485"/>
                    </a:lnTo>
                    <a:lnTo>
                      <a:pt x="0" y="1474"/>
                    </a:lnTo>
                    <a:lnTo>
                      <a:pt x="11" y="1474"/>
                    </a:lnTo>
                    <a:close/>
                    <a:moveTo>
                      <a:pt x="11" y="1496"/>
                    </a:moveTo>
                    <a:lnTo>
                      <a:pt x="11" y="1508"/>
                    </a:lnTo>
                    <a:lnTo>
                      <a:pt x="0" y="1508"/>
                    </a:lnTo>
                    <a:lnTo>
                      <a:pt x="0" y="1496"/>
                    </a:lnTo>
                    <a:lnTo>
                      <a:pt x="11" y="1496"/>
                    </a:lnTo>
                    <a:close/>
                    <a:moveTo>
                      <a:pt x="11" y="1519"/>
                    </a:moveTo>
                    <a:lnTo>
                      <a:pt x="11" y="1530"/>
                    </a:lnTo>
                    <a:lnTo>
                      <a:pt x="6" y="1525"/>
                    </a:lnTo>
                    <a:lnTo>
                      <a:pt x="6" y="1525"/>
                    </a:lnTo>
                    <a:lnTo>
                      <a:pt x="6" y="1536"/>
                    </a:lnTo>
                    <a:lnTo>
                      <a:pt x="0" y="1536"/>
                    </a:lnTo>
                    <a:lnTo>
                      <a:pt x="0" y="1519"/>
                    </a:lnTo>
                    <a:lnTo>
                      <a:pt x="11" y="1519"/>
                    </a:lnTo>
                    <a:close/>
                    <a:moveTo>
                      <a:pt x="17" y="1525"/>
                    </a:moveTo>
                    <a:lnTo>
                      <a:pt x="28" y="1525"/>
                    </a:lnTo>
                    <a:lnTo>
                      <a:pt x="28" y="1536"/>
                    </a:lnTo>
                    <a:lnTo>
                      <a:pt x="17" y="1536"/>
                    </a:lnTo>
                    <a:lnTo>
                      <a:pt x="17" y="1525"/>
                    </a:lnTo>
                    <a:close/>
                    <a:moveTo>
                      <a:pt x="40" y="1525"/>
                    </a:moveTo>
                    <a:lnTo>
                      <a:pt x="51" y="1525"/>
                    </a:lnTo>
                    <a:lnTo>
                      <a:pt x="51" y="1536"/>
                    </a:lnTo>
                    <a:lnTo>
                      <a:pt x="40" y="1536"/>
                    </a:lnTo>
                    <a:lnTo>
                      <a:pt x="40" y="1525"/>
                    </a:lnTo>
                    <a:close/>
                    <a:moveTo>
                      <a:pt x="62" y="1525"/>
                    </a:moveTo>
                    <a:lnTo>
                      <a:pt x="73" y="1525"/>
                    </a:lnTo>
                    <a:lnTo>
                      <a:pt x="73" y="1536"/>
                    </a:lnTo>
                    <a:lnTo>
                      <a:pt x="62" y="1536"/>
                    </a:lnTo>
                    <a:lnTo>
                      <a:pt x="62" y="1525"/>
                    </a:lnTo>
                    <a:close/>
                    <a:moveTo>
                      <a:pt x="85" y="1525"/>
                    </a:moveTo>
                    <a:lnTo>
                      <a:pt x="96" y="1525"/>
                    </a:lnTo>
                    <a:lnTo>
                      <a:pt x="96" y="1536"/>
                    </a:lnTo>
                    <a:lnTo>
                      <a:pt x="85" y="1536"/>
                    </a:lnTo>
                    <a:lnTo>
                      <a:pt x="85" y="1525"/>
                    </a:lnTo>
                    <a:close/>
                    <a:moveTo>
                      <a:pt x="107" y="1525"/>
                    </a:moveTo>
                    <a:lnTo>
                      <a:pt x="119" y="1525"/>
                    </a:lnTo>
                    <a:lnTo>
                      <a:pt x="119" y="1536"/>
                    </a:lnTo>
                    <a:lnTo>
                      <a:pt x="107" y="1536"/>
                    </a:lnTo>
                    <a:lnTo>
                      <a:pt x="107" y="1525"/>
                    </a:lnTo>
                    <a:close/>
                    <a:moveTo>
                      <a:pt x="130" y="1525"/>
                    </a:moveTo>
                    <a:lnTo>
                      <a:pt x="141" y="1525"/>
                    </a:lnTo>
                    <a:lnTo>
                      <a:pt x="141" y="1536"/>
                    </a:lnTo>
                    <a:lnTo>
                      <a:pt x="130" y="1536"/>
                    </a:lnTo>
                    <a:lnTo>
                      <a:pt x="130" y="1525"/>
                    </a:lnTo>
                    <a:close/>
                    <a:moveTo>
                      <a:pt x="153" y="1525"/>
                    </a:moveTo>
                    <a:lnTo>
                      <a:pt x="164" y="1525"/>
                    </a:lnTo>
                    <a:lnTo>
                      <a:pt x="164" y="1536"/>
                    </a:lnTo>
                    <a:lnTo>
                      <a:pt x="153" y="1536"/>
                    </a:lnTo>
                    <a:lnTo>
                      <a:pt x="153" y="1525"/>
                    </a:lnTo>
                    <a:close/>
                    <a:moveTo>
                      <a:pt x="175" y="1525"/>
                    </a:moveTo>
                    <a:lnTo>
                      <a:pt x="187" y="1525"/>
                    </a:lnTo>
                    <a:lnTo>
                      <a:pt x="187" y="1536"/>
                    </a:lnTo>
                    <a:lnTo>
                      <a:pt x="175" y="1536"/>
                    </a:lnTo>
                    <a:lnTo>
                      <a:pt x="175" y="1525"/>
                    </a:lnTo>
                    <a:close/>
                    <a:moveTo>
                      <a:pt x="198" y="1525"/>
                    </a:moveTo>
                    <a:lnTo>
                      <a:pt x="209" y="1525"/>
                    </a:lnTo>
                    <a:lnTo>
                      <a:pt x="209" y="1536"/>
                    </a:lnTo>
                    <a:lnTo>
                      <a:pt x="198" y="1536"/>
                    </a:lnTo>
                    <a:lnTo>
                      <a:pt x="198" y="1525"/>
                    </a:lnTo>
                    <a:close/>
                    <a:moveTo>
                      <a:pt x="220" y="1525"/>
                    </a:moveTo>
                    <a:lnTo>
                      <a:pt x="232" y="1525"/>
                    </a:lnTo>
                    <a:lnTo>
                      <a:pt x="232" y="1536"/>
                    </a:lnTo>
                    <a:lnTo>
                      <a:pt x="220" y="1536"/>
                    </a:lnTo>
                    <a:lnTo>
                      <a:pt x="220" y="1525"/>
                    </a:lnTo>
                    <a:close/>
                    <a:moveTo>
                      <a:pt x="243" y="1525"/>
                    </a:moveTo>
                    <a:lnTo>
                      <a:pt x="254" y="1525"/>
                    </a:lnTo>
                    <a:lnTo>
                      <a:pt x="254" y="1536"/>
                    </a:lnTo>
                    <a:lnTo>
                      <a:pt x="243" y="1536"/>
                    </a:lnTo>
                    <a:lnTo>
                      <a:pt x="243" y="1525"/>
                    </a:lnTo>
                    <a:close/>
                    <a:moveTo>
                      <a:pt x="266" y="1525"/>
                    </a:moveTo>
                    <a:lnTo>
                      <a:pt x="277" y="1525"/>
                    </a:lnTo>
                    <a:lnTo>
                      <a:pt x="277" y="1536"/>
                    </a:lnTo>
                    <a:lnTo>
                      <a:pt x="266" y="1536"/>
                    </a:lnTo>
                    <a:lnTo>
                      <a:pt x="266" y="1525"/>
                    </a:lnTo>
                    <a:close/>
                    <a:moveTo>
                      <a:pt x="288" y="1525"/>
                    </a:moveTo>
                    <a:lnTo>
                      <a:pt x="300" y="1525"/>
                    </a:lnTo>
                    <a:lnTo>
                      <a:pt x="300" y="1536"/>
                    </a:lnTo>
                    <a:lnTo>
                      <a:pt x="288" y="1536"/>
                    </a:lnTo>
                    <a:lnTo>
                      <a:pt x="288" y="1525"/>
                    </a:lnTo>
                    <a:close/>
                    <a:moveTo>
                      <a:pt x="311" y="1525"/>
                    </a:moveTo>
                    <a:lnTo>
                      <a:pt x="322" y="1525"/>
                    </a:lnTo>
                    <a:lnTo>
                      <a:pt x="322" y="1536"/>
                    </a:lnTo>
                    <a:lnTo>
                      <a:pt x="311" y="1536"/>
                    </a:lnTo>
                    <a:lnTo>
                      <a:pt x="311" y="1525"/>
                    </a:lnTo>
                    <a:close/>
                    <a:moveTo>
                      <a:pt x="333" y="1525"/>
                    </a:moveTo>
                    <a:lnTo>
                      <a:pt x="345" y="1525"/>
                    </a:lnTo>
                    <a:lnTo>
                      <a:pt x="345" y="1536"/>
                    </a:lnTo>
                    <a:lnTo>
                      <a:pt x="333" y="1536"/>
                    </a:lnTo>
                    <a:lnTo>
                      <a:pt x="333" y="1525"/>
                    </a:lnTo>
                    <a:close/>
                    <a:moveTo>
                      <a:pt x="356" y="1525"/>
                    </a:moveTo>
                    <a:lnTo>
                      <a:pt x="367" y="1525"/>
                    </a:lnTo>
                    <a:lnTo>
                      <a:pt x="367" y="1536"/>
                    </a:lnTo>
                    <a:lnTo>
                      <a:pt x="356" y="1536"/>
                    </a:lnTo>
                    <a:lnTo>
                      <a:pt x="356" y="1525"/>
                    </a:lnTo>
                    <a:close/>
                    <a:moveTo>
                      <a:pt x="379" y="1525"/>
                    </a:moveTo>
                    <a:lnTo>
                      <a:pt x="390" y="1525"/>
                    </a:lnTo>
                    <a:lnTo>
                      <a:pt x="390" y="1536"/>
                    </a:lnTo>
                    <a:lnTo>
                      <a:pt x="379" y="1536"/>
                    </a:lnTo>
                    <a:lnTo>
                      <a:pt x="379" y="1525"/>
                    </a:lnTo>
                    <a:close/>
                    <a:moveTo>
                      <a:pt x="401" y="1525"/>
                    </a:moveTo>
                    <a:lnTo>
                      <a:pt x="413" y="1525"/>
                    </a:lnTo>
                    <a:lnTo>
                      <a:pt x="413" y="1536"/>
                    </a:lnTo>
                    <a:lnTo>
                      <a:pt x="401" y="1536"/>
                    </a:lnTo>
                    <a:lnTo>
                      <a:pt x="401" y="1525"/>
                    </a:lnTo>
                    <a:close/>
                    <a:moveTo>
                      <a:pt x="424" y="1525"/>
                    </a:moveTo>
                    <a:lnTo>
                      <a:pt x="435" y="1525"/>
                    </a:lnTo>
                    <a:lnTo>
                      <a:pt x="435" y="1536"/>
                    </a:lnTo>
                    <a:lnTo>
                      <a:pt x="424" y="1536"/>
                    </a:lnTo>
                    <a:lnTo>
                      <a:pt x="424" y="1525"/>
                    </a:lnTo>
                    <a:close/>
                    <a:moveTo>
                      <a:pt x="447" y="1525"/>
                    </a:moveTo>
                    <a:lnTo>
                      <a:pt x="458" y="1525"/>
                    </a:lnTo>
                    <a:lnTo>
                      <a:pt x="458" y="1536"/>
                    </a:lnTo>
                    <a:lnTo>
                      <a:pt x="447" y="1536"/>
                    </a:lnTo>
                    <a:lnTo>
                      <a:pt x="447" y="1525"/>
                    </a:lnTo>
                    <a:close/>
                    <a:moveTo>
                      <a:pt x="469" y="1525"/>
                    </a:moveTo>
                    <a:lnTo>
                      <a:pt x="480" y="1525"/>
                    </a:lnTo>
                    <a:lnTo>
                      <a:pt x="480" y="1536"/>
                    </a:lnTo>
                    <a:lnTo>
                      <a:pt x="469" y="1536"/>
                    </a:lnTo>
                    <a:lnTo>
                      <a:pt x="469" y="1525"/>
                    </a:lnTo>
                    <a:close/>
                    <a:moveTo>
                      <a:pt x="492" y="1525"/>
                    </a:moveTo>
                    <a:lnTo>
                      <a:pt x="503" y="1525"/>
                    </a:lnTo>
                    <a:lnTo>
                      <a:pt x="503" y="1536"/>
                    </a:lnTo>
                    <a:lnTo>
                      <a:pt x="492" y="1536"/>
                    </a:lnTo>
                    <a:lnTo>
                      <a:pt x="492" y="1525"/>
                    </a:lnTo>
                    <a:close/>
                    <a:moveTo>
                      <a:pt x="514" y="1525"/>
                    </a:moveTo>
                    <a:lnTo>
                      <a:pt x="526" y="1525"/>
                    </a:lnTo>
                    <a:lnTo>
                      <a:pt x="526" y="1536"/>
                    </a:lnTo>
                    <a:lnTo>
                      <a:pt x="514" y="1536"/>
                    </a:lnTo>
                    <a:lnTo>
                      <a:pt x="514" y="1525"/>
                    </a:lnTo>
                    <a:close/>
                    <a:moveTo>
                      <a:pt x="537" y="1525"/>
                    </a:moveTo>
                    <a:lnTo>
                      <a:pt x="548" y="1525"/>
                    </a:lnTo>
                    <a:lnTo>
                      <a:pt x="548" y="1536"/>
                    </a:lnTo>
                    <a:lnTo>
                      <a:pt x="537" y="1536"/>
                    </a:lnTo>
                    <a:lnTo>
                      <a:pt x="537" y="1525"/>
                    </a:lnTo>
                    <a:close/>
                    <a:moveTo>
                      <a:pt x="560" y="1525"/>
                    </a:moveTo>
                    <a:lnTo>
                      <a:pt x="571" y="1525"/>
                    </a:lnTo>
                    <a:lnTo>
                      <a:pt x="571" y="1536"/>
                    </a:lnTo>
                    <a:lnTo>
                      <a:pt x="560" y="1536"/>
                    </a:lnTo>
                    <a:lnTo>
                      <a:pt x="560" y="1525"/>
                    </a:lnTo>
                    <a:close/>
                    <a:moveTo>
                      <a:pt x="582" y="1525"/>
                    </a:moveTo>
                    <a:lnTo>
                      <a:pt x="593" y="1525"/>
                    </a:lnTo>
                    <a:lnTo>
                      <a:pt x="593" y="1536"/>
                    </a:lnTo>
                    <a:lnTo>
                      <a:pt x="582" y="1536"/>
                    </a:lnTo>
                    <a:lnTo>
                      <a:pt x="582" y="1525"/>
                    </a:lnTo>
                    <a:close/>
                    <a:moveTo>
                      <a:pt x="605" y="1525"/>
                    </a:moveTo>
                    <a:lnTo>
                      <a:pt x="616" y="1525"/>
                    </a:lnTo>
                    <a:lnTo>
                      <a:pt x="616" y="1536"/>
                    </a:lnTo>
                    <a:lnTo>
                      <a:pt x="605" y="1536"/>
                    </a:lnTo>
                    <a:lnTo>
                      <a:pt x="605" y="1525"/>
                    </a:lnTo>
                    <a:close/>
                    <a:moveTo>
                      <a:pt x="627" y="1525"/>
                    </a:moveTo>
                    <a:lnTo>
                      <a:pt x="639" y="1525"/>
                    </a:lnTo>
                    <a:lnTo>
                      <a:pt x="639" y="1536"/>
                    </a:lnTo>
                    <a:lnTo>
                      <a:pt x="627" y="1536"/>
                    </a:lnTo>
                    <a:lnTo>
                      <a:pt x="627" y="1525"/>
                    </a:lnTo>
                    <a:close/>
                    <a:moveTo>
                      <a:pt x="650" y="1525"/>
                    </a:moveTo>
                    <a:lnTo>
                      <a:pt x="661" y="1525"/>
                    </a:lnTo>
                    <a:lnTo>
                      <a:pt x="661" y="1536"/>
                    </a:lnTo>
                    <a:lnTo>
                      <a:pt x="650" y="1536"/>
                    </a:lnTo>
                    <a:lnTo>
                      <a:pt x="650" y="1525"/>
                    </a:lnTo>
                    <a:close/>
                    <a:moveTo>
                      <a:pt x="673" y="1525"/>
                    </a:moveTo>
                    <a:lnTo>
                      <a:pt x="684" y="1525"/>
                    </a:lnTo>
                    <a:lnTo>
                      <a:pt x="684" y="1536"/>
                    </a:lnTo>
                    <a:lnTo>
                      <a:pt x="673" y="1536"/>
                    </a:lnTo>
                    <a:lnTo>
                      <a:pt x="673" y="1525"/>
                    </a:lnTo>
                    <a:close/>
                    <a:moveTo>
                      <a:pt x="695" y="1525"/>
                    </a:moveTo>
                    <a:lnTo>
                      <a:pt x="706" y="1525"/>
                    </a:lnTo>
                    <a:lnTo>
                      <a:pt x="706" y="1536"/>
                    </a:lnTo>
                    <a:lnTo>
                      <a:pt x="695" y="1536"/>
                    </a:lnTo>
                    <a:lnTo>
                      <a:pt x="695" y="1525"/>
                    </a:lnTo>
                    <a:close/>
                    <a:moveTo>
                      <a:pt x="718" y="1525"/>
                    </a:moveTo>
                    <a:lnTo>
                      <a:pt x="729" y="1525"/>
                    </a:lnTo>
                    <a:lnTo>
                      <a:pt x="729" y="1536"/>
                    </a:lnTo>
                    <a:lnTo>
                      <a:pt x="718" y="1536"/>
                    </a:lnTo>
                    <a:lnTo>
                      <a:pt x="718" y="1525"/>
                    </a:lnTo>
                    <a:close/>
                    <a:moveTo>
                      <a:pt x="740" y="1525"/>
                    </a:moveTo>
                    <a:lnTo>
                      <a:pt x="752" y="1525"/>
                    </a:lnTo>
                    <a:lnTo>
                      <a:pt x="752" y="1536"/>
                    </a:lnTo>
                    <a:lnTo>
                      <a:pt x="740" y="1536"/>
                    </a:lnTo>
                    <a:lnTo>
                      <a:pt x="740" y="1525"/>
                    </a:lnTo>
                    <a:close/>
                    <a:moveTo>
                      <a:pt x="763" y="1525"/>
                    </a:moveTo>
                    <a:lnTo>
                      <a:pt x="774" y="1525"/>
                    </a:lnTo>
                    <a:lnTo>
                      <a:pt x="774" y="1536"/>
                    </a:lnTo>
                    <a:lnTo>
                      <a:pt x="763" y="1536"/>
                    </a:lnTo>
                    <a:lnTo>
                      <a:pt x="763" y="1525"/>
                    </a:lnTo>
                    <a:close/>
                    <a:moveTo>
                      <a:pt x="786" y="1525"/>
                    </a:moveTo>
                    <a:lnTo>
                      <a:pt x="797" y="1525"/>
                    </a:lnTo>
                    <a:lnTo>
                      <a:pt x="797" y="1536"/>
                    </a:lnTo>
                    <a:lnTo>
                      <a:pt x="786" y="1536"/>
                    </a:lnTo>
                    <a:lnTo>
                      <a:pt x="786" y="1525"/>
                    </a:lnTo>
                    <a:close/>
                    <a:moveTo>
                      <a:pt x="808" y="1525"/>
                    </a:moveTo>
                    <a:lnTo>
                      <a:pt x="820" y="1525"/>
                    </a:lnTo>
                    <a:lnTo>
                      <a:pt x="820" y="1536"/>
                    </a:lnTo>
                    <a:lnTo>
                      <a:pt x="808" y="1536"/>
                    </a:lnTo>
                    <a:lnTo>
                      <a:pt x="808" y="1525"/>
                    </a:lnTo>
                    <a:close/>
                    <a:moveTo>
                      <a:pt x="831" y="1525"/>
                    </a:moveTo>
                    <a:lnTo>
                      <a:pt x="842" y="1525"/>
                    </a:lnTo>
                    <a:lnTo>
                      <a:pt x="842" y="1536"/>
                    </a:lnTo>
                    <a:lnTo>
                      <a:pt x="831" y="1536"/>
                    </a:lnTo>
                    <a:lnTo>
                      <a:pt x="831" y="1525"/>
                    </a:lnTo>
                    <a:close/>
                    <a:moveTo>
                      <a:pt x="854" y="1525"/>
                    </a:moveTo>
                    <a:lnTo>
                      <a:pt x="865" y="1525"/>
                    </a:lnTo>
                    <a:lnTo>
                      <a:pt x="865" y="1536"/>
                    </a:lnTo>
                    <a:lnTo>
                      <a:pt x="854" y="1536"/>
                    </a:lnTo>
                    <a:lnTo>
                      <a:pt x="854" y="1525"/>
                    </a:lnTo>
                    <a:close/>
                    <a:moveTo>
                      <a:pt x="876" y="1525"/>
                    </a:moveTo>
                    <a:lnTo>
                      <a:pt x="887" y="1525"/>
                    </a:lnTo>
                    <a:lnTo>
                      <a:pt x="887" y="1536"/>
                    </a:lnTo>
                    <a:lnTo>
                      <a:pt x="876" y="1536"/>
                    </a:lnTo>
                    <a:lnTo>
                      <a:pt x="876" y="1525"/>
                    </a:lnTo>
                    <a:close/>
                    <a:moveTo>
                      <a:pt x="899" y="1525"/>
                    </a:moveTo>
                    <a:lnTo>
                      <a:pt x="910" y="1525"/>
                    </a:lnTo>
                    <a:lnTo>
                      <a:pt x="910" y="1536"/>
                    </a:lnTo>
                    <a:lnTo>
                      <a:pt x="899" y="1536"/>
                    </a:lnTo>
                    <a:lnTo>
                      <a:pt x="899" y="1525"/>
                    </a:lnTo>
                    <a:close/>
                    <a:moveTo>
                      <a:pt x="921" y="1525"/>
                    </a:moveTo>
                    <a:lnTo>
                      <a:pt x="933" y="1525"/>
                    </a:lnTo>
                    <a:lnTo>
                      <a:pt x="933" y="1536"/>
                    </a:lnTo>
                    <a:lnTo>
                      <a:pt x="921" y="1536"/>
                    </a:lnTo>
                    <a:lnTo>
                      <a:pt x="921" y="1525"/>
                    </a:lnTo>
                    <a:close/>
                    <a:moveTo>
                      <a:pt x="944" y="1525"/>
                    </a:moveTo>
                    <a:lnTo>
                      <a:pt x="955" y="1525"/>
                    </a:lnTo>
                    <a:lnTo>
                      <a:pt x="955" y="1536"/>
                    </a:lnTo>
                    <a:lnTo>
                      <a:pt x="944" y="1536"/>
                    </a:lnTo>
                    <a:lnTo>
                      <a:pt x="944" y="1525"/>
                    </a:lnTo>
                    <a:close/>
                    <a:moveTo>
                      <a:pt x="967" y="1525"/>
                    </a:moveTo>
                    <a:lnTo>
                      <a:pt x="978" y="1525"/>
                    </a:lnTo>
                    <a:lnTo>
                      <a:pt x="978" y="1536"/>
                    </a:lnTo>
                    <a:lnTo>
                      <a:pt x="967" y="1536"/>
                    </a:lnTo>
                    <a:lnTo>
                      <a:pt x="967" y="1525"/>
                    </a:lnTo>
                    <a:close/>
                    <a:moveTo>
                      <a:pt x="989" y="1525"/>
                    </a:moveTo>
                    <a:lnTo>
                      <a:pt x="1000" y="1525"/>
                    </a:lnTo>
                    <a:lnTo>
                      <a:pt x="1000" y="1536"/>
                    </a:lnTo>
                    <a:lnTo>
                      <a:pt x="989" y="1536"/>
                    </a:lnTo>
                    <a:lnTo>
                      <a:pt x="989" y="1525"/>
                    </a:lnTo>
                    <a:close/>
                    <a:moveTo>
                      <a:pt x="1012" y="1525"/>
                    </a:moveTo>
                    <a:lnTo>
                      <a:pt x="1023" y="1525"/>
                    </a:lnTo>
                    <a:lnTo>
                      <a:pt x="1023" y="1536"/>
                    </a:lnTo>
                    <a:lnTo>
                      <a:pt x="1012" y="1536"/>
                    </a:lnTo>
                    <a:lnTo>
                      <a:pt x="1012" y="1525"/>
                    </a:lnTo>
                    <a:close/>
                    <a:moveTo>
                      <a:pt x="1034" y="1525"/>
                    </a:moveTo>
                    <a:lnTo>
                      <a:pt x="1046" y="1525"/>
                    </a:lnTo>
                    <a:lnTo>
                      <a:pt x="1046" y="1536"/>
                    </a:lnTo>
                    <a:lnTo>
                      <a:pt x="1034" y="1536"/>
                    </a:lnTo>
                    <a:lnTo>
                      <a:pt x="1034" y="1525"/>
                    </a:lnTo>
                    <a:close/>
                    <a:moveTo>
                      <a:pt x="1057" y="1525"/>
                    </a:moveTo>
                    <a:lnTo>
                      <a:pt x="1068" y="1525"/>
                    </a:lnTo>
                    <a:lnTo>
                      <a:pt x="1068" y="1536"/>
                    </a:lnTo>
                    <a:lnTo>
                      <a:pt x="1057" y="1536"/>
                    </a:lnTo>
                    <a:lnTo>
                      <a:pt x="1057" y="1525"/>
                    </a:lnTo>
                    <a:close/>
                    <a:moveTo>
                      <a:pt x="1080" y="1525"/>
                    </a:moveTo>
                    <a:lnTo>
                      <a:pt x="1091" y="1525"/>
                    </a:lnTo>
                    <a:lnTo>
                      <a:pt x="1091" y="1536"/>
                    </a:lnTo>
                    <a:lnTo>
                      <a:pt x="1080" y="1536"/>
                    </a:lnTo>
                    <a:lnTo>
                      <a:pt x="1080" y="1525"/>
                    </a:lnTo>
                    <a:close/>
                    <a:moveTo>
                      <a:pt x="1102" y="1525"/>
                    </a:moveTo>
                    <a:lnTo>
                      <a:pt x="1113" y="1525"/>
                    </a:lnTo>
                    <a:lnTo>
                      <a:pt x="1113" y="1536"/>
                    </a:lnTo>
                    <a:lnTo>
                      <a:pt x="1102" y="1536"/>
                    </a:lnTo>
                    <a:lnTo>
                      <a:pt x="1102" y="1525"/>
                    </a:lnTo>
                    <a:close/>
                    <a:moveTo>
                      <a:pt x="1125" y="1525"/>
                    </a:moveTo>
                    <a:lnTo>
                      <a:pt x="1136" y="1525"/>
                    </a:lnTo>
                    <a:lnTo>
                      <a:pt x="1136" y="1536"/>
                    </a:lnTo>
                    <a:lnTo>
                      <a:pt x="1125" y="1536"/>
                    </a:lnTo>
                    <a:lnTo>
                      <a:pt x="1125" y="1525"/>
                    </a:lnTo>
                    <a:close/>
                    <a:moveTo>
                      <a:pt x="1147" y="1525"/>
                    </a:moveTo>
                    <a:lnTo>
                      <a:pt x="1159" y="1525"/>
                    </a:lnTo>
                    <a:lnTo>
                      <a:pt x="1159" y="1536"/>
                    </a:lnTo>
                    <a:lnTo>
                      <a:pt x="1147" y="1536"/>
                    </a:lnTo>
                    <a:lnTo>
                      <a:pt x="1147" y="1525"/>
                    </a:lnTo>
                    <a:close/>
                    <a:moveTo>
                      <a:pt x="1170" y="1525"/>
                    </a:moveTo>
                    <a:lnTo>
                      <a:pt x="1181" y="1525"/>
                    </a:lnTo>
                    <a:lnTo>
                      <a:pt x="1181" y="1536"/>
                    </a:lnTo>
                    <a:lnTo>
                      <a:pt x="1170" y="1536"/>
                    </a:lnTo>
                    <a:lnTo>
                      <a:pt x="1170" y="1525"/>
                    </a:lnTo>
                    <a:close/>
                    <a:moveTo>
                      <a:pt x="1193" y="1525"/>
                    </a:moveTo>
                    <a:lnTo>
                      <a:pt x="1204" y="1525"/>
                    </a:lnTo>
                    <a:lnTo>
                      <a:pt x="1204" y="1536"/>
                    </a:lnTo>
                    <a:lnTo>
                      <a:pt x="1193" y="1536"/>
                    </a:lnTo>
                    <a:lnTo>
                      <a:pt x="1193" y="1525"/>
                    </a:lnTo>
                    <a:close/>
                    <a:moveTo>
                      <a:pt x="1215" y="1525"/>
                    </a:moveTo>
                    <a:lnTo>
                      <a:pt x="1227" y="1525"/>
                    </a:lnTo>
                    <a:lnTo>
                      <a:pt x="1227" y="1536"/>
                    </a:lnTo>
                    <a:lnTo>
                      <a:pt x="1215" y="1536"/>
                    </a:lnTo>
                    <a:lnTo>
                      <a:pt x="1215" y="1525"/>
                    </a:lnTo>
                    <a:close/>
                    <a:moveTo>
                      <a:pt x="1238" y="1525"/>
                    </a:moveTo>
                    <a:lnTo>
                      <a:pt x="1249" y="1525"/>
                    </a:lnTo>
                    <a:lnTo>
                      <a:pt x="1249" y="1536"/>
                    </a:lnTo>
                    <a:lnTo>
                      <a:pt x="1238" y="1536"/>
                    </a:lnTo>
                    <a:lnTo>
                      <a:pt x="1238" y="1525"/>
                    </a:lnTo>
                    <a:close/>
                    <a:moveTo>
                      <a:pt x="1260" y="1525"/>
                    </a:moveTo>
                    <a:lnTo>
                      <a:pt x="1272" y="1525"/>
                    </a:lnTo>
                    <a:lnTo>
                      <a:pt x="1272" y="1536"/>
                    </a:lnTo>
                    <a:lnTo>
                      <a:pt x="1260" y="1536"/>
                    </a:lnTo>
                    <a:lnTo>
                      <a:pt x="1260" y="1525"/>
                    </a:lnTo>
                    <a:close/>
                    <a:moveTo>
                      <a:pt x="1283" y="1525"/>
                    </a:moveTo>
                    <a:lnTo>
                      <a:pt x="1294" y="1525"/>
                    </a:lnTo>
                    <a:lnTo>
                      <a:pt x="1294" y="1536"/>
                    </a:lnTo>
                    <a:lnTo>
                      <a:pt x="1283" y="1536"/>
                    </a:lnTo>
                    <a:lnTo>
                      <a:pt x="1283" y="1525"/>
                    </a:lnTo>
                    <a:close/>
                    <a:moveTo>
                      <a:pt x="1306" y="1525"/>
                    </a:moveTo>
                    <a:lnTo>
                      <a:pt x="1317" y="1525"/>
                    </a:lnTo>
                    <a:lnTo>
                      <a:pt x="1317" y="1536"/>
                    </a:lnTo>
                    <a:lnTo>
                      <a:pt x="1306" y="1536"/>
                    </a:lnTo>
                    <a:lnTo>
                      <a:pt x="1306" y="1525"/>
                    </a:lnTo>
                    <a:close/>
                    <a:moveTo>
                      <a:pt x="1328" y="1525"/>
                    </a:moveTo>
                    <a:lnTo>
                      <a:pt x="1340" y="1525"/>
                    </a:lnTo>
                    <a:lnTo>
                      <a:pt x="1340" y="1536"/>
                    </a:lnTo>
                    <a:lnTo>
                      <a:pt x="1328" y="1536"/>
                    </a:lnTo>
                    <a:lnTo>
                      <a:pt x="1328" y="1525"/>
                    </a:lnTo>
                    <a:close/>
                    <a:moveTo>
                      <a:pt x="1351" y="1525"/>
                    </a:moveTo>
                    <a:lnTo>
                      <a:pt x="1362" y="1525"/>
                    </a:lnTo>
                    <a:lnTo>
                      <a:pt x="1362" y="1536"/>
                    </a:lnTo>
                    <a:lnTo>
                      <a:pt x="1351" y="1536"/>
                    </a:lnTo>
                    <a:lnTo>
                      <a:pt x="1351" y="1525"/>
                    </a:lnTo>
                    <a:close/>
                    <a:moveTo>
                      <a:pt x="1373" y="1525"/>
                    </a:moveTo>
                    <a:lnTo>
                      <a:pt x="1385" y="1525"/>
                    </a:lnTo>
                    <a:lnTo>
                      <a:pt x="1385" y="1536"/>
                    </a:lnTo>
                    <a:lnTo>
                      <a:pt x="1373" y="1536"/>
                    </a:lnTo>
                    <a:lnTo>
                      <a:pt x="1373" y="1525"/>
                    </a:lnTo>
                    <a:close/>
                    <a:moveTo>
                      <a:pt x="1396" y="1525"/>
                    </a:moveTo>
                    <a:lnTo>
                      <a:pt x="1407" y="1525"/>
                    </a:lnTo>
                    <a:lnTo>
                      <a:pt x="1407" y="1536"/>
                    </a:lnTo>
                    <a:lnTo>
                      <a:pt x="1396" y="1536"/>
                    </a:lnTo>
                    <a:lnTo>
                      <a:pt x="1396" y="1525"/>
                    </a:lnTo>
                    <a:close/>
                    <a:moveTo>
                      <a:pt x="1419" y="1525"/>
                    </a:moveTo>
                    <a:lnTo>
                      <a:pt x="1430" y="1525"/>
                    </a:lnTo>
                    <a:lnTo>
                      <a:pt x="1430" y="1536"/>
                    </a:lnTo>
                    <a:lnTo>
                      <a:pt x="1419" y="1536"/>
                    </a:lnTo>
                    <a:lnTo>
                      <a:pt x="1419" y="1525"/>
                    </a:lnTo>
                    <a:close/>
                    <a:moveTo>
                      <a:pt x="1441" y="1525"/>
                    </a:moveTo>
                    <a:lnTo>
                      <a:pt x="1453" y="1525"/>
                    </a:lnTo>
                    <a:lnTo>
                      <a:pt x="1453" y="1536"/>
                    </a:lnTo>
                    <a:lnTo>
                      <a:pt x="1441" y="1536"/>
                    </a:lnTo>
                    <a:lnTo>
                      <a:pt x="1441" y="1525"/>
                    </a:lnTo>
                    <a:close/>
                    <a:moveTo>
                      <a:pt x="1464" y="1525"/>
                    </a:moveTo>
                    <a:lnTo>
                      <a:pt x="1475" y="1525"/>
                    </a:lnTo>
                    <a:lnTo>
                      <a:pt x="1475" y="1536"/>
                    </a:lnTo>
                    <a:lnTo>
                      <a:pt x="1464" y="1536"/>
                    </a:lnTo>
                    <a:lnTo>
                      <a:pt x="1464" y="1525"/>
                    </a:lnTo>
                    <a:close/>
                    <a:moveTo>
                      <a:pt x="1487" y="1525"/>
                    </a:moveTo>
                    <a:lnTo>
                      <a:pt x="1498" y="1525"/>
                    </a:lnTo>
                    <a:lnTo>
                      <a:pt x="1498" y="1536"/>
                    </a:lnTo>
                    <a:lnTo>
                      <a:pt x="1487" y="1536"/>
                    </a:lnTo>
                    <a:lnTo>
                      <a:pt x="1487" y="1525"/>
                    </a:lnTo>
                    <a:close/>
                    <a:moveTo>
                      <a:pt x="1509" y="1525"/>
                    </a:moveTo>
                    <a:lnTo>
                      <a:pt x="1520" y="1525"/>
                    </a:lnTo>
                    <a:lnTo>
                      <a:pt x="1520" y="1536"/>
                    </a:lnTo>
                    <a:lnTo>
                      <a:pt x="1509" y="1536"/>
                    </a:lnTo>
                    <a:lnTo>
                      <a:pt x="1509" y="1525"/>
                    </a:lnTo>
                    <a:close/>
                    <a:moveTo>
                      <a:pt x="1532" y="1525"/>
                    </a:moveTo>
                    <a:lnTo>
                      <a:pt x="1543" y="1525"/>
                    </a:lnTo>
                    <a:lnTo>
                      <a:pt x="1543" y="1536"/>
                    </a:lnTo>
                    <a:lnTo>
                      <a:pt x="1532" y="1536"/>
                    </a:lnTo>
                    <a:lnTo>
                      <a:pt x="1532" y="1525"/>
                    </a:lnTo>
                    <a:close/>
                    <a:moveTo>
                      <a:pt x="1554" y="1525"/>
                    </a:moveTo>
                    <a:lnTo>
                      <a:pt x="1566" y="1525"/>
                    </a:lnTo>
                    <a:lnTo>
                      <a:pt x="1566" y="1536"/>
                    </a:lnTo>
                    <a:lnTo>
                      <a:pt x="1554" y="1536"/>
                    </a:lnTo>
                    <a:lnTo>
                      <a:pt x="1554" y="1525"/>
                    </a:lnTo>
                    <a:close/>
                    <a:moveTo>
                      <a:pt x="1577" y="1525"/>
                    </a:moveTo>
                    <a:lnTo>
                      <a:pt x="1588" y="1525"/>
                    </a:lnTo>
                    <a:lnTo>
                      <a:pt x="1588" y="1536"/>
                    </a:lnTo>
                    <a:lnTo>
                      <a:pt x="1577" y="1536"/>
                    </a:lnTo>
                    <a:lnTo>
                      <a:pt x="1577" y="1525"/>
                    </a:lnTo>
                    <a:close/>
                    <a:moveTo>
                      <a:pt x="1600" y="1525"/>
                    </a:moveTo>
                    <a:lnTo>
                      <a:pt x="1611" y="1525"/>
                    </a:lnTo>
                    <a:lnTo>
                      <a:pt x="1611" y="1536"/>
                    </a:lnTo>
                    <a:lnTo>
                      <a:pt x="1600" y="1536"/>
                    </a:lnTo>
                    <a:lnTo>
                      <a:pt x="1600" y="1525"/>
                    </a:lnTo>
                    <a:close/>
                    <a:moveTo>
                      <a:pt x="1622" y="1525"/>
                    </a:moveTo>
                    <a:lnTo>
                      <a:pt x="1634" y="1525"/>
                    </a:lnTo>
                    <a:lnTo>
                      <a:pt x="1634" y="1536"/>
                    </a:lnTo>
                    <a:lnTo>
                      <a:pt x="1622" y="1536"/>
                    </a:lnTo>
                    <a:lnTo>
                      <a:pt x="1622" y="1525"/>
                    </a:lnTo>
                    <a:close/>
                    <a:moveTo>
                      <a:pt x="1645" y="1525"/>
                    </a:moveTo>
                    <a:lnTo>
                      <a:pt x="1656" y="1525"/>
                    </a:lnTo>
                    <a:lnTo>
                      <a:pt x="1656" y="1536"/>
                    </a:lnTo>
                    <a:lnTo>
                      <a:pt x="1645" y="1536"/>
                    </a:lnTo>
                    <a:lnTo>
                      <a:pt x="1645" y="1525"/>
                    </a:lnTo>
                    <a:close/>
                    <a:moveTo>
                      <a:pt x="1667" y="1525"/>
                    </a:moveTo>
                    <a:lnTo>
                      <a:pt x="1679" y="1525"/>
                    </a:lnTo>
                    <a:lnTo>
                      <a:pt x="1679" y="1536"/>
                    </a:lnTo>
                    <a:lnTo>
                      <a:pt x="1667" y="1536"/>
                    </a:lnTo>
                    <a:lnTo>
                      <a:pt x="1667" y="1525"/>
                    </a:lnTo>
                    <a:close/>
                    <a:moveTo>
                      <a:pt x="1690" y="1525"/>
                    </a:moveTo>
                    <a:lnTo>
                      <a:pt x="1701" y="1525"/>
                    </a:lnTo>
                    <a:lnTo>
                      <a:pt x="1701" y="1536"/>
                    </a:lnTo>
                    <a:lnTo>
                      <a:pt x="1690" y="1536"/>
                    </a:lnTo>
                    <a:lnTo>
                      <a:pt x="1690" y="1525"/>
                    </a:lnTo>
                    <a:close/>
                    <a:moveTo>
                      <a:pt x="1713" y="1525"/>
                    </a:moveTo>
                    <a:lnTo>
                      <a:pt x="1724" y="1525"/>
                    </a:lnTo>
                    <a:lnTo>
                      <a:pt x="1724" y="1536"/>
                    </a:lnTo>
                    <a:lnTo>
                      <a:pt x="1713" y="1536"/>
                    </a:lnTo>
                    <a:lnTo>
                      <a:pt x="1713" y="1525"/>
                    </a:lnTo>
                    <a:close/>
                    <a:moveTo>
                      <a:pt x="1735" y="1525"/>
                    </a:moveTo>
                    <a:lnTo>
                      <a:pt x="1747" y="1525"/>
                    </a:lnTo>
                    <a:lnTo>
                      <a:pt x="1747" y="1536"/>
                    </a:lnTo>
                    <a:lnTo>
                      <a:pt x="1735" y="1536"/>
                    </a:lnTo>
                    <a:lnTo>
                      <a:pt x="1735" y="1525"/>
                    </a:lnTo>
                    <a:close/>
                    <a:moveTo>
                      <a:pt x="1758" y="1525"/>
                    </a:moveTo>
                    <a:lnTo>
                      <a:pt x="1769" y="1525"/>
                    </a:lnTo>
                    <a:lnTo>
                      <a:pt x="1769" y="1536"/>
                    </a:lnTo>
                    <a:lnTo>
                      <a:pt x="1758" y="1536"/>
                    </a:lnTo>
                    <a:lnTo>
                      <a:pt x="1758" y="1525"/>
                    </a:lnTo>
                    <a:close/>
                    <a:moveTo>
                      <a:pt x="1780" y="1525"/>
                    </a:moveTo>
                    <a:lnTo>
                      <a:pt x="1792" y="1525"/>
                    </a:lnTo>
                    <a:lnTo>
                      <a:pt x="1792" y="1536"/>
                    </a:lnTo>
                    <a:lnTo>
                      <a:pt x="1780" y="1536"/>
                    </a:lnTo>
                    <a:lnTo>
                      <a:pt x="1780" y="1525"/>
                    </a:lnTo>
                    <a:close/>
                    <a:moveTo>
                      <a:pt x="1803" y="1525"/>
                    </a:moveTo>
                    <a:lnTo>
                      <a:pt x="1814" y="1525"/>
                    </a:lnTo>
                    <a:lnTo>
                      <a:pt x="1814" y="1536"/>
                    </a:lnTo>
                    <a:lnTo>
                      <a:pt x="1803" y="1536"/>
                    </a:lnTo>
                    <a:lnTo>
                      <a:pt x="1803" y="1525"/>
                    </a:lnTo>
                    <a:close/>
                    <a:moveTo>
                      <a:pt x="1826" y="1525"/>
                    </a:moveTo>
                    <a:lnTo>
                      <a:pt x="1837" y="1525"/>
                    </a:lnTo>
                    <a:lnTo>
                      <a:pt x="1837" y="1536"/>
                    </a:lnTo>
                    <a:lnTo>
                      <a:pt x="1826" y="1536"/>
                    </a:lnTo>
                    <a:lnTo>
                      <a:pt x="1826" y="1525"/>
                    </a:lnTo>
                    <a:close/>
                    <a:moveTo>
                      <a:pt x="1848" y="1525"/>
                    </a:moveTo>
                    <a:lnTo>
                      <a:pt x="1860" y="1525"/>
                    </a:lnTo>
                    <a:lnTo>
                      <a:pt x="1860" y="1536"/>
                    </a:lnTo>
                    <a:lnTo>
                      <a:pt x="1848" y="1536"/>
                    </a:lnTo>
                    <a:lnTo>
                      <a:pt x="1848" y="1525"/>
                    </a:lnTo>
                    <a:close/>
                    <a:moveTo>
                      <a:pt x="1871" y="1525"/>
                    </a:moveTo>
                    <a:lnTo>
                      <a:pt x="1882" y="1525"/>
                    </a:lnTo>
                    <a:lnTo>
                      <a:pt x="1882" y="1536"/>
                    </a:lnTo>
                    <a:lnTo>
                      <a:pt x="1871" y="1536"/>
                    </a:lnTo>
                    <a:lnTo>
                      <a:pt x="1871" y="1525"/>
                    </a:lnTo>
                    <a:close/>
                    <a:moveTo>
                      <a:pt x="1893" y="1525"/>
                    </a:moveTo>
                    <a:lnTo>
                      <a:pt x="1905" y="1525"/>
                    </a:lnTo>
                    <a:lnTo>
                      <a:pt x="1905" y="1536"/>
                    </a:lnTo>
                    <a:lnTo>
                      <a:pt x="1893" y="1536"/>
                    </a:lnTo>
                    <a:lnTo>
                      <a:pt x="1893" y="1525"/>
                    </a:lnTo>
                    <a:close/>
                    <a:moveTo>
                      <a:pt x="1916" y="1525"/>
                    </a:moveTo>
                    <a:lnTo>
                      <a:pt x="1927" y="1525"/>
                    </a:lnTo>
                    <a:lnTo>
                      <a:pt x="1927" y="1536"/>
                    </a:lnTo>
                    <a:lnTo>
                      <a:pt x="1916" y="1536"/>
                    </a:lnTo>
                    <a:lnTo>
                      <a:pt x="1916" y="1525"/>
                    </a:lnTo>
                    <a:close/>
                    <a:moveTo>
                      <a:pt x="1939" y="1525"/>
                    </a:moveTo>
                    <a:lnTo>
                      <a:pt x="1950" y="1525"/>
                    </a:lnTo>
                    <a:lnTo>
                      <a:pt x="1950" y="1536"/>
                    </a:lnTo>
                    <a:lnTo>
                      <a:pt x="1939" y="1536"/>
                    </a:lnTo>
                    <a:lnTo>
                      <a:pt x="1939" y="1525"/>
                    </a:lnTo>
                    <a:close/>
                    <a:moveTo>
                      <a:pt x="1961" y="1525"/>
                    </a:moveTo>
                    <a:lnTo>
                      <a:pt x="1973" y="1525"/>
                    </a:lnTo>
                    <a:lnTo>
                      <a:pt x="1973" y="1536"/>
                    </a:lnTo>
                    <a:lnTo>
                      <a:pt x="1961" y="1536"/>
                    </a:lnTo>
                    <a:lnTo>
                      <a:pt x="1961" y="1525"/>
                    </a:lnTo>
                    <a:close/>
                    <a:moveTo>
                      <a:pt x="1984" y="1525"/>
                    </a:moveTo>
                    <a:lnTo>
                      <a:pt x="1995" y="1525"/>
                    </a:lnTo>
                    <a:lnTo>
                      <a:pt x="1995" y="1536"/>
                    </a:lnTo>
                    <a:lnTo>
                      <a:pt x="1984" y="1536"/>
                    </a:lnTo>
                    <a:lnTo>
                      <a:pt x="1984" y="1525"/>
                    </a:lnTo>
                    <a:close/>
                    <a:moveTo>
                      <a:pt x="2007" y="1525"/>
                    </a:moveTo>
                    <a:lnTo>
                      <a:pt x="2018" y="1525"/>
                    </a:lnTo>
                    <a:lnTo>
                      <a:pt x="2018" y="1536"/>
                    </a:lnTo>
                    <a:lnTo>
                      <a:pt x="2007" y="1536"/>
                    </a:lnTo>
                    <a:lnTo>
                      <a:pt x="2007" y="1525"/>
                    </a:lnTo>
                    <a:close/>
                    <a:moveTo>
                      <a:pt x="2029" y="1525"/>
                    </a:moveTo>
                    <a:lnTo>
                      <a:pt x="2040" y="1525"/>
                    </a:lnTo>
                    <a:lnTo>
                      <a:pt x="2040" y="1536"/>
                    </a:lnTo>
                    <a:lnTo>
                      <a:pt x="2029" y="1536"/>
                    </a:lnTo>
                    <a:lnTo>
                      <a:pt x="2029" y="1525"/>
                    </a:lnTo>
                    <a:close/>
                    <a:moveTo>
                      <a:pt x="2052" y="1525"/>
                    </a:moveTo>
                    <a:lnTo>
                      <a:pt x="2063" y="1525"/>
                    </a:lnTo>
                    <a:lnTo>
                      <a:pt x="2063" y="1536"/>
                    </a:lnTo>
                    <a:lnTo>
                      <a:pt x="2052" y="1536"/>
                    </a:lnTo>
                    <a:lnTo>
                      <a:pt x="2052" y="1525"/>
                    </a:lnTo>
                    <a:close/>
                    <a:moveTo>
                      <a:pt x="2074" y="1525"/>
                    </a:moveTo>
                    <a:lnTo>
                      <a:pt x="2086" y="1525"/>
                    </a:lnTo>
                    <a:lnTo>
                      <a:pt x="2086" y="1536"/>
                    </a:lnTo>
                    <a:lnTo>
                      <a:pt x="2074" y="1536"/>
                    </a:lnTo>
                    <a:lnTo>
                      <a:pt x="2074" y="1525"/>
                    </a:lnTo>
                    <a:close/>
                    <a:moveTo>
                      <a:pt x="2097" y="1525"/>
                    </a:moveTo>
                    <a:lnTo>
                      <a:pt x="2108" y="1525"/>
                    </a:lnTo>
                    <a:lnTo>
                      <a:pt x="2108" y="1536"/>
                    </a:lnTo>
                    <a:lnTo>
                      <a:pt x="2097" y="1536"/>
                    </a:lnTo>
                    <a:lnTo>
                      <a:pt x="2097" y="1525"/>
                    </a:lnTo>
                    <a:close/>
                    <a:moveTo>
                      <a:pt x="2120" y="1525"/>
                    </a:moveTo>
                    <a:lnTo>
                      <a:pt x="2131" y="1525"/>
                    </a:lnTo>
                    <a:lnTo>
                      <a:pt x="2131" y="1536"/>
                    </a:lnTo>
                    <a:lnTo>
                      <a:pt x="2120" y="1536"/>
                    </a:lnTo>
                    <a:lnTo>
                      <a:pt x="2120" y="1525"/>
                    </a:lnTo>
                    <a:close/>
                    <a:moveTo>
                      <a:pt x="2142" y="1525"/>
                    </a:moveTo>
                    <a:lnTo>
                      <a:pt x="2154" y="1525"/>
                    </a:lnTo>
                    <a:lnTo>
                      <a:pt x="2154" y="1536"/>
                    </a:lnTo>
                    <a:lnTo>
                      <a:pt x="2142" y="1536"/>
                    </a:lnTo>
                    <a:lnTo>
                      <a:pt x="2142" y="1525"/>
                    </a:lnTo>
                    <a:close/>
                    <a:moveTo>
                      <a:pt x="2165" y="1525"/>
                    </a:moveTo>
                    <a:lnTo>
                      <a:pt x="2176" y="1525"/>
                    </a:lnTo>
                    <a:lnTo>
                      <a:pt x="2176" y="1536"/>
                    </a:lnTo>
                    <a:lnTo>
                      <a:pt x="2165" y="1536"/>
                    </a:lnTo>
                    <a:lnTo>
                      <a:pt x="2165" y="1525"/>
                    </a:lnTo>
                    <a:close/>
                    <a:moveTo>
                      <a:pt x="2187" y="1525"/>
                    </a:moveTo>
                    <a:lnTo>
                      <a:pt x="2199" y="1525"/>
                    </a:lnTo>
                    <a:lnTo>
                      <a:pt x="2199" y="1536"/>
                    </a:lnTo>
                    <a:lnTo>
                      <a:pt x="2187" y="1536"/>
                    </a:lnTo>
                    <a:lnTo>
                      <a:pt x="2187" y="1525"/>
                    </a:lnTo>
                    <a:close/>
                    <a:moveTo>
                      <a:pt x="2210" y="1525"/>
                    </a:moveTo>
                    <a:lnTo>
                      <a:pt x="2221" y="1525"/>
                    </a:lnTo>
                    <a:lnTo>
                      <a:pt x="2221" y="1536"/>
                    </a:lnTo>
                    <a:lnTo>
                      <a:pt x="2210" y="1536"/>
                    </a:lnTo>
                    <a:lnTo>
                      <a:pt x="2210" y="1525"/>
                    </a:lnTo>
                    <a:close/>
                    <a:moveTo>
                      <a:pt x="2233" y="1525"/>
                    </a:moveTo>
                    <a:lnTo>
                      <a:pt x="2244" y="1525"/>
                    </a:lnTo>
                    <a:lnTo>
                      <a:pt x="2238" y="1530"/>
                    </a:lnTo>
                    <a:lnTo>
                      <a:pt x="2238" y="1530"/>
                    </a:lnTo>
                    <a:lnTo>
                      <a:pt x="2250" y="1530"/>
                    </a:lnTo>
                    <a:lnTo>
                      <a:pt x="2250" y="1536"/>
                    </a:lnTo>
                    <a:lnTo>
                      <a:pt x="2233" y="1536"/>
                    </a:lnTo>
                    <a:lnTo>
                      <a:pt x="2233" y="1525"/>
                    </a:lnTo>
                    <a:close/>
                    <a:moveTo>
                      <a:pt x="2238" y="1519"/>
                    </a:moveTo>
                    <a:lnTo>
                      <a:pt x="2238" y="1508"/>
                    </a:lnTo>
                    <a:lnTo>
                      <a:pt x="2250" y="1508"/>
                    </a:lnTo>
                    <a:lnTo>
                      <a:pt x="2250" y="1519"/>
                    </a:lnTo>
                    <a:lnTo>
                      <a:pt x="2238" y="1519"/>
                    </a:lnTo>
                    <a:close/>
                    <a:moveTo>
                      <a:pt x="2238" y="1496"/>
                    </a:moveTo>
                    <a:lnTo>
                      <a:pt x="2238" y="1485"/>
                    </a:lnTo>
                    <a:lnTo>
                      <a:pt x="2250" y="1485"/>
                    </a:lnTo>
                    <a:lnTo>
                      <a:pt x="2250" y="1496"/>
                    </a:lnTo>
                    <a:lnTo>
                      <a:pt x="2238" y="1496"/>
                    </a:lnTo>
                    <a:close/>
                    <a:moveTo>
                      <a:pt x="2238" y="1474"/>
                    </a:moveTo>
                    <a:lnTo>
                      <a:pt x="2238" y="1462"/>
                    </a:lnTo>
                    <a:lnTo>
                      <a:pt x="2250" y="1462"/>
                    </a:lnTo>
                    <a:lnTo>
                      <a:pt x="2250" y="1474"/>
                    </a:lnTo>
                    <a:lnTo>
                      <a:pt x="2238" y="1474"/>
                    </a:lnTo>
                    <a:close/>
                    <a:moveTo>
                      <a:pt x="2238" y="1451"/>
                    </a:moveTo>
                    <a:lnTo>
                      <a:pt x="2238" y="1440"/>
                    </a:lnTo>
                    <a:lnTo>
                      <a:pt x="2250" y="1440"/>
                    </a:lnTo>
                    <a:lnTo>
                      <a:pt x="2250" y="1451"/>
                    </a:lnTo>
                    <a:lnTo>
                      <a:pt x="2238" y="1451"/>
                    </a:lnTo>
                    <a:close/>
                    <a:moveTo>
                      <a:pt x="2238" y="1429"/>
                    </a:moveTo>
                    <a:lnTo>
                      <a:pt x="2238" y="1417"/>
                    </a:lnTo>
                    <a:lnTo>
                      <a:pt x="2250" y="1417"/>
                    </a:lnTo>
                    <a:lnTo>
                      <a:pt x="2250" y="1429"/>
                    </a:lnTo>
                    <a:lnTo>
                      <a:pt x="2238" y="1429"/>
                    </a:lnTo>
                    <a:close/>
                    <a:moveTo>
                      <a:pt x="2238" y="1406"/>
                    </a:moveTo>
                    <a:lnTo>
                      <a:pt x="2238" y="1395"/>
                    </a:lnTo>
                    <a:lnTo>
                      <a:pt x="2250" y="1395"/>
                    </a:lnTo>
                    <a:lnTo>
                      <a:pt x="2250" y="1406"/>
                    </a:lnTo>
                    <a:lnTo>
                      <a:pt x="2238" y="1406"/>
                    </a:lnTo>
                    <a:close/>
                    <a:moveTo>
                      <a:pt x="2238" y="1383"/>
                    </a:moveTo>
                    <a:lnTo>
                      <a:pt x="2238" y="1372"/>
                    </a:lnTo>
                    <a:lnTo>
                      <a:pt x="2250" y="1372"/>
                    </a:lnTo>
                    <a:lnTo>
                      <a:pt x="2250" y="1383"/>
                    </a:lnTo>
                    <a:lnTo>
                      <a:pt x="2238" y="1383"/>
                    </a:lnTo>
                    <a:close/>
                    <a:moveTo>
                      <a:pt x="2238" y="1361"/>
                    </a:moveTo>
                    <a:lnTo>
                      <a:pt x="2238" y="1349"/>
                    </a:lnTo>
                    <a:lnTo>
                      <a:pt x="2250" y="1349"/>
                    </a:lnTo>
                    <a:lnTo>
                      <a:pt x="2250" y="1361"/>
                    </a:lnTo>
                    <a:lnTo>
                      <a:pt x="2238" y="1361"/>
                    </a:lnTo>
                    <a:close/>
                    <a:moveTo>
                      <a:pt x="2238" y="1338"/>
                    </a:moveTo>
                    <a:lnTo>
                      <a:pt x="2238" y="1327"/>
                    </a:lnTo>
                    <a:lnTo>
                      <a:pt x="2250" y="1327"/>
                    </a:lnTo>
                    <a:lnTo>
                      <a:pt x="2250" y="1338"/>
                    </a:lnTo>
                    <a:lnTo>
                      <a:pt x="2238" y="1338"/>
                    </a:lnTo>
                    <a:close/>
                    <a:moveTo>
                      <a:pt x="2238" y="1316"/>
                    </a:moveTo>
                    <a:lnTo>
                      <a:pt x="2238" y="1304"/>
                    </a:lnTo>
                    <a:lnTo>
                      <a:pt x="2250" y="1304"/>
                    </a:lnTo>
                    <a:lnTo>
                      <a:pt x="2250" y="1316"/>
                    </a:lnTo>
                    <a:lnTo>
                      <a:pt x="2238" y="1316"/>
                    </a:lnTo>
                    <a:close/>
                    <a:moveTo>
                      <a:pt x="2238" y="1293"/>
                    </a:moveTo>
                    <a:lnTo>
                      <a:pt x="2238" y="1282"/>
                    </a:lnTo>
                    <a:lnTo>
                      <a:pt x="2250" y="1282"/>
                    </a:lnTo>
                    <a:lnTo>
                      <a:pt x="2250" y="1293"/>
                    </a:lnTo>
                    <a:lnTo>
                      <a:pt x="2238" y="1293"/>
                    </a:lnTo>
                    <a:close/>
                    <a:moveTo>
                      <a:pt x="2238" y="1270"/>
                    </a:moveTo>
                    <a:lnTo>
                      <a:pt x="2238" y="1259"/>
                    </a:lnTo>
                    <a:lnTo>
                      <a:pt x="2250" y="1259"/>
                    </a:lnTo>
                    <a:lnTo>
                      <a:pt x="2250" y="1270"/>
                    </a:lnTo>
                    <a:lnTo>
                      <a:pt x="2238" y="1270"/>
                    </a:lnTo>
                    <a:close/>
                    <a:moveTo>
                      <a:pt x="2238" y="1248"/>
                    </a:moveTo>
                    <a:lnTo>
                      <a:pt x="2238" y="1237"/>
                    </a:lnTo>
                    <a:lnTo>
                      <a:pt x="2250" y="1237"/>
                    </a:lnTo>
                    <a:lnTo>
                      <a:pt x="2250" y="1248"/>
                    </a:lnTo>
                    <a:lnTo>
                      <a:pt x="2238" y="1248"/>
                    </a:lnTo>
                    <a:close/>
                    <a:moveTo>
                      <a:pt x="2238" y="1225"/>
                    </a:moveTo>
                    <a:lnTo>
                      <a:pt x="2238" y="1214"/>
                    </a:lnTo>
                    <a:lnTo>
                      <a:pt x="2250" y="1214"/>
                    </a:lnTo>
                    <a:lnTo>
                      <a:pt x="2250" y="1225"/>
                    </a:lnTo>
                    <a:lnTo>
                      <a:pt x="2238" y="1225"/>
                    </a:lnTo>
                    <a:close/>
                    <a:moveTo>
                      <a:pt x="2238" y="1203"/>
                    </a:moveTo>
                    <a:lnTo>
                      <a:pt x="2238" y="1191"/>
                    </a:lnTo>
                    <a:lnTo>
                      <a:pt x="2250" y="1191"/>
                    </a:lnTo>
                    <a:lnTo>
                      <a:pt x="2250" y="1203"/>
                    </a:lnTo>
                    <a:lnTo>
                      <a:pt x="2238" y="1203"/>
                    </a:lnTo>
                    <a:close/>
                    <a:moveTo>
                      <a:pt x="2238" y="1180"/>
                    </a:moveTo>
                    <a:lnTo>
                      <a:pt x="2238" y="1169"/>
                    </a:lnTo>
                    <a:lnTo>
                      <a:pt x="2250" y="1169"/>
                    </a:lnTo>
                    <a:lnTo>
                      <a:pt x="2250" y="1180"/>
                    </a:lnTo>
                    <a:lnTo>
                      <a:pt x="2238" y="1180"/>
                    </a:lnTo>
                    <a:close/>
                    <a:moveTo>
                      <a:pt x="2238" y="1157"/>
                    </a:moveTo>
                    <a:lnTo>
                      <a:pt x="2238" y="1146"/>
                    </a:lnTo>
                    <a:lnTo>
                      <a:pt x="2250" y="1146"/>
                    </a:lnTo>
                    <a:lnTo>
                      <a:pt x="2250" y="1157"/>
                    </a:lnTo>
                    <a:lnTo>
                      <a:pt x="2238" y="1157"/>
                    </a:lnTo>
                    <a:close/>
                    <a:moveTo>
                      <a:pt x="2238" y="1135"/>
                    </a:moveTo>
                    <a:lnTo>
                      <a:pt x="2238" y="1124"/>
                    </a:lnTo>
                    <a:lnTo>
                      <a:pt x="2250" y="1124"/>
                    </a:lnTo>
                    <a:lnTo>
                      <a:pt x="2250" y="1135"/>
                    </a:lnTo>
                    <a:lnTo>
                      <a:pt x="2238" y="1135"/>
                    </a:lnTo>
                    <a:close/>
                    <a:moveTo>
                      <a:pt x="2238" y="1112"/>
                    </a:moveTo>
                    <a:lnTo>
                      <a:pt x="2238" y="1101"/>
                    </a:lnTo>
                    <a:lnTo>
                      <a:pt x="2250" y="1101"/>
                    </a:lnTo>
                    <a:lnTo>
                      <a:pt x="2250" y="1112"/>
                    </a:lnTo>
                    <a:lnTo>
                      <a:pt x="2238" y="1112"/>
                    </a:lnTo>
                    <a:close/>
                    <a:moveTo>
                      <a:pt x="2238" y="1090"/>
                    </a:moveTo>
                    <a:lnTo>
                      <a:pt x="2238" y="1078"/>
                    </a:lnTo>
                    <a:lnTo>
                      <a:pt x="2250" y="1078"/>
                    </a:lnTo>
                    <a:lnTo>
                      <a:pt x="2250" y="1090"/>
                    </a:lnTo>
                    <a:lnTo>
                      <a:pt x="2238" y="1090"/>
                    </a:lnTo>
                    <a:close/>
                    <a:moveTo>
                      <a:pt x="2238" y="1067"/>
                    </a:moveTo>
                    <a:lnTo>
                      <a:pt x="2238" y="1056"/>
                    </a:lnTo>
                    <a:lnTo>
                      <a:pt x="2250" y="1056"/>
                    </a:lnTo>
                    <a:lnTo>
                      <a:pt x="2250" y="1067"/>
                    </a:lnTo>
                    <a:lnTo>
                      <a:pt x="2238" y="1067"/>
                    </a:lnTo>
                    <a:close/>
                    <a:moveTo>
                      <a:pt x="2238" y="1044"/>
                    </a:moveTo>
                    <a:lnTo>
                      <a:pt x="2238" y="1033"/>
                    </a:lnTo>
                    <a:lnTo>
                      <a:pt x="2250" y="1033"/>
                    </a:lnTo>
                    <a:lnTo>
                      <a:pt x="2250" y="1044"/>
                    </a:lnTo>
                    <a:lnTo>
                      <a:pt x="2238" y="1044"/>
                    </a:lnTo>
                    <a:close/>
                    <a:moveTo>
                      <a:pt x="2238" y="1022"/>
                    </a:moveTo>
                    <a:lnTo>
                      <a:pt x="2238" y="1011"/>
                    </a:lnTo>
                    <a:lnTo>
                      <a:pt x="2250" y="1011"/>
                    </a:lnTo>
                    <a:lnTo>
                      <a:pt x="2250" y="1022"/>
                    </a:lnTo>
                    <a:lnTo>
                      <a:pt x="2238" y="1022"/>
                    </a:lnTo>
                    <a:close/>
                    <a:moveTo>
                      <a:pt x="2238" y="999"/>
                    </a:moveTo>
                    <a:lnTo>
                      <a:pt x="2238" y="988"/>
                    </a:lnTo>
                    <a:lnTo>
                      <a:pt x="2250" y="988"/>
                    </a:lnTo>
                    <a:lnTo>
                      <a:pt x="2250" y="999"/>
                    </a:lnTo>
                    <a:lnTo>
                      <a:pt x="2238" y="999"/>
                    </a:lnTo>
                    <a:close/>
                    <a:moveTo>
                      <a:pt x="2238" y="977"/>
                    </a:moveTo>
                    <a:lnTo>
                      <a:pt x="2238" y="965"/>
                    </a:lnTo>
                    <a:lnTo>
                      <a:pt x="2250" y="965"/>
                    </a:lnTo>
                    <a:lnTo>
                      <a:pt x="2250" y="977"/>
                    </a:lnTo>
                    <a:lnTo>
                      <a:pt x="2238" y="977"/>
                    </a:lnTo>
                    <a:close/>
                    <a:moveTo>
                      <a:pt x="2238" y="954"/>
                    </a:moveTo>
                    <a:lnTo>
                      <a:pt x="2238" y="943"/>
                    </a:lnTo>
                    <a:lnTo>
                      <a:pt x="2250" y="943"/>
                    </a:lnTo>
                    <a:lnTo>
                      <a:pt x="2250" y="954"/>
                    </a:lnTo>
                    <a:lnTo>
                      <a:pt x="2238" y="954"/>
                    </a:lnTo>
                    <a:close/>
                    <a:moveTo>
                      <a:pt x="2238" y="932"/>
                    </a:moveTo>
                    <a:lnTo>
                      <a:pt x="2238" y="920"/>
                    </a:lnTo>
                    <a:lnTo>
                      <a:pt x="2250" y="920"/>
                    </a:lnTo>
                    <a:lnTo>
                      <a:pt x="2250" y="932"/>
                    </a:lnTo>
                    <a:lnTo>
                      <a:pt x="2238" y="932"/>
                    </a:lnTo>
                    <a:close/>
                    <a:moveTo>
                      <a:pt x="2238" y="909"/>
                    </a:moveTo>
                    <a:lnTo>
                      <a:pt x="2238" y="898"/>
                    </a:lnTo>
                    <a:lnTo>
                      <a:pt x="2250" y="898"/>
                    </a:lnTo>
                    <a:lnTo>
                      <a:pt x="2250" y="909"/>
                    </a:lnTo>
                    <a:lnTo>
                      <a:pt x="2238" y="909"/>
                    </a:lnTo>
                    <a:close/>
                    <a:moveTo>
                      <a:pt x="2238" y="886"/>
                    </a:moveTo>
                    <a:lnTo>
                      <a:pt x="2238" y="875"/>
                    </a:lnTo>
                    <a:lnTo>
                      <a:pt x="2250" y="875"/>
                    </a:lnTo>
                    <a:lnTo>
                      <a:pt x="2250" y="886"/>
                    </a:lnTo>
                    <a:lnTo>
                      <a:pt x="2238" y="886"/>
                    </a:lnTo>
                    <a:close/>
                    <a:moveTo>
                      <a:pt x="2238" y="864"/>
                    </a:moveTo>
                    <a:lnTo>
                      <a:pt x="2238" y="852"/>
                    </a:lnTo>
                    <a:lnTo>
                      <a:pt x="2250" y="852"/>
                    </a:lnTo>
                    <a:lnTo>
                      <a:pt x="2250" y="864"/>
                    </a:lnTo>
                    <a:lnTo>
                      <a:pt x="2238" y="864"/>
                    </a:lnTo>
                    <a:close/>
                    <a:moveTo>
                      <a:pt x="2238" y="841"/>
                    </a:moveTo>
                    <a:lnTo>
                      <a:pt x="2238" y="830"/>
                    </a:lnTo>
                    <a:lnTo>
                      <a:pt x="2250" y="830"/>
                    </a:lnTo>
                    <a:lnTo>
                      <a:pt x="2250" y="841"/>
                    </a:lnTo>
                    <a:lnTo>
                      <a:pt x="2238" y="841"/>
                    </a:lnTo>
                    <a:close/>
                    <a:moveTo>
                      <a:pt x="2238" y="818"/>
                    </a:moveTo>
                    <a:lnTo>
                      <a:pt x="2238" y="807"/>
                    </a:lnTo>
                    <a:lnTo>
                      <a:pt x="2250" y="807"/>
                    </a:lnTo>
                    <a:lnTo>
                      <a:pt x="2250" y="818"/>
                    </a:lnTo>
                    <a:lnTo>
                      <a:pt x="2238" y="818"/>
                    </a:lnTo>
                    <a:close/>
                    <a:moveTo>
                      <a:pt x="2238" y="796"/>
                    </a:moveTo>
                    <a:lnTo>
                      <a:pt x="2238" y="785"/>
                    </a:lnTo>
                    <a:lnTo>
                      <a:pt x="2250" y="785"/>
                    </a:lnTo>
                    <a:lnTo>
                      <a:pt x="2250" y="796"/>
                    </a:lnTo>
                    <a:lnTo>
                      <a:pt x="2238" y="796"/>
                    </a:lnTo>
                    <a:close/>
                    <a:moveTo>
                      <a:pt x="2238" y="773"/>
                    </a:moveTo>
                    <a:lnTo>
                      <a:pt x="2238" y="762"/>
                    </a:lnTo>
                    <a:lnTo>
                      <a:pt x="2250" y="762"/>
                    </a:lnTo>
                    <a:lnTo>
                      <a:pt x="2250" y="773"/>
                    </a:lnTo>
                    <a:lnTo>
                      <a:pt x="2238" y="773"/>
                    </a:lnTo>
                    <a:close/>
                    <a:moveTo>
                      <a:pt x="2238" y="751"/>
                    </a:moveTo>
                    <a:lnTo>
                      <a:pt x="2238" y="739"/>
                    </a:lnTo>
                    <a:lnTo>
                      <a:pt x="2250" y="739"/>
                    </a:lnTo>
                    <a:lnTo>
                      <a:pt x="2250" y="751"/>
                    </a:lnTo>
                    <a:lnTo>
                      <a:pt x="2238" y="751"/>
                    </a:lnTo>
                    <a:close/>
                    <a:moveTo>
                      <a:pt x="2238" y="728"/>
                    </a:moveTo>
                    <a:lnTo>
                      <a:pt x="2238" y="717"/>
                    </a:lnTo>
                    <a:lnTo>
                      <a:pt x="2250" y="717"/>
                    </a:lnTo>
                    <a:lnTo>
                      <a:pt x="2250" y="728"/>
                    </a:lnTo>
                    <a:lnTo>
                      <a:pt x="2238" y="728"/>
                    </a:lnTo>
                    <a:close/>
                    <a:moveTo>
                      <a:pt x="2238" y="706"/>
                    </a:moveTo>
                    <a:lnTo>
                      <a:pt x="2238" y="694"/>
                    </a:lnTo>
                    <a:lnTo>
                      <a:pt x="2250" y="694"/>
                    </a:lnTo>
                    <a:lnTo>
                      <a:pt x="2250" y="706"/>
                    </a:lnTo>
                    <a:lnTo>
                      <a:pt x="2238" y="706"/>
                    </a:lnTo>
                    <a:close/>
                    <a:moveTo>
                      <a:pt x="2238" y="683"/>
                    </a:moveTo>
                    <a:lnTo>
                      <a:pt x="2238" y="672"/>
                    </a:lnTo>
                    <a:lnTo>
                      <a:pt x="2250" y="672"/>
                    </a:lnTo>
                    <a:lnTo>
                      <a:pt x="2250" y="683"/>
                    </a:lnTo>
                    <a:lnTo>
                      <a:pt x="2238" y="683"/>
                    </a:lnTo>
                    <a:close/>
                    <a:moveTo>
                      <a:pt x="2238" y="660"/>
                    </a:moveTo>
                    <a:lnTo>
                      <a:pt x="2238" y="649"/>
                    </a:lnTo>
                    <a:lnTo>
                      <a:pt x="2250" y="649"/>
                    </a:lnTo>
                    <a:lnTo>
                      <a:pt x="2250" y="660"/>
                    </a:lnTo>
                    <a:lnTo>
                      <a:pt x="2238" y="660"/>
                    </a:lnTo>
                    <a:close/>
                    <a:moveTo>
                      <a:pt x="2238" y="638"/>
                    </a:moveTo>
                    <a:lnTo>
                      <a:pt x="2238" y="626"/>
                    </a:lnTo>
                    <a:lnTo>
                      <a:pt x="2250" y="626"/>
                    </a:lnTo>
                    <a:lnTo>
                      <a:pt x="2250" y="638"/>
                    </a:lnTo>
                    <a:lnTo>
                      <a:pt x="2238" y="638"/>
                    </a:lnTo>
                    <a:close/>
                    <a:moveTo>
                      <a:pt x="2238" y="615"/>
                    </a:moveTo>
                    <a:lnTo>
                      <a:pt x="2238" y="604"/>
                    </a:lnTo>
                    <a:lnTo>
                      <a:pt x="2250" y="604"/>
                    </a:lnTo>
                    <a:lnTo>
                      <a:pt x="2250" y="615"/>
                    </a:lnTo>
                    <a:lnTo>
                      <a:pt x="2238" y="615"/>
                    </a:lnTo>
                    <a:close/>
                    <a:moveTo>
                      <a:pt x="2238" y="593"/>
                    </a:moveTo>
                    <a:lnTo>
                      <a:pt x="2238" y="581"/>
                    </a:lnTo>
                    <a:lnTo>
                      <a:pt x="2250" y="581"/>
                    </a:lnTo>
                    <a:lnTo>
                      <a:pt x="2250" y="593"/>
                    </a:lnTo>
                    <a:lnTo>
                      <a:pt x="2238" y="593"/>
                    </a:lnTo>
                    <a:close/>
                    <a:moveTo>
                      <a:pt x="2238" y="570"/>
                    </a:moveTo>
                    <a:lnTo>
                      <a:pt x="2238" y="559"/>
                    </a:lnTo>
                    <a:lnTo>
                      <a:pt x="2250" y="559"/>
                    </a:lnTo>
                    <a:lnTo>
                      <a:pt x="2250" y="570"/>
                    </a:lnTo>
                    <a:lnTo>
                      <a:pt x="2238" y="570"/>
                    </a:lnTo>
                    <a:close/>
                    <a:moveTo>
                      <a:pt x="2238" y="547"/>
                    </a:moveTo>
                    <a:lnTo>
                      <a:pt x="2238" y="536"/>
                    </a:lnTo>
                    <a:lnTo>
                      <a:pt x="2250" y="536"/>
                    </a:lnTo>
                    <a:lnTo>
                      <a:pt x="2250" y="547"/>
                    </a:lnTo>
                    <a:lnTo>
                      <a:pt x="2238" y="547"/>
                    </a:lnTo>
                    <a:close/>
                    <a:moveTo>
                      <a:pt x="2238" y="525"/>
                    </a:moveTo>
                    <a:lnTo>
                      <a:pt x="2238" y="513"/>
                    </a:lnTo>
                    <a:lnTo>
                      <a:pt x="2250" y="513"/>
                    </a:lnTo>
                    <a:lnTo>
                      <a:pt x="2250" y="525"/>
                    </a:lnTo>
                    <a:lnTo>
                      <a:pt x="2238" y="525"/>
                    </a:lnTo>
                    <a:close/>
                    <a:moveTo>
                      <a:pt x="2238" y="502"/>
                    </a:moveTo>
                    <a:lnTo>
                      <a:pt x="2238" y="491"/>
                    </a:lnTo>
                    <a:lnTo>
                      <a:pt x="2250" y="491"/>
                    </a:lnTo>
                    <a:lnTo>
                      <a:pt x="2250" y="502"/>
                    </a:lnTo>
                    <a:lnTo>
                      <a:pt x="2238" y="502"/>
                    </a:lnTo>
                    <a:close/>
                    <a:moveTo>
                      <a:pt x="2238" y="480"/>
                    </a:moveTo>
                    <a:lnTo>
                      <a:pt x="2238" y="468"/>
                    </a:lnTo>
                    <a:lnTo>
                      <a:pt x="2250" y="468"/>
                    </a:lnTo>
                    <a:lnTo>
                      <a:pt x="2250" y="480"/>
                    </a:lnTo>
                    <a:lnTo>
                      <a:pt x="2238" y="480"/>
                    </a:lnTo>
                    <a:close/>
                    <a:moveTo>
                      <a:pt x="2238" y="457"/>
                    </a:moveTo>
                    <a:lnTo>
                      <a:pt x="2238" y="446"/>
                    </a:lnTo>
                    <a:lnTo>
                      <a:pt x="2250" y="446"/>
                    </a:lnTo>
                    <a:lnTo>
                      <a:pt x="2250" y="457"/>
                    </a:lnTo>
                    <a:lnTo>
                      <a:pt x="2238" y="457"/>
                    </a:lnTo>
                    <a:close/>
                    <a:moveTo>
                      <a:pt x="2238" y="434"/>
                    </a:moveTo>
                    <a:lnTo>
                      <a:pt x="2238" y="423"/>
                    </a:lnTo>
                    <a:lnTo>
                      <a:pt x="2250" y="423"/>
                    </a:lnTo>
                    <a:lnTo>
                      <a:pt x="2250" y="434"/>
                    </a:lnTo>
                    <a:lnTo>
                      <a:pt x="2238" y="434"/>
                    </a:lnTo>
                    <a:close/>
                    <a:moveTo>
                      <a:pt x="2238" y="412"/>
                    </a:moveTo>
                    <a:lnTo>
                      <a:pt x="2238" y="401"/>
                    </a:lnTo>
                    <a:lnTo>
                      <a:pt x="2250" y="401"/>
                    </a:lnTo>
                    <a:lnTo>
                      <a:pt x="2250" y="412"/>
                    </a:lnTo>
                    <a:lnTo>
                      <a:pt x="2238" y="412"/>
                    </a:lnTo>
                    <a:close/>
                    <a:moveTo>
                      <a:pt x="2238" y="389"/>
                    </a:moveTo>
                    <a:lnTo>
                      <a:pt x="2238" y="378"/>
                    </a:lnTo>
                    <a:lnTo>
                      <a:pt x="2250" y="378"/>
                    </a:lnTo>
                    <a:lnTo>
                      <a:pt x="2250" y="389"/>
                    </a:lnTo>
                    <a:lnTo>
                      <a:pt x="2238" y="389"/>
                    </a:lnTo>
                    <a:close/>
                    <a:moveTo>
                      <a:pt x="2238" y="367"/>
                    </a:moveTo>
                    <a:lnTo>
                      <a:pt x="2238" y="355"/>
                    </a:lnTo>
                    <a:lnTo>
                      <a:pt x="2250" y="355"/>
                    </a:lnTo>
                    <a:lnTo>
                      <a:pt x="2250" y="367"/>
                    </a:lnTo>
                    <a:lnTo>
                      <a:pt x="2238" y="367"/>
                    </a:lnTo>
                    <a:close/>
                    <a:moveTo>
                      <a:pt x="2238" y="344"/>
                    </a:moveTo>
                    <a:lnTo>
                      <a:pt x="2238" y="333"/>
                    </a:lnTo>
                    <a:lnTo>
                      <a:pt x="2250" y="333"/>
                    </a:lnTo>
                    <a:lnTo>
                      <a:pt x="2250" y="344"/>
                    </a:lnTo>
                    <a:lnTo>
                      <a:pt x="2238" y="344"/>
                    </a:lnTo>
                    <a:close/>
                    <a:moveTo>
                      <a:pt x="2238" y="321"/>
                    </a:moveTo>
                    <a:lnTo>
                      <a:pt x="2238" y="310"/>
                    </a:lnTo>
                    <a:lnTo>
                      <a:pt x="2250" y="310"/>
                    </a:lnTo>
                    <a:lnTo>
                      <a:pt x="2250" y="321"/>
                    </a:lnTo>
                    <a:lnTo>
                      <a:pt x="2238" y="321"/>
                    </a:lnTo>
                    <a:close/>
                    <a:moveTo>
                      <a:pt x="2238" y="299"/>
                    </a:moveTo>
                    <a:lnTo>
                      <a:pt x="2238" y="288"/>
                    </a:lnTo>
                    <a:lnTo>
                      <a:pt x="2250" y="288"/>
                    </a:lnTo>
                    <a:lnTo>
                      <a:pt x="2250" y="299"/>
                    </a:lnTo>
                    <a:lnTo>
                      <a:pt x="2238" y="299"/>
                    </a:lnTo>
                    <a:close/>
                    <a:moveTo>
                      <a:pt x="2238" y="276"/>
                    </a:moveTo>
                    <a:lnTo>
                      <a:pt x="2238" y="265"/>
                    </a:lnTo>
                    <a:lnTo>
                      <a:pt x="2250" y="265"/>
                    </a:lnTo>
                    <a:lnTo>
                      <a:pt x="2250" y="276"/>
                    </a:lnTo>
                    <a:lnTo>
                      <a:pt x="2238" y="276"/>
                    </a:lnTo>
                    <a:close/>
                    <a:moveTo>
                      <a:pt x="2238" y="254"/>
                    </a:moveTo>
                    <a:lnTo>
                      <a:pt x="2238" y="242"/>
                    </a:lnTo>
                    <a:lnTo>
                      <a:pt x="2250" y="242"/>
                    </a:lnTo>
                    <a:lnTo>
                      <a:pt x="2250" y="254"/>
                    </a:lnTo>
                    <a:lnTo>
                      <a:pt x="2238" y="254"/>
                    </a:lnTo>
                    <a:close/>
                    <a:moveTo>
                      <a:pt x="2238" y="231"/>
                    </a:moveTo>
                    <a:lnTo>
                      <a:pt x="2238" y="220"/>
                    </a:lnTo>
                    <a:lnTo>
                      <a:pt x="2250" y="220"/>
                    </a:lnTo>
                    <a:lnTo>
                      <a:pt x="2250" y="231"/>
                    </a:lnTo>
                    <a:lnTo>
                      <a:pt x="2238" y="231"/>
                    </a:lnTo>
                    <a:close/>
                    <a:moveTo>
                      <a:pt x="2238" y="208"/>
                    </a:moveTo>
                    <a:lnTo>
                      <a:pt x="2238" y="197"/>
                    </a:lnTo>
                    <a:lnTo>
                      <a:pt x="2250" y="197"/>
                    </a:lnTo>
                    <a:lnTo>
                      <a:pt x="2250" y="208"/>
                    </a:lnTo>
                    <a:lnTo>
                      <a:pt x="2238" y="208"/>
                    </a:lnTo>
                    <a:close/>
                    <a:moveTo>
                      <a:pt x="2238" y="186"/>
                    </a:moveTo>
                    <a:lnTo>
                      <a:pt x="2238" y="175"/>
                    </a:lnTo>
                    <a:lnTo>
                      <a:pt x="2250" y="175"/>
                    </a:lnTo>
                    <a:lnTo>
                      <a:pt x="2250" y="186"/>
                    </a:lnTo>
                    <a:lnTo>
                      <a:pt x="2238" y="186"/>
                    </a:lnTo>
                    <a:close/>
                    <a:moveTo>
                      <a:pt x="2238" y="163"/>
                    </a:moveTo>
                    <a:lnTo>
                      <a:pt x="2238" y="152"/>
                    </a:lnTo>
                    <a:lnTo>
                      <a:pt x="2250" y="152"/>
                    </a:lnTo>
                    <a:lnTo>
                      <a:pt x="2250" y="163"/>
                    </a:lnTo>
                    <a:lnTo>
                      <a:pt x="2238" y="163"/>
                    </a:lnTo>
                    <a:close/>
                    <a:moveTo>
                      <a:pt x="2238" y="141"/>
                    </a:moveTo>
                    <a:lnTo>
                      <a:pt x="2238" y="129"/>
                    </a:lnTo>
                    <a:lnTo>
                      <a:pt x="2250" y="129"/>
                    </a:lnTo>
                    <a:lnTo>
                      <a:pt x="2250" y="141"/>
                    </a:lnTo>
                    <a:lnTo>
                      <a:pt x="2238" y="141"/>
                    </a:lnTo>
                    <a:close/>
                    <a:moveTo>
                      <a:pt x="2238" y="118"/>
                    </a:moveTo>
                    <a:lnTo>
                      <a:pt x="2238" y="107"/>
                    </a:lnTo>
                    <a:lnTo>
                      <a:pt x="2250" y="107"/>
                    </a:lnTo>
                    <a:lnTo>
                      <a:pt x="2250" y="118"/>
                    </a:lnTo>
                    <a:lnTo>
                      <a:pt x="2238" y="118"/>
                    </a:lnTo>
                    <a:close/>
                    <a:moveTo>
                      <a:pt x="2238" y="96"/>
                    </a:moveTo>
                    <a:lnTo>
                      <a:pt x="2238" y="84"/>
                    </a:lnTo>
                    <a:lnTo>
                      <a:pt x="2250" y="84"/>
                    </a:lnTo>
                    <a:lnTo>
                      <a:pt x="2250" y="96"/>
                    </a:lnTo>
                    <a:lnTo>
                      <a:pt x="2238" y="96"/>
                    </a:lnTo>
                    <a:close/>
                    <a:moveTo>
                      <a:pt x="2238" y="73"/>
                    </a:moveTo>
                    <a:lnTo>
                      <a:pt x="2238" y="62"/>
                    </a:lnTo>
                    <a:lnTo>
                      <a:pt x="2250" y="62"/>
                    </a:lnTo>
                    <a:lnTo>
                      <a:pt x="2250" y="73"/>
                    </a:lnTo>
                    <a:lnTo>
                      <a:pt x="2238" y="73"/>
                    </a:lnTo>
                    <a:close/>
                    <a:moveTo>
                      <a:pt x="2238" y="50"/>
                    </a:moveTo>
                    <a:lnTo>
                      <a:pt x="2238" y="39"/>
                    </a:lnTo>
                    <a:lnTo>
                      <a:pt x="2250" y="39"/>
                    </a:lnTo>
                    <a:lnTo>
                      <a:pt x="2250" y="50"/>
                    </a:lnTo>
                    <a:lnTo>
                      <a:pt x="2238" y="50"/>
                    </a:lnTo>
                    <a:close/>
                    <a:moveTo>
                      <a:pt x="2238" y="28"/>
                    </a:moveTo>
                    <a:lnTo>
                      <a:pt x="2238" y="16"/>
                    </a:lnTo>
                    <a:lnTo>
                      <a:pt x="2250" y="16"/>
                    </a:lnTo>
                    <a:lnTo>
                      <a:pt x="2250" y="28"/>
                    </a:lnTo>
                    <a:lnTo>
                      <a:pt x="2238" y="28"/>
                    </a:ln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de-DE"/>
              </a:p>
            </p:txBody>
          </p:sp>
        </p:grpSp>
        <p:sp>
          <p:nvSpPr>
            <p:cNvPr id="29" name="Rectangle 29">
              <a:extLst>
                <a:ext uri="{FF2B5EF4-FFF2-40B4-BE49-F238E27FC236}">
                  <a16:creationId xmlns:a16="http://schemas.microsoft.com/office/drawing/2014/main" id="{D3C34BAB-AB5E-4E43-8554-1C002DC2393B}"/>
                </a:ext>
              </a:extLst>
            </p:cNvPr>
            <p:cNvSpPr>
              <a:spLocks noChangeArrowheads="1"/>
            </p:cNvSpPr>
            <p:nvPr/>
          </p:nvSpPr>
          <p:spPr bwMode="auto">
            <a:xfrm>
              <a:off x="1286" y="1899"/>
              <a:ext cx="554" cy="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1" i="0" u="none" strike="noStrike" cap="none" normalizeH="0" baseline="0" dirty="0" err="1">
                  <a:ln>
                    <a:noFill/>
                  </a:ln>
                  <a:solidFill>
                    <a:srgbClr val="000000"/>
                  </a:solidFill>
                  <a:effectLst/>
                  <a:latin typeface="Arial" panose="020B0604020202020204" pitchFamily="34" charset="0"/>
                </a:rPr>
                <a:t>FalleingeberIn</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31" name="Rectangle 31">
              <a:extLst>
                <a:ext uri="{FF2B5EF4-FFF2-40B4-BE49-F238E27FC236}">
                  <a16:creationId xmlns:a16="http://schemas.microsoft.com/office/drawing/2014/main" id="{BC69730F-0B14-47CC-8D41-14093EADEE11}"/>
                </a:ext>
              </a:extLst>
            </p:cNvPr>
            <p:cNvSpPr>
              <a:spLocks noChangeArrowheads="1"/>
            </p:cNvSpPr>
            <p:nvPr/>
          </p:nvSpPr>
          <p:spPr bwMode="auto">
            <a:xfrm>
              <a:off x="1899" y="1899"/>
              <a:ext cx="73"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1"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24" name="Rectangle 32">
              <a:extLst>
                <a:ext uri="{FF2B5EF4-FFF2-40B4-BE49-F238E27FC236}">
                  <a16:creationId xmlns:a16="http://schemas.microsoft.com/office/drawing/2014/main" id="{E27DB154-2250-4558-8FCB-86FDD27DA098}"/>
                </a:ext>
              </a:extLst>
            </p:cNvPr>
            <p:cNvSpPr>
              <a:spLocks noChangeArrowheads="1"/>
            </p:cNvSpPr>
            <p:nvPr/>
          </p:nvSpPr>
          <p:spPr bwMode="auto">
            <a:xfrm>
              <a:off x="1592" y="2004"/>
              <a:ext cx="73"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1"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26" name="Rectangle 34">
              <a:extLst>
                <a:ext uri="{FF2B5EF4-FFF2-40B4-BE49-F238E27FC236}">
                  <a16:creationId xmlns:a16="http://schemas.microsoft.com/office/drawing/2014/main" id="{70FFAF73-FFE9-4EE4-A8B8-FFB1DA054DEF}"/>
                </a:ext>
              </a:extLst>
            </p:cNvPr>
            <p:cNvSpPr>
              <a:spLocks noChangeArrowheads="1"/>
            </p:cNvSpPr>
            <p:nvPr/>
          </p:nvSpPr>
          <p:spPr bwMode="auto">
            <a:xfrm>
              <a:off x="602" y="2118"/>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27" name="Rectangle 35">
              <a:extLst>
                <a:ext uri="{FF2B5EF4-FFF2-40B4-BE49-F238E27FC236}">
                  <a16:creationId xmlns:a16="http://schemas.microsoft.com/office/drawing/2014/main" id="{0760D9CC-F1E4-4362-A5F1-2437F54CCFA2}"/>
                </a:ext>
              </a:extLst>
            </p:cNvPr>
            <p:cNvSpPr>
              <a:spLocks noChangeArrowheads="1"/>
            </p:cNvSpPr>
            <p:nvPr/>
          </p:nvSpPr>
          <p:spPr bwMode="auto">
            <a:xfrm>
              <a:off x="567" y="2112"/>
              <a:ext cx="1684"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Sie sind die eigentliche Hauptperson</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28" name="Rectangle 36">
              <a:extLst>
                <a:ext uri="{FF2B5EF4-FFF2-40B4-BE49-F238E27FC236}">
                  <a16:creationId xmlns:a16="http://schemas.microsoft.com/office/drawing/2014/main" id="{D1CC5FAE-53A7-48FC-B847-68678B55B264}"/>
                </a:ext>
              </a:extLst>
            </p:cNvPr>
            <p:cNvSpPr>
              <a:spLocks noChangeArrowheads="1"/>
            </p:cNvSpPr>
            <p:nvPr/>
          </p:nvSpPr>
          <p:spPr bwMode="auto">
            <a:xfrm>
              <a:off x="2231" y="2118"/>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29" name="Rectangle 37">
              <a:extLst>
                <a:ext uri="{FF2B5EF4-FFF2-40B4-BE49-F238E27FC236}">
                  <a16:creationId xmlns:a16="http://schemas.microsoft.com/office/drawing/2014/main" id="{730113B6-EF94-45FC-A98F-127D6085015B}"/>
                </a:ext>
              </a:extLst>
            </p:cNvPr>
            <p:cNvSpPr>
              <a:spLocks noChangeArrowheads="1"/>
            </p:cNvSpPr>
            <p:nvPr/>
          </p:nvSpPr>
          <p:spPr bwMode="auto">
            <a:xfrm>
              <a:off x="560" y="2221"/>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30" name="Rectangle 38">
              <a:extLst>
                <a:ext uri="{FF2B5EF4-FFF2-40B4-BE49-F238E27FC236}">
                  <a16:creationId xmlns:a16="http://schemas.microsoft.com/office/drawing/2014/main" id="{EEF12D50-C199-4B66-A411-F4FEBC18CA65}"/>
                </a:ext>
              </a:extLst>
            </p:cNvPr>
            <p:cNvSpPr>
              <a:spLocks noChangeArrowheads="1"/>
            </p:cNvSpPr>
            <p:nvPr/>
          </p:nvSpPr>
          <p:spPr bwMode="auto">
            <a:xfrm>
              <a:off x="560" y="2322"/>
              <a:ext cx="0" cy="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031" name="Rectangle 39">
              <a:extLst>
                <a:ext uri="{FF2B5EF4-FFF2-40B4-BE49-F238E27FC236}">
                  <a16:creationId xmlns:a16="http://schemas.microsoft.com/office/drawing/2014/main" id="{ECA25465-5B0B-4702-82EE-D9DAC7D859A5}"/>
                </a:ext>
              </a:extLst>
            </p:cNvPr>
            <p:cNvSpPr>
              <a:spLocks noChangeArrowheads="1"/>
            </p:cNvSpPr>
            <p:nvPr/>
          </p:nvSpPr>
          <p:spPr bwMode="auto">
            <a:xfrm>
              <a:off x="602" y="2332"/>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33" name="Rectangle 40">
              <a:extLst>
                <a:ext uri="{FF2B5EF4-FFF2-40B4-BE49-F238E27FC236}">
                  <a16:creationId xmlns:a16="http://schemas.microsoft.com/office/drawing/2014/main" id="{F83727CF-4B4A-4415-8A07-5E9FAA4CB522}"/>
                </a:ext>
              </a:extLst>
            </p:cNvPr>
            <p:cNvSpPr>
              <a:spLocks noChangeArrowheads="1"/>
            </p:cNvSpPr>
            <p:nvPr/>
          </p:nvSpPr>
          <p:spPr bwMode="auto">
            <a:xfrm>
              <a:off x="548" y="2325"/>
              <a:ext cx="2041"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Sie beschreiben Ihren Fall möglichst konkret</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34" name="Rectangle 41">
              <a:extLst>
                <a:ext uri="{FF2B5EF4-FFF2-40B4-BE49-F238E27FC236}">
                  <a16:creationId xmlns:a16="http://schemas.microsoft.com/office/drawing/2014/main" id="{26E8296C-330D-44A4-B8A8-C24CCEE29F8A}"/>
                </a:ext>
              </a:extLst>
            </p:cNvPr>
            <p:cNvSpPr>
              <a:spLocks noChangeArrowheads="1"/>
            </p:cNvSpPr>
            <p:nvPr/>
          </p:nvSpPr>
          <p:spPr bwMode="auto">
            <a:xfrm>
              <a:off x="2544" y="2332"/>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35" name="Rectangle 42">
              <a:extLst>
                <a:ext uri="{FF2B5EF4-FFF2-40B4-BE49-F238E27FC236}">
                  <a16:creationId xmlns:a16="http://schemas.microsoft.com/office/drawing/2014/main" id="{984D4490-7668-40F6-B5E6-B19BEE587E75}"/>
                </a:ext>
              </a:extLst>
            </p:cNvPr>
            <p:cNvSpPr>
              <a:spLocks noChangeArrowheads="1"/>
            </p:cNvSpPr>
            <p:nvPr/>
          </p:nvSpPr>
          <p:spPr bwMode="auto">
            <a:xfrm>
              <a:off x="565" y="2417"/>
              <a:ext cx="1776"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und plastisch: was am lebendigsten in </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36" name="Rectangle 43">
              <a:extLst>
                <a:ext uri="{FF2B5EF4-FFF2-40B4-BE49-F238E27FC236}">
                  <a16:creationId xmlns:a16="http://schemas.microsoft.com/office/drawing/2014/main" id="{E974A003-496A-4222-BAF8-CBFB16F8E71D}"/>
                </a:ext>
              </a:extLst>
            </p:cNvPr>
            <p:cNvSpPr>
              <a:spLocks noChangeArrowheads="1"/>
            </p:cNvSpPr>
            <p:nvPr/>
          </p:nvSpPr>
          <p:spPr bwMode="auto">
            <a:xfrm>
              <a:off x="550" y="2533"/>
              <a:ext cx="1712"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Erinnerung geblieben ist, hat Vorrang</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37" name="Rectangle 44">
              <a:extLst>
                <a:ext uri="{FF2B5EF4-FFF2-40B4-BE49-F238E27FC236}">
                  <a16:creationId xmlns:a16="http://schemas.microsoft.com/office/drawing/2014/main" id="{A17E5C6A-9278-41D7-97E1-3C7DC0327C4C}"/>
                </a:ext>
              </a:extLst>
            </p:cNvPr>
            <p:cNvSpPr>
              <a:spLocks noChangeArrowheads="1"/>
            </p:cNvSpPr>
            <p:nvPr/>
          </p:nvSpPr>
          <p:spPr bwMode="auto">
            <a:xfrm>
              <a:off x="2261" y="2539"/>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38" name="Rectangle 45">
              <a:extLst>
                <a:ext uri="{FF2B5EF4-FFF2-40B4-BE49-F238E27FC236}">
                  <a16:creationId xmlns:a16="http://schemas.microsoft.com/office/drawing/2014/main" id="{C4EB3639-DC18-46E3-A16C-9999DEFE3DE2}"/>
                </a:ext>
              </a:extLst>
            </p:cNvPr>
            <p:cNvSpPr>
              <a:spLocks noChangeArrowheads="1"/>
            </p:cNvSpPr>
            <p:nvPr/>
          </p:nvSpPr>
          <p:spPr bwMode="auto">
            <a:xfrm>
              <a:off x="356" y="2644"/>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40" name="Rectangle 47">
              <a:extLst>
                <a:ext uri="{FF2B5EF4-FFF2-40B4-BE49-F238E27FC236}">
                  <a16:creationId xmlns:a16="http://schemas.microsoft.com/office/drawing/2014/main" id="{BE12366D-114D-48E4-BF0E-AE96F6F714FF}"/>
                </a:ext>
              </a:extLst>
            </p:cNvPr>
            <p:cNvSpPr>
              <a:spLocks noChangeArrowheads="1"/>
            </p:cNvSpPr>
            <p:nvPr/>
          </p:nvSpPr>
          <p:spPr bwMode="auto">
            <a:xfrm>
              <a:off x="602" y="2754"/>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41" name="Rectangle 48">
              <a:extLst>
                <a:ext uri="{FF2B5EF4-FFF2-40B4-BE49-F238E27FC236}">
                  <a16:creationId xmlns:a16="http://schemas.microsoft.com/office/drawing/2014/main" id="{0AAB8622-2A5B-4316-8671-DD54C98109A6}"/>
                </a:ext>
              </a:extLst>
            </p:cNvPr>
            <p:cNvSpPr>
              <a:spLocks noChangeArrowheads="1"/>
            </p:cNvSpPr>
            <p:nvPr/>
          </p:nvSpPr>
          <p:spPr bwMode="auto">
            <a:xfrm>
              <a:off x="574" y="2754"/>
              <a:ext cx="1954"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Sie beantworten Fragen des Beraterteams</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42" name="Rectangle 49">
              <a:extLst>
                <a:ext uri="{FF2B5EF4-FFF2-40B4-BE49-F238E27FC236}">
                  <a16:creationId xmlns:a16="http://schemas.microsoft.com/office/drawing/2014/main" id="{D169B8BD-348D-4384-960D-A06B787B783C}"/>
                </a:ext>
              </a:extLst>
            </p:cNvPr>
            <p:cNvSpPr>
              <a:spLocks noChangeArrowheads="1"/>
            </p:cNvSpPr>
            <p:nvPr/>
          </p:nvSpPr>
          <p:spPr bwMode="auto">
            <a:xfrm>
              <a:off x="2468" y="2754"/>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43" name="Rectangle 50">
              <a:extLst>
                <a:ext uri="{FF2B5EF4-FFF2-40B4-BE49-F238E27FC236}">
                  <a16:creationId xmlns:a16="http://schemas.microsoft.com/office/drawing/2014/main" id="{4C72BF33-984B-42C6-AC46-B556F9B7CE6C}"/>
                </a:ext>
              </a:extLst>
            </p:cNvPr>
            <p:cNvSpPr>
              <a:spLocks noChangeArrowheads="1"/>
            </p:cNvSpPr>
            <p:nvPr/>
          </p:nvSpPr>
          <p:spPr bwMode="auto">
            <a:xfrm>
              <a:off x="356" y="2857"/>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44" name="Rectangle 51">
              <a:extLst>
                <a:ext uri="{FF2B5EF4-FFF2-40B4-BE49-F238E27FC236}">
                  <a16:creationId xmlns:a16="http://schemas.microsoft.com/office/drawing/2014/main" id="{6E99AFCA-81D9-426E-8158-B90B46915571}"/>
                </a:ext>
              </a:extLst>
            </p:cNvPr>
            <p:cNvSpPr>
              <a:spLocks noChangeArrowheads="1"/>
            </p:cNvSpPr>
            <p:nvPr/>
          </p:nvSpPr>
          <p:spPr bwMode="auto">
            <a:xfrm>
              <a:off x="560" y="2958"/>
              <a:ext cx="0" cy="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045" name="Rectangle 52">
              <a:extLst>
                <a:ext uri="{FF2B5EF4-FFF2-40B4-BE49-F238E27FC236}">
                  <a16:creationId xmlns:a16="http://schemas.microsoft.com/office/drawing/2014/main" id="{BC5C4ABD-766B-4141-B82C-1CF77DCC3361}"/>
                </a:ext>
              </a:extLst>
            </p:cNvPr>
            <p:cNvSpPr>
              <a:spLocks noChangeArrowheads="1"/>
            </p:cNvSpPr>
            <p:nvPr/>
          </p:nvSpPr>
          <p:spPr bwMode="auto">
            <a:xfrm>
              <a:off x="602" y="2968"/>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46" name="Rectangle 53">
              <a:extLst>
                <a:ext uri="{FF2B5EF4-FFF2-40B4-BE49-F238E27FC236}">
                  <a16:creationId xmlns:a16="http://schemas.microsoft.com/office/drawing/2014/main" id="{4919E35F-181A-4C58-B4FF-E5680129D9F7}"/>
                </a:ext>
              </a:extLst>
            </p:cNvPr>
            <p:cNvSpPr>
              <a:spLocks noChangeArrowheads="1"/>
            </p:cNvSpPr>
            <p:nvPr/>
          </p:nvSpPr>
          <p:spPr bwMode="auto">
            <a:xfrm>
              <a:off x="578" y="2963"/>
              <a:ext cx="1877"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Sie geben Rückmeldung, WAS aus dem </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48" name="Rectangle 55">
              <a:extLst>
                <a:ext uri="{FF2B5EF4-FFF2-40B4-BE49-F238E27FC236}">
                  <a16:creationId xmlns:a16="http://schemas.microsoft.com/office/drawing/2014/main" id="{D192E85A-F21F-4B79-991C-9F5541F70B40}"/>
                </a:ext>
              </a:extLst>
            </p:cNvPr>
            <p:cNvSpPr>
              <a:spLocks noChangeArrowheads="1"/>
            </p:cNvSpPr>
            <p:nvPr/>
          </p:nvSpPr>
          <p:spPr bwMode="auto">
            <a:xfrm>
              <a:off x="555" y="3165"/>
              <a:ext cx="2041"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Beraterteam WIE bei Ihnen angekommen ist</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49" name="Rectangle 56">
              <a:extLst>
                <a:ext uri="{FF2B5EF4-FFF2-40B4-BE49-F238E27FC236}">
                  <a16:creationId xmlns:a16="http://schemas.microsoft.com/office/drawing/2014/main" id="{6D397B12-842B-48D1-AA9A-91619334736E}"/>
                </a:ext>
              </a:extLst>
            </p:cNvPr>
            <p:cNvSpPr>
              <a:spLocks noChangeArrowheads="1"/>
            </p:cNvSpPr>
            <p:nvPr/>
          </p:nvSpPr>
          <p:spPr bwMode="auto">
            <a:xfrm>
              <a:off x="2543" y="3072"/>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grpSp>
          <p:nvGrpSpPr>
            <p:cNvPr id="1050" name="Group 59">
              <a:extLst>
                <a:ext uri="{FF2B5EF4-FFF2-40B4-BE49-F238E27FC236}">
                  <a16:creationId xmlns:a16="http://schemas.microsoft.com/office/drawing/2014/main" id="{A21AE9DB-D654-4637-9E9E-AAB21E6350A8}"/>
                </a:ext>
              </a:extLst>
            </p:cNvPr>
            <p:cNvGrpSpPr>
              <a:grpSpLocks/>
            </p:cNvGrpSpPr>
            <p:nvPr/>
          </p:nvGrpSpPr>
          <p:grpSpPr bwMode="auto">
            <a:xfrm>
              <a:off x="3042" y="1842"/>
              <a:ext cx="2250" cy="1536"/>
              <a:chOff x="3042" y="1842"/>
              <a:chExt cx="2250" cy="1536"/>
            </a:xfrm>
          </p:grpSpPr>
          <p:sp>
            <p:nvSpPr>
              <p:cNvPr id="1098" name="Rectangle 57">
                <a:extLst>
                  <a:ext uri="{FF2B5EF4-FFF2-40B4-BE49-F238E27FC236}">
                    <a16:creationId xmlns:a16="http://schemas.microsoft.com/office/drawing/2014/main" id="{206C7AAE-6945-41CC-918B-ABAE56D93B62}"/>
                  </a:ext>
                </a:extLst>
              </p:cNvPr>
              <p:cNvSpPr>
                <a:spLocks noChangeArrowheads="1"/>
              </p:cNvSpPr>
              <p:nvPr/>
            </p:nvSpPr>
            <p:spPr bwMode="auto">
              <a:xfrm>
                <a:off x="3048" y="1847"/>
                <a:ext cx="2238" cy="15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sz="1400"/>
              </a:p>
            </p:txBody>
          </p:sp>
          <p:sp>
            <p:nvSpPr>
              <p:cNvPr id="1099" name="Freeform 58">
                <a:extLst>
                  <a:ext uri="{FF2B5EF4-FFF2-40B4-BE49-F238E27FC236}">
                    <a16:creationId xmlns:a16="http://schemas.microsoft.com/office/drawing/2014/main" id="{754B26A0-193F-4440-BD91-247190EC2C59}"/>
                  </a:ext>
                </a:extLst>
              </p:cNvPr>
              <p:cNvSpPr>
                <a:spLocks noEditPoints="1"/>
              </p:cNvSpPr>
              <p:nvPr/>
            </p:nvSpPr>
            <p:spPr bwMode="auto">
              <a:xfrm>
                <a:off x="3042" y="1842"/>
                <a:ext cx="2250" cy="1536"/>
              </a:xfrm>
              <a:custGeom>
                <a:avLst/>
                <a:gdLst>
                  <a:gd name="T0" fmla="*/ 2120 w 2250"/>
                  <a:gd name="T1" fmla="*/ 11 h 1536"/>
                  <a:gd name="T2" fmla="*/ 2018 w 2250"/>
                  <a:gd name="T3" fmla="*/ 0 h 1536"/>
                  <a:gd name="T4" fmla="*/ 1882 w 2250"/>
                  <a:gd name="T5" fmla="*/ 11 h 1536"/>
                  <a:gd name="T6" fmla="*/ 1758 w 2250"/>
                  <a:gd name="T7" fmla="*/ 0 h 1536"/>
                  <a:gd name="T8" fmla="*/ 1656 w 2250"/>
                  <a:gd name="T9" fmla="*/ 11 h 1536"/>
                  <a:gd name="T10" fmla="*/ 1509 w 2250"/>
                  <a:gd name="T11" fmla="*/ 11 h 1536"/>
                  <a:gd name="T12" fmla="*/ 1408 w 2250"/>
                  <a:gd name="T13" fmla="*/ 0 h 1536"/>
                  <a:gd name="T14" fmla="*/ 1272 w 2250"/>
                  <a:gd name="T15" fmla="*/ 11 h 1536"/>
                  <a:gd name="T16" fmla="*/ 1148 w 2250"/>
                  <a:gd name="T17" fmla="*/ 0 h 1536"/>
                  <a:gd name="T18" fmla="*/ 1046 w 2250"/>
                  <a:gd name="T19" fmla="*/ 11 h 1536"/>
                  <a:gd name="T20" fmla="*/ 899 w 2250"/>
                  <a:gd name="T21" fmla="*/ 11 h 1536"/>
                  <a:gd name="T22" fmla="*/ 797 w 2250"/>
                  <a:gd name="T23" fmla="*/ 0 h 1536"/>
                  <a:gd name="T24" fmla="*/ 662 w 2250"/>
                  <a:gd name="T25" fmla="*/ 11 h 1536"/>
                  <a:gd name="T26" fmla="*/ 537 w 2250"/>
                  <a:gd name="T27" fmla="*/ 0 h 1536"/>
                  <a:gd name="T28" fmla="*/ 436 w 2250"/>
                  <a:gd name="T29" fmla="*/ 11 h 1536"/>
                  <a:gd name="T30" fmla="*/ 289 w 2250"/>
                  <a:gd name="T31" fmla="*/ 11 h 1536"/>
                  <a:gd name="T32" fmla="*/ 187 w 2250"/>
                  <a:gd name="T33" fmla="*/ 0 h 1536"/>
                  <a:gd name="T34" fmla="*/ 51 w 2250"/>
                  <a:gd name="T35" fmla="*/ 11 h 1536"/>
                  <a:gd name="T36" fmla="*/ 0 w 2250"/>
                  <a:gd name="T37" fmla="*/ 84 h 1536"/>
                  <a:gd name="T38" fmla="*/ 12 w 2250"/>
                  <a:gd name="T39" fmla="*/ 186 h 1536"/>
                  <a:gd name="T40" fmla="*/ 12 w 2250"/>
                  <a:gd name="T41" fmla="*/ 333 h 1536"/>
                  <a:gd name="T42" fmla="*/ 0 w 2250"/>
                  <a:gd name="T43" fmla="*/ 435 h 1536"/>
                  <a:gd name="T44" fmla="*/ 12 w 2250"/>
                  <a:gd name="T45" fmla="*/ 570 h 1536"/>
                  <a:gd name="T46" fmla="*/ 0 w 2250"/>
                  <a:gd name="T47" fmla="*/ 694 h 1536"/>
                  <a:gd name="T48" fmla="*/ 12 w 2250"/>
                  <a:gd name="T49" fmla="*/ 796 h 1536"/>
                  <a:gd name="T50" fmla="*/ 12 w 2250"/>
                  <a:gd name="T51" fmla="*/ 943 h 1536"/>
                  <a:gd name="T52" fmla="*/ 0 w 2250"/>
                  <a:gd name="T53" fmla="*/ 1045 h 1536"/>
                  <a:gd name="T54" fmla="*/ 12 w 2250"/>
                  <a:gd name="T55" fmla="*/ 1180 h 1536"/>
                  <a:gd name="T56" fmla="*/ 0 w 2250"/>
                  <a:gd name="T57" fmla="*/ 1305 h 1536"/>
                  <a:gd name="T58" fmla="*/ 12 w 2250"/>
                  <a:gd name="T59" fmla="*/ 1406 h 1536"/>
                  <a:gd name="T60" fmla="*/ 0 w 2250"/>
                  <a:gd name="T61" fmla="*/ 1519 h 1536"/>
                  <a:gd name="T62" fmla="*/ 130 w 2250"/>
                  <a:gd name="T63" fmla="*/ 1525 h 1536"/>
                  <a:gd name="T64" fmla="*/ 255 w 2250"/>
                  <a:gd name="T65" fmla="*/ 1536 h 1536"/>
                  <a:gd name="T66" fmla="*/ 356 w 2250"/>
                  <a:gd name="T67" fmla="*/ 1525 h 1536"/>
                  <a:gd name="T68" fmla="*/ 503 w 2250"/>
                  <a:gd name="T69" fmla="*/ 1525 h 1536"/>
                  <a:gd name="T70" fmla="*/ 605 w 2250"/>
                  <a:gd name="T71" fmla="*/ 1536 h 1536"/>
                  <a:gd name="T72" fmla="*/ 741 w 2250"/>
                  <a:gd name="T73" fmla="*/ 1525 h 1536"/>
                  <a:gd name="T74" fmla="*/ 865 w 2250"/>
                  <a:gd name="T75" fmla="*/ 1536 h 1536"/>
                  <a:gd name="T76" fmla="*/ 967 w 2250"/>
                  <a:gd name="T77" fmla="*/ 1525 h 1536"/>
                  <a:gd name="T78" fmla="*/ 1114 w 2250"/>
                  <a:gd name="T79" fmla="*/ 1525 h 1536"/>
                  <a:gd name="T80" fmla="*/ 1216 w 2250"/>
                  <a:gd name="T81" fmla="*/ 1536 h 1536"/>
                  <a:gd name="T82" fmla="*/ 1351 w 2250"/>
                  <a:gd name="T83" fmla="*/ 1525 h 1536"/>
                  <a:gd name="T84" fmla="*/ 1475 w 2250"/>
                  <a:gd name="T85" fmla="*/ 1536 h 1536"/>
                  <a:gd name="T86" fmla="*/ 1577 w 2250"/>
                  <a:gd name="T87" fmla="*/ 1525 h 1536"/>
                  <a:gd name="T88" fmla="*/ 1724 w 2250"/>
                  <a:gd name="T89" fmla="*/ 1525 h 1536"/>
                  <a:gd name="T90" fmla="*/ 1826 w 2250"/>
                  <a:gd name="T91" fmla="*/ 1536 h 1536"/>
                  <a:gd name="T92" fmla="*/ 1962 w 2250"/>
                  <a:gd name="T93" fmla="*/ 1525 h 1536"/>
                  <a:gd name="T94" fmla="*/ 2086 w 2250"/>
                  <a:gd name="T95" fmla="*/ 1536 h 1536"/>
                  <a:gd name="T96" fmla="*/ 2188 w 2250"/>
                  <a:gd name="T97" fmla="*/ 1525 h 1536"/>
                  <a:gd name="T98" fmla="*/ 2250 w 2250"/>
                  <a:gd name="T99" fmla="*/ 1474 h 1536"/>
                  <a:gd name="T100" fmla="*/ 2239 w 2250"/>
                  <a:gd name="T101" fmla="*/ 1338 h 1536"/>
                  <a:gd name="T102" fmla="*/ 2250 w 2250"/>
                  <a:gd name="T103" fmla="*/ 1214 h 1536"/>
                  <a:gd name="T104" fmla="*/ 2239 w 2250"/>
                  <a:gd name="T105" fmla="*/ 1112 h 1536"/>
                  <a:gd name="T106" fmla="*/ 2239 w 2250"/>
                  <a:gd name="T107" fmla="*/ 965 h 1536"/>
                  <a:gd name="T108" fmla="*/ 2250 w 2250"/>
                  <a:gd name="T109" fmla="*/ 864 h 1536"/>
                  <a:gd name="T110" fmla="*/ 2239 w 2250"/>
                  <a:gd name="T111" fmla="*/ 728 h 1536"/>
                  <a:gd name="T112" fmla="*/ 2250 w 2250"/>
                  <a:gd name="T113" fmla="*/ 604 h 1536"/>
                  <a:gd name="T114" fmla="*/ 2239 w 2250"/>
                  <a:gd name="T115" fmla="*/ 502 h 1536"/>
                  <a:gd name="T116" fmla="*/ 2239 w 2250"/>
                  <a:gd name="T117" fmla="*/ 355 h 1536"/>
                  <a:gd name="T118" fmla="*/ 2250 w 2250"/>
                  <a:gd name="T119" fmla="*/ 254 h 1536"/>
                  <a:gd name="T120" fmla="*/ 2239 w 2250"/>
                  <a:gd name="T121" fmla="*/ 118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250" h="1536">
                    <a:moveTo>
                      <a:pt x="2244" y="11"/>
                    </a:moveTo>
                    <a:lnTo>
                      <a:pt x="2233" y="11"/>
                    </a:lnTo>
                    <a:lnTo>
                      <a:pt x="2233" y="0"/>
                    </a:lnTo>
                    <a:lnTo>
                      <a:pt x="2244" y="0"/>
                    </a:lnTo>
                    <a:lnTo>
                      <a:pt x="2244" y="11"/>
                    </a:lnTo>
                    <a:close/>
                    <a:moveTo>
                      <a:pt x="2222" y="11"/>
                    </a:moveTo>
                    <a:lnTo>
                      <a:pt x="2210" y="11"/>
                    </a:lnTo>
                    <a:lnTo>
                      <a:pt x="2210" y="0"/>
                    </a:lnTo>
                    <a:lnTo>
                      <a:pt x="2222" y="0"/>
                    </a:lnTo>
                    <a:lnTo>
                      <a:pt x="2222" y="11"/>
                    </a:lnTo>
                    <a:close/>
                    <a:moveTo>
                      <a:pt x="2199" y="11"/>
                    </a:moveTo>
                    <a:lnTo>
                      <a:pt x="2188" y="11"/>
                    </a:lnTo>
                    <a:lnTo>
                      <a:pt x="2188" y="0"/>
                    </a:lnTo>
                    <a:lnTo>
                      <a:pt x="2199" y="0"/>
                    </a:lnTo>
                    <a:lnTo>
                      <a:pt x="2199" y="11"/>
                    </a:lnTo>
                    <a:close/>
                    <a:moveTo>
                      <a:pt x="2176" y="11"/>
                    </a:moveTo>
                    <a:lnTo>
                      <a:pt x="2165" y="11"/>
                    </a:lnTo>
                    <a:lnTo>
                      <a:pt x="2165" y="0"/>
                    </a:lnTo>
                    <a:lnTo>
                      <a:pt x="2176" y="0"/>
                    </a:lnTo>
                    <a:lnTo>
                      <a:pt x="2176" y="11"/>
                    </a:lnTo>
                    <a:close/>
                    <a:moveTo>
                      <a:pt x="2154" y="11"/>
                    </a:moveTo>
                    <a:lnTo>
                      <a:pt x="2143" y="11"/>
                    </a:lnTo>
                    <a:lnTo>
                      <a:pt x="2143" y="0"/>
                    </a:lnTo>
                    <a:lnTo>
                      <a:pt x="2154" y="0"/>
                    </a:lnTo>
                    <a:lnTo>
                      <a:pt x="2154" y="11"/>
                    </a:lnTo>
                    <a:close/>
                    <a:moveTo>
                      <a:pt x="2131" y="11"/>
                    </a:moveTo>
                    <a:lnTo>
                      <a:pt x="2120" y="11"/>
                    </a:lnTo>
                    <a:lnTo>
                      <a:pt x="2120" y="0"/>
                    </a:lnTo>
                    <a:lnTo>
                      <a:pt x="2131" y="0"/>
                    </a:lnTo>
                    <a:lnTo>
                      <a:pt x="2131" y="11"/>
                    </a:lnTo>
                    <a:close/>
                    <a:moveTo>
                      <a:pt x="2109" y="11"/>
                    </a:moveTo>
                    <a:lnTo>
                      <a:pt x="2097" y="11"/>
                    </a:lnTo>
                    <a:lnTo>
                      <a:pt x="2097" y="0"/>
                    </a:lnTo>
                    <a:lnTo>
                      <a:pt x="2109" y="0"/>
                    </a:lnTo>
                    <a:lnTo>
                      <a:pt x="2109" y="11"/>
                    </a:lnTo>
                    <a:close/>
                    <a:moveTo>
                      <a:pt x="2086" y="11"/>
                    </a:moveTo>
                    <a:lnTo>
                      <a:pt x="2075" y="11"/>
                    </a:lnTo>
                    <a:lnTo>
                      <a:pt x="2075" y="0"/>
                    </a:lnTo>
                    <a:lnTo>
                      <a:pt x="2086" y="0"/>
                    </a:lnTo>
                    <a:lnTo>
                      <a:pt x="2086" y="11"/>
                    </a:lnTo>
                    <a:close/>
                    <a:moveTo>
                      <a:pt x="2063" y="11"/>
                    </a:moveTo>
                    <a:lnTo>
                      <a:pt x="2052" y="11"/>
                    </a:lnTo>
                    <a:lnTo>
                      <a:pt x="2052" y="0"/>
                    </a:lnTo>
                    <a:lnTo>
                      <a:pt x="2063" y="0"/>
                    </a:lnTo>
                    <a:lnTo>
                      <a:pt x="2063" y="11"/>
                    </a:lnTo>
                    <a:close/>
                    <a:moveTo>
                      <a:pt x="2041" y="11"/>
                    </a:moveTo>
                    <a:lnTo>
                      <a:pt x="2029" y="11"/>
                    </a:lnTo>
                    <a:lnTo>
                      <a:pt x="2029" y="0"/>
                    </a:lnTo>
                    <a:lnTo>
                      <a:pt x="2041" y="0"/>
                    </a:lnTo>
                    <a:lnTo>
                      <a:pt x="2041" y="11"/>
                    </a:lnTo>
                    <a:close/>
                    <a:moveTo>
                      <a:pt x="2018" y="11"/>
                    </a:moveTo>
                    <a:lnTo>
                      <a:pt x="2007" y="11"/>
                    </a:lnTo>
                    <a:lnTo>
                      <a:pt x="2007" y="0"/>
                    </a:lnTo>
                    <a:lnTo>
                      <a:pt x="2018" y="0"/>
                    </a:lnTo>
                    <a:lnTo>
                      <a:pt x="2018" y="11"/>
                    </a:lnTo>
                    <a:close/>
                    <a:moveTo>
                      <a:pt x="1996" y="11"/>
                    </a:moveTo>
                    <a:lnTo>
                      <a:pt x="1984" y="11"/>
                    </a:lnTo>
                    <a:lnTo>
                      <a:pt x="1984" y="0"/>
                    </a:lnTo>
                    <a:lnTo>
                      <a:pt x="1996" y="0"/>
                    </a:lnTo>
                    <a:lnTo>
                      <a:pt x="1996" y="11"/>
                    </a:lnTo>
                    <a:close/>
                    <a:moveTo>
                      <a:pt x="1973" y="11"/>
                    </a:moveTo>
                    <a:lnTo>
                      <a:pt x="1962" y="11"/>
                    </a:lnTo>
                    <a:lnTo>
                      <a:pt x="1962" y="0"/>
                    </a:lnTo>
                    <a:lnTo>
                      <a:pt x="1973" y="0"/>
                    </a:lnTo>
                    <a:lnTo>
                      <a:pt x="1973" y="11"/>
                    </a:lnTo>
                    <a:close/>
                    <a:moveTo>
                      <a:pt x="1950" y="11"/>
                    </a:moveTo>
                    <a:lnTo>
                      <a:pt x="1939" y="11"/>
                    </a:lnTo>
                    <a:lnTo>
                      <a:pt x="1939" y="0"/>
                    </a:lnTo>
                    <a:lnTo>
                      <a:pt x="1950" y="0"/>
                    </a:lnTo>
                    <a:lnTo>
                      <a:pt x="1950" y="11"/>
                    </a:lnTo>
                    <a:close/>
                    <a:moveTo>
                      <a:pt x="1928" y="11"/>
                    </a:moveTo>
                    <a:lnTo>
                      <a:pt x="1916" y="11"/>
                    </a:lnTo>
                    <a:lnTo>
                      <a:pt x="1916" y="0"/>
                    </a:lnTo>
                    <a:lnTo>
                      <a:pt x="1928" y="0"/>
                    </a:lnTo>
                    <a:lnTo>
                      <a:pt x="1928" y="11"/>
                    </a:lnTo>
                    <a:close/>
                    <a:moveTo>
                      <a:pt x="1905" y="11"/>
                    </a:moveTo>
                    <a:lnTo>
                      <a:pt x="1894" y="11"/>
                    </a:lnTo>
                    <a:lnTo>
                      <a:pt x="1894" y="0"/>
                    </a:lnTo>
                    <a:lnTo>
                      <a:pt x="1905" y="0"/>
                    </a:lnTo>
                    <a:lnTo>
                      <a:pt x="1905" y="11"/>
                    </a:lnTo>
                    <a:close/>
                    <a:moveTo>
                      <a:pt x="1882" y="11"/>
                    </a:moveTo>
                    <a:lnTo>
                      <a:pt x="1871" y="11"/>
                    </a:lnTo>
                    <a:lnTo>
                      <a:pt x="1871" y="0"/>
                    </a:lnTo>
                    <a:lnTo>
                      <a:pt x="1882" y="0"/>
                    </a:lnTo>
                    <a:lnTo>
                      <a:pt x="1882" y="11"/>
                    </a:lnTo>
                    <a:close/>
                    <a:moveTo>
                      <a:pt x="1860" y="11"/>
                    </a:moveTo>
                    <a:lnTo>
                      <a:pt x="1849" y="11"/>
                    </a:lnTo>
                    <a:lnTo>
                      <a:pt x="1849" y="0"/>
                    </a:lnTo>
                    <a:lnTo>
                      <a:pt x="1860" y="0"/>
                    </a:lnTo>
                    <a:lnTo>
                      <a:pt x="1860" y="11"/>
                    </a:lnTo>
                    <a:close/>
                    <a:moveTo>
                      <a:pt x="1837" y="11"/>
                    </a:moveTo>
                    <a:lnTo>
                      <a:pt x="1826" y="11"/>
                    </a:lnTo>
                    <a:lnTo>
                      <a:pt x="1826" y="0"/>
                    </a:lnTo>
                    <a:lnTo>
                      <a:pt x="1837" y="0"/>
                    </a:lnTo>
                    <a:lnTo>
                      <a:pt x="1837" y="11"/>
                    </a:lnTo>
                    <a:close/>
                    <a:moveTo>
                      <a:pt x="1815" y="11"/>
                    </a:moveTo>
                    <a:lnTo>
                      <a:pt x="1803" y="11"/>
                    </a:lnTo>
                    <a:lnTo>
                      <a:pt x="1803" y="0"/>
                    </a:lnTo>
                    <a:lnTo>
                      <a:pt x="1815" y="0"/>
                    </a:lnTo>
                    <a:lnTo>
                      <a:pt x="1815" y="11"/>
                    </a:lnTo>
                    <a:close/>
                    <a:moveTo>
                      <a:pt x="1792" y="11"/>
                    </a:moveTo>
                    <a:lnTo>
                      <a:pt x="1781" y="11"/>
                    </a:lnTo>
                    <a:lnTo>
                      <a:pt x="1781" y="0"/>
                    </a:lnTo>
                    <a:lnTo>
                      <a:pt x="1792" y="0"/>
                    </a:lnTo>
                    <a:lnTo>
                      <a:pt x="1792" y="11"/>
                    </a:lnTo>
                    <a:close/>
                    <a:moveTo>
                      <a:pt x="1770" y="11"/>
                    </a:moveTo>
                    <a:lnTo>
                      <a:pt x="1758" y="11"/>
                    </a:lnTo>
                    <a:lnTo>
                      <a:pt x="1758" y="0"/>
                    </a:lnTo>
                    <a:lnTo>
                      <a:pt x="1770" y="0"/>
                    </a:lnTo>
                    <a:lnTo>
                      <a:pt x="1770" y="11"/>
                    </a:lnTo>
                    <a:close/>
                    <a:moveTo>
                      <a:pt x="1747" y="11"/>
                    </a:moveTo>
                    <a:lnTo>
                      <a:pt x="1736" y="11"/>
                    </a:lnTo>
                    <a:lnTo>
                      <a:pt x="1736" y="0"/>
                    </a:lnTo>
                    <a:lnTo>
                      <a:pt x="1747" y="0"/>
                    </a:lnTo>
                    <a:lnTo>
                      <a:pt x="1747" y="11"/>
                    </a:lnTo>
                    <a:close/>
                    <a:moveTo>
                      <a:pt x="1724" y="11"/>
                    </a:moveTo>
                    <a:lnTo>
                      <a:pt x="1713" y="11"/>
                    </a:lnTo>
                    <a:lnTo>
                      <a:pt x="1713" y="0"/>
                    </a:lnTo>
                    <a:lnTo>
                      <a:pt x="1724" y="0"/>
                    </a:lnTo>
                    <a:lnTo>
                      <a:pt x="1724" y="11"/>
                    </a:lnTo>
                    <a:close/>
                    <a:moveTo>
                      <a:pt x="1702" y="11"/>
                    </a:moveTo>
                    <a:lnTo>
                      <a:pt x="1690" y="11"/>
                    </a:lnTo>
                    <a:lnTo>
                      <a:pt x="1690" y="0"/>
                    </a:lnTo>
                    <a:lnTo>
                      <a:pt x="1702" y="0"/>
                    </a:lnTo>
                    <a:lnTo>
                      <a:pt x="1702" y="11"/>
                    </a:lnTo>
                    <a:close/>
                    <a:moveTo>
                      <a:pt x="1679" y="11"/>
                    </a:moveTo>
                    <a:lnTo>
                      <a:pt x="1668" y="11"/>
                    </a:lnTo>
                    <a:lnTo>
                      <a:pt x="1668" y="0"/>
                    </a:lnTo>
                    <a:lnTo>
                      <a:pt x="1679" y="0"/>
                    </a:lnTo>
                    <a:lnTo>
                      <a:pt x="1679" y="11"/>
                    </a:lnTo>
                    <a:close/>
                    <a:moveTo>
                      <a:pt x="1656" y="11"/>
                    </a:moveTo>
                    <a:lnTo>
                      <a:pt x="1645" y="11"/>
                    </a:lnTo>
                    <a:lnTo>
                      <a:pt x="1645" y="0"/>
                    </a:lnTo>
                    <a:lnTo>
                      <a:pt x="1656" y="0"/>
                    </a:lnTo>
                    <a:lnTo>
                      <a:pt x="1656" y="11"/>
                    </a:lnTo>
                    <a:close/>
                    <a:moveTo>
                      <a:pt x="1634" y="11"/>
                    </a:moveTo>
                    <a:lnTo>
                      <a:pt x="1622" y="11"/>
                    </a:lnTo>
                    <a:lnTo>
                      <a:pt x="1622" y="0"/>
                    </a:lnTo>
                    <a:lnTo>
                      <a:pt x="1634" y="0"/>
                    </a:lnTo>
                    <a:lnTo>
                      <a:pt x="1634" y="11"/>
                    </a:lnTo>
                    <a:close/>
                    <a:moveTo>
                      <a:pt x="1611" y="11"/>
                    </a:moveTo>
                    <a:lnTo>
                      <a:pt x="1600" y="11"/>
                    </a:lnTo>
                    <a:lnTo>
                      <a:pt x="1600" y="0"/>
                    </a:lnTo>
                    <a:lnTo>
                      <a:pt x="1611" y="0"/>
                    </a:lnTo>
                    <a:lnTo>
                      <a:pt x="1611" y="11"/>
                    </a:lnTo>
                    <a:close/>
                    <a:moveTo>
                      <a:pt x="1589" y="11"/>
                    </a:moveTo>
                    <a:lnTo>
                      <a:pt x="1577" y="11"/>
                    </a:lnTo>
                    <a:lnTo>
                      <a:pt x="1577" y="0"/>
                    </a:lnTo>
                    <a:lnTo>
                      <a:pt x="1589" y="0"/>
                    </a:lnTo>
                    <a:lnTo>
                      <a:pt x="1589" y="11"/>
                    </a:lnTo>
                    <a:close/>
                    <a:moveTo>
                      <a:pt x="1566" y="11"/>
                    </a:moveTo>
                    <a:lnTo>
                      <a:pt x="1555" y="11"/>
                    </a:lnTo>
                    <a:lnTo>
                      <a:pt x="1555" y="0"/>
                    </a:lnTo>
                    <a:lnTo>
                      <a:pt x="1566" y="0"/>
                    </a:lnTo>
                    <a:lnTo>
                      <a:pt x="1566" y="11"/>
                    </a:lnTo>
                    <a:close/>
                    <a:moveTo>
                      <a:pt x="1543" y="11"/>
                    </a:moveTo>
                    <a:lnTo>
                      <a:pt x="1532" y="11"/>
                    </a:lnTo>
                    <a:lnTo>
                      <a:pt x="1532" y="0"/>
                    </a:lnTo>
                    <a:lnTo>
                      <a:pt x="1543" y="0"/>
                    </a:lnTo>
                    <a:lnTo>
                      <a:pt x="1543" y="11"/>
                    </a:lnTo>
                    <a:close/>
                    <a:moveTo>
                      <a:pt x="1521" y="11"/>
                    </a:moveTo>
                    <a:lnTo>
                      <a:pt x="1509" y="11"/>
                    </a:lnTo>
                    <a:lnTo>
                      <a:pt x="1509" y="0"/>
                    </a:lnTo>
                    <a:lnTo>
                      <a:pt x="1521" y="0"/>
                    </a:lnTo>
                    <a:lnTo>
                      <a:pt x="1521" y="11"/>
                    </a:lnTo>
                    <a:close/>
                    <a:moveTo>
                      <a:pt x="1498" y="11"/>
                    </a:moveTo>
                    <a:lnTo>
                      <a:pt x="1487" y="11"/>
                    </a:lnTo>
                    <a:lnTo>
                      <a:pt x="1487" y="0"/>
                    </a:lnTo>
                    <a:lnTo>
                      <a:pt x="1498" y="0"/>
                    </a:lnTo>
                    <a:lnTo>
                      <a:pt x="1498" y="11"/>
                    </a:lnTo>
                    <a:close/>
                    <a:moveTo>
                      <a:pt x="1475" y="11"/>
                    </a:moveTo>
                    <a:lnTo>
                      <a:pt x="1464" y="11"/>
                    </a:lnTo>
                    <a:lnTo>
                      <a:pt x="1464" y="0"/>
                    </a:lnTo>
                    <a:lnTo>
                      <a:pt x="1475" y="0"/>
                    </a:lnTo>
                    <a:lnTo>
                      <a:pt x="1475" y="11"/>
                    </a:lnTo>
                    <a:close/>
                    <a:moveTo>
                      <a:pt x="1453" y="11"/>
                    </a:moveTo>
                    <a:lnTo>
                      <a:pt x="1442" y="11"/>
                    </a:lnTo>
                    <a:lnTo>
                      <a:pt x="1442" y="0"/>
                    </a:lnTo>
                    <a:lnTo>
                      <a:pt x="1453" y="0"/>
                    </a:lnTo>
                    <a:lnTo>
                      <a:pt x="1453" y="11"/>
                    </a:lnTo>
                    <a:close/>
                    <a:moveTo>
                      <a:pt x="1430" y="11"/>
                    </a:moveTo>
                    <a:lnTo>
                      <a:pt x="1419" y="11"/>
                    </a:lnTo>
                    <a:lnTo>
                      <a:pt x="1419" y="0"/>
                    </a:lnTo>
                    <a:lnTo>
                      <a:pt x="1430" y="0"/>
                    </a:lnTo>
                    <a:lnTo>
                      <a:pt x="1430" y="11"/>
                    </a:lnTo>
                    <a:close/>
                    <a:moveTo>
                      <a:pt x="1408" y="11"/>
                    </a:moveTo>
                    <a:lnTo>
                      <a:pt x="1396" y="11"/>
                    </a:lnTo>
                    <a:lnTo>
                      <a:pt x="1396" y="0"/>
                    </a:lnTo>
                    <a:lnTo>
                      <a:pt x="1408" y="0"/>
                    </a:lnTo>
                    <a:lnTo>
                      <a:pt x="1408" y="11"/>
                    </a:lnTo>
                    <a:close/>
                    <a:moveTo>
                      <a:pt x="1385" y="11"/>
                    </a:moveTo>
                    <a:lnTo>
                      <a:pt x="1374" y="11"/>
                    </a:lnTo>
                    <a:lnTo>
                      <a:pt x="1374" y="0"/>
                    </a:lnTo>
                    <a:lnTo>
                      <a:pt x="1385" y="0"/>
                    </a:lnTo>
                    <a:lnTo>
                      <a:pt x="1385" y="11"/>
                    </a:lnTo>
                    <a:close/>
                    <a:moveTo>
                      <a:pt x="1363" y="11"/>
                    </a:moveTo>
                    <a:lnTo>
                      <a:pt x="1351" y="11"/>
                    </a:lnTo>
                    <a:lnTo>
                      <a:pt x="1351" y="0"/>
                    </a:lnTo>
                    <a:lnTo>
                      <a:pt x="1363" y="0"/>
                    </a:lnTo>
                    <a:lnTo>
                      <a:pt x="1363" y="11"/>
                    </a:lnTo>
                    <a:close/>
                    <a:moveTo>
                      <a:pt x="1340" y="11"/>
                    </a:moveTo>
                    <a:lnTo>
                      <a:pt x="1329" y="11"/>
                    </a:lnTo>
                    <a:lnTo>
                      <a:pt x="1329" y="0"/>
                    </a:lnTo>
                    <a:lnTo>
                      <a:pt x="1340" y="0"/>
                    </a:lnTo>
                    <a:lnTo>
                      <a:pt x="1340" y="11"/>
                    </a:lnTo>
                    <a:close/>
                    <a:moveTo>
                      <a:pt x="1317" y="11"/>
                    </a:moveTo>
                    <a:lnTo>
                      <a:pt x="1306" y="11"/>
                    </a:lnTo>
                    <a:lnTo>
                      <a:pt x="1306" y="0"/>
                    </a:lnTo>
                    <a:lnTo>
                      <a:pt x="1317" y="0"/>
                    </a:lnTo>
                    <a:lnTo>
                      <a:pt x="1317" y="11"/>
                    </a:lnTo>
                    <a:close/>
                    <a:moveTo>
                      <a:pt x="1295" y="11"/>
                    </a:moveTo>
                    <a:lnTo>
                      <a:pt x="1283" y="11"/>
                    </a:lnTo>
                    <a:lnTo>
                      <a:pt x="1283" y="0"/>
                    </a:lnTo>
                    <a:lnTo>
                      <a:pt x="1295" y="0"/>
                    </a:lnTo>
                    <a:lnTo>
                      <a:pt x="1295" y="11"/>
                    </a:lnTo>
                    <a:close/>
                    <a:moveTo>
                      <a:pt x="1272" y="11"/>
                    </a:moveTo>
                    <a:lnTo>
                      <a:pt x="1261" y="11"/>
                    </a:lnTo>
                    <a:lnTo>
                      <a:pt x="1261" y="0"/>
                    </a:lnTo>
                    <a:lnTo>
                      <a:pt x="1272" y="0"/>
                    </a:lnTo>
                    <a:lnTo>
                      <a:pt x="1272" y="11"/>
                    </a:lnTo>
                    <a:close/>
                    <a:moveTo>
                      <a:pt x="1249" y="11"/>
                    </a:moveTo>
                    <a:lnTo>
                      <a:pt x="1238" y="11"/>
                    </a:lnTo>
                    <a:lnTo>
                      <a:pt x="1238" y="0"/>
                    </a:lnTo>
                    <a:lnTo>
                      <a:pt x="1249" y="0"/>
                    </a:lnTo>
                    <a:lnTo>
                      <a:pt x="1249" y="11"/>
                    </a:lnTo>
                    <a:close/>
                    <a:moveTo>
                      <a:pt x="1227" y="11"/>
                    </a:moveTo>
                    <a:lnTo>
                      <a:pt x="1216" y="11"/>
                    </a:lnTo>
                    <a:lnTo>
                      <a:pt x="1216" y="0"/>
                    </a:lnTo>
                    <a:lnTo>
                      <a:pt x="1227" y="0"/>
                    </a:lnTo>
                    <a:lnTo>
                      <a:pt x="1227" y="11"/>
                    </a:lnTo>
                    <a:close/>
                    <a:moveTo>
                      <a:pt x="1204" y="11"/>
                    </a:moveTo>
                    <a:lnTo>
                      <a:pt x="1193" y="11"/>
                    </a:lnTo>
                    <a:lnTo>
                      <a:pt x="1193" y="0"/>
                    </a:lnTo>
                    <a:lnTo>
                      <a:pt x="1204" y="0"/>
                    </a:lnTo>
                    <a:lnTo>
                      <a:pt x="1204" y="11"/>
                    </a:lnTo>
                    <a:close/>
                    <a:moveTo>
                      <a:pt x="1182" y="11"/>
                    </a:moveTo>
                    <a:lnTo>
                      <a:pt x="1170" y="11"/>
                    </a:lnTo>
                    <a:lnTo>
                      <a:pt x="1170" y="0"/>
                    </a:lnTo>
                    <a:lnTo>
                      <a:pt x="1182" y="0"/>
                    </a:lnTo>
                    <a:lnTo>
                      <a:pt x="1182" y="11"/>
                    </a:lnTo>
                    <a:close/>
                    <a:moveTo>
                      <a:pt x="1159" y="11"/>
                    </a:moveTo>
                    <a:lnTo>
                      <a:pt x="1148" y="11"/>
                    </a:lnTo>
                    <a:lnTo>
                      <a:pt x="1148" y="0"/>
                    </a:lnTo>
                    <a:lnTo>
                      <a:pt x="1159" y="0"/>
                    </a:lnTo>
                    <a:lnTo>
                      <a:pt x="1159" y="11"/>
                    </a:lnTo>
                    <a:close/>
                    <a:moveTo>
                      <a:pt x="1136" y="11"/>
                    </a:moveTo>
                    <a:lnTo>
                      <a:pt x="1125" y="11"/>
                    </a:lnTo>
                    <a:lnTo>
                      <a:pt x="1125" y="0"/>
                    </a:lnTo>
                    <a:lnTo>
                      <a:pt x="1136" y="0"/>
                    </a:lnTo>
                    <a:lnTo>
                      <a:pt x="1136" y="11"/>
                    </a:lnTo>
                    <a:close/>
                    <a:moveTo>
                      <a:pt x="1114" y="11"/>
                    </a:moveTo>
                    <a:lnTo>
                      <a:pt x="1102" y="11"/>
                    </a:lnTo>
                    <a:lnTo>
                      <a:pt x="1102" y="0"/>
                    </a:lnTo>
                    <a:lnTo>
                      <a:pt x="1114" y="0"/>
                    </a:lnTo>
                    <a:lnTo>
                      <a:pt x="1114" y="11"/>
                    </a:lnTo>
                    <a:close/>
                    <a:moveTo>
                      <a:pt x="1091" y="11"/>
                    </a:moveTo>
                    <a:lnTo>
                      <a:pt x="1080" y="11"/>
                    </a:lnTo>
                    <a:lnTo>
                      <a:pt x="1080" y="0"/>
                    </a:lnTo>
                    <a:lnTo>
                      <a:pt x="1091" y="0"/>
                    </a:lnTo>
                    <a:lnTo>
                      <a:pt x="1091" y="11"/>
                    </a:lnTo>
                    <a:close/>
                    <a:moveTo>
                      <a:pt x="1069" y="11"/>
                    </a:moveTo>
                    <a:lnTo>
                      <a:pt x="1057" y="11"/>
                    </a:lnTo>
                    <a:lnTo>
                      <a:pt x="1057" y="0"/>
                    </a:lnTo>
                    <a:lnTo>
                      <a:pt x="1069" y="0"/>
                    </a:lnTo>
                    <a:lnTo>
                      <a:pt x="1069" y="11"/>
                    </a:lnTo>
                    <a:close/>
                    <a:moveTo>
                      <a:pt x="1046" y="11"/>
                    </a:moveTo>
                    <a:lnTo>
                      <a:pt x="1035" y="11"/>
                    </a:lnTo>
                    <a:lnTo>
                      <a:pt x="1035" y="0"/>
                    </a:lnTo>
                    <a:lnTo>
                      <a:pt x="1046" y="0"/>
                    </a:lnTo>
                    <a:lnTo>
                      <a:pt x="1046" y="11"/>
                    </a:lnTo>
                    <a:close/>
                    <a:moveTo>
                      <a:pt x="1023" y="11"/>
                    </a:moveTo>
                    <a:lnTo>
                      <a:pt x="1012" y="11"/>
                    </a:lnTo>
                    <a:lnTo>
                      <a:pt x="1012" y="0"/>
                    </a:lnTo>
                    <a:lnTo>
                      <a:pt x="1023" y="0"/>
                    </a:lnTo>
                    <a:lnTo>
                      <a:pt x="1023" y="11"/>
                    </a:lnTo>
                    <a:close/>
                    <a:moveTo>
                      <a:pt x="1001" y="11"/>
                    </a:moveTo>
                    <a:lnTo>
                      <a:pt x="989" y="11"/>
                    </a:lnTo>
                    <a:lnTo>
                      <a:pt x="989" y="0"/>
                    </a:lnTo>
                    <a:lnTo>
                      <a:pt x="1001" y="0"/>
                    </a:lnTo>
                    <a:lnTo>
                      <a:pt x="1001" y="11"/>
                    </a:lnTo>
                    <a:close/>
                    <a:moveTo>
                      <a:pt x="978" y="11"/>
                    </a:moveTo>
                    <a:lnTo>
                      <a:pt x="967" y="11"/>
                    </a:lnTo>
                    <a:lnTo>
                      <a:pt x="967" y="0"/>
                    </a:lnTo>
                    <a:lnTo>
                      <a:pt x="978" y="0"/>
                    </a:lnTo>
                    <a:lnTo>
                      <a:pt x="978" y="11"/>
                    </a:lnTo>
                    <a:close/>
                    <a:moveTo>
                      <a:pt x="956" y="11"/>
                    </a:moveTo>
                    <a:lnTo>
                      <a:pt x="944" y="11"/>
                    </a:lnTo>
                    <a:lnTo>
                      <a:pt x="944" y="0"/>
                    </a:lnTo>
                    <a:lnTo>
                      <a:pt x="956" y="0"/>
                    </a:lnTo>
                    <a:lnTo>
                      <a:pt x="956" y="11"/>
                    </a:lnTo>
                    <a:close/>
                    <a:moveTo>
                      <a:pt x="933" y="11"/>
                    </a:moveTo>
                    <a:lnTo>
                      <a:pt x="922" y="11"/>
                    </a:lnTo>
                    <a:lnTo>
                      <a:pt x="922" y="0"/>
                    </a:lnTo>
                    <a:lnTo>
                      <a:pt x="933" y="0"/>
                    </a:lnTo>
                    <a:lnTo>
                      <a:pt x="933" y="11"/>
                    </a:lnTo>
                    <a:close/>
                    <a:moveTo>
                      <a:pt x="910" y="11"/>
                    </a:moveTo>
                    <a:lnTo>
                      <a:pt x="899" y="11"/>
                    </a:lnTo>
                    <a:lnTo>
                      <a:pt x="899" y="0"/>
                    </a:lnTo>
                    <a:lnTo>
                      <a:pt x="910" y="0"/>
                    </a:lnTo>
                    <a:lnTo>
                      <a:pt x="910" y="11"/>
                    </a:lnTo>
                    <a:close/>
                    <a:moveTo>
                      <a:pt x="888" y="11"/>
                    </a:moveTo>
                    <a:lnTo>
                      <a:pt x="876" y="11"/>
                    </a:lnTo>
                    <a:lnTo>
                      <a:pt x="876" y="0"/>
                    </a:lnTo>
                    <a:lnTo>
                      <a:pt x="888" y="0"/>
                    </a:lnTo>
                    <a:lnTo>
                      <a:pt x="888" y="11"/>
                    </a:lnTo>
                    <a:close/>
                    <a:moveTo>
                      <a:pt x="865" y="11"/>
                    </a:moveTo>
                    <a:lnTo>
                      <a:pt x="854" y="11"/>
                    </a:lnTo>
                    <a:lnTo>
                      <a:pt x="854" y="0"/>
                    </a:lnTo>
                    <a:lnTo>
                      <a:pt x="865" y="0"/>
                    </a:lnTo>
                    <a:lnTo>
                      <a:pt x="865" y="11"/>
                    </a:lnTo>
                    <a:close/>
                    <a:moveTo>
                      <a:pt x="842" y="11"/>
                    </a:moveTo>
                    <a:lnTo>
                      <a:pt x="831" y="11"/>
                    </a:lnTo>
                    <a:lnTo>
                      <a:pt x="831" y="0"/>
                    </a:lnTo>
                    <a:lnTo>
                      <a:pt x="842" y="0"/>
                    </a:lnTo>
                    <a:lnTo>
                      <a:pt x="842" y="11"/>
                    </a:lnTo>
                    <a:close/>
                    <a:moveTo>
                      <a:pt x="820" y="11"/>
                    </a:moveTo>
                    <a:lnTo>
                      <a:pt x="809" y="11"/>
                    </a:lnTo>
                    <a:lnTo>
                      <a:pt x="809" y="0"/>
                    </a:lnTo>
                    <a:lnTo>
                      <a:pt x="820" y="0"/>
                    </a:lnTo>
                    <a:lnTo>
                      <a:pt x="820" y="11"/>
                    </a:lnTo>
                    <a:close/>
                    <a:moveTo>
                      <a:pt x="797" y="11"/>
                    </a:moveTo>
                    <a:lnTo>
                      <a:pt x="786" y="11"/>
                    </a:lnTo>
                    <a:lnTo>
                      <a:pt x="786" y="0"/>
                    </a:lnTo>
                    <a:lnTo>
                      <a:pt x="797" y="0"/>
                    </a:lnTo>
                    <a:lnTo>
                      <a:pt x="797" y="11"/>
                    </a:lnTo>
                    <a:close/>
                    <a:moveTo>
                      <a:pt x="775" y="11"/>
                    </a:moveTo>
                    <a:lnTo>
                      <a:pt x="763" y="11"/>
                    </a:lnTo>
                    <a:lnTo>
                      <a:pt x="763" y="0"/>
                    </a:lnTo>
                    <a:lnTo>
                      <a:pt x="775" y="0"/>
                    </a:lnTo>
                    <a:lnTo>
                      <a:pt x="775" y="11"/>
                    </a:lnTo>
                    <a:close/>
                    <a:moveTo>
                      <a:pt x="752" y="11"/>
                    </a:moveTo>
                    <a:lnTo>
                      <a:pt x="741" y="11"/>
                    </a:lnTo>
                    <a:lnTo>
                      <a:pt x="741" y="0"/>
                    </a:lnTo>
                    <a:lnTo>
                      <a:pt x="752" y="0"/>
                    </a:lnTo>
                    <a:lnTo>
                      <a:pt x="752" y="11"/>
                    </a:lnTo>
                    <a:close/>
                    <a:moveTo>
                      <a:pt x="729" y="11"/>
                    </a:moveTo>
                    <a:lnTo>
                      <a:pt x="718" y="11"/>
                    </a:lnTo>
                    <a:lnTo>
                      <a:pt x="718" y="0"/>
                    </a:lnTo>
                    <a:lnTo>
                      <a:pt x="729" y="0"/>
                    </a:lnTo>
                    <a:lnTo>
                      <a:pt x="729" y="11"/>
                    </a:lnTo>
                    <a:close/>
                    <a:moveTo>
                      <a:pt x="707" y="11"/>
                    </a:moveTo>
                    <a:lnTo>
                      <a:pt x="695" y="11"/>
                    </a:lnTo>
                    <a:lnTo>
                      <a:pt x="695" y="0"/>
                    </a:lnTo>
                    <a:lnTo>
                      <a:pt x="707" y="0"/>
                    </a:lnTo>
                    <a:lnTo>
                      <a:pt x="707" y="11"/>
                    </a:lnTo>
                    <a:close/>
                    <a:moveTo>
                      <a:pt x="684" y="11"/>
                    </a:moveTo>
                    <a:lnTo>
                      <a:pt x="673" y="11"/>
                    </a:lnTo>
                    <a:lnTo>
                      <a:pt x="673" y="0"/>
                    </a:lnTo>
                    <a:lnTo>
                      <a:pt x="684" y="0"/>
                    </a:lnTo>
                    <a:lnTo>
                      <a:pt x="684" y="11"/>
                    </a:lnTo>
                    <a:close/>
                    <a:moveTo>
                      <a:pt x="662" y="11"/>
                    </a:moveTo>
                    <a:lnTo>
                      <a:pt x="650" y="11"/>
                    </a:lnTo>
                    <a:lnTo>
                      <a:pt x="650" y="0"/>
                    </a:lnTo>
                    <a:lnTo>
                      <a:pt x="662" y="0"/>
                    </a:lnTo>
                    <a:lnTo>
                      <a:pt x="662" y="11"/>
                    </a:lnTo>
                    <a:close/>
                    <a:moveTo>
                      <a:pt x="639" y="11"/>
                    </a:moveTo>
                    <a:lnTo>
                      <a:pt x="628" y="11"/>
                    </a:lnTo>
                    <a:lnTo>
                      <a:pt x="628" y="0"/>
                    </a:lnTo>
                    <a:lnTo>
                      <a:pt x="639" y="0"/>
                    </a:lnTo>
                    <a:lnTo>
                      <a:pt x="639" y="11"/>
                    </a:lnTo>
                    <a:close/>
                    <a:moveTo>
                      <a:pt x="616" y="11"/>
                    </a:moveTo>
                    <a:lnTo>
                      <a:pt x="605" y="11"/>
                    </a:lnTo>
                    <a:lnTo>
                      <a:pt x="605" y="0"/>
                    </a:lnTo>
                    <a:lnTo>
                      <a:pt x="616" y="0"/>
                    </a:lnTo>
                    <a:lnTo>
                      <a:pt x="616" y="11"/>
                    </a:lnTo>
                    <a:close/>
                    <a:moveTo>
                      <a:pt x="594" y="11"/>
                    </a:moveTo>
                    <a:lnTo>
                      <a:pt x="583" y="11"/>
                    </a:lnTo>
                    <a:lnTo>
                      <a:pt x="583" y="0"/>
                    </a:lnTo>
                    <a:lnTo>
                      <a:pt x="594" y="0"/>
                    </a:lnTo>
                    <a:lnTo>
                      <a:pt x="594" y="11"/>
                    </a:lnTo>
                    <a:close/>
                    <a:moveTo>
                      <a:pt x="571" y="11"/>
                    </a:moveTo>
                    <a:lnTo>
                      <a:pt x="560" y="11"/>
                    </a:lnTo>
                    <a:lnTo>
                      <a:pt x="560" y="0"/>
                    </a:lnTo>
                    <a:lnTo>
                      <a:pt x="571" y="0"/>
                    </a:lnTo>
                    <a:lnTo>
                      <a:pt x="571" y="11"/>
                    </a:lnTo>
                    <a:close/>
                    <a:moveTo>
                      <a:pt x="549" y="11"/>
                    </a:moveTo>
                    <a:lnTo>
                      <a:pt x="537" y="11"/>
                    </a:lnTo>
                    <a:lnTo>
                      <a:pt x="537" y="0"/>
                    </a:lnTo>
                    <a:lnTo>
                      <a:pt x="549" y="0"/>
                    </a:lnTo>
                    <a:lnTo>
                      <a:pt x="549" y="11"/>
                    </a:lnTo>
                    <a:close/>
                    <a:moveTo>
                      <a:pt x="526" y="11"/>
                    </a:moveTo>
                    <a:lnTo>
                      <a:pt x="515" y="11"/>
                    </a:lnTo>
                    <a:lnTo>
                      <a:pt x="515" y="0"/>
                    </a:lnTo>
                    <a:lnTo>
                      <a:pt x="526" y="0"/>
                    </a:lnTo>
                    <a:lnTo>
                      <a:pt x="526" y="11"/>
                    </a:lnTo>
                    <a:close/>
                    <a:moveTo>
                      <a:pt x="503" y="11"/>
                    </a:moveTo>
                    <a:lnTo>
                      <a:pt x="492" y="11"/>
                    </a:lnTo>
                    <a:lnTo>
                      <a:pt x="492" y="0"/>
                    </a:lnTo>
                    <a:lnTo>
                      <a:pt x="503" y="0"/>
                    </a:lnTo>
                    <a:lnTo>
                      <a:pt x="503" y="11"/>
                    </a:lnTo>
                    <a:close/>
                    <a:moveTo>
                      <a:pt x="481" y="11"/>
                    </a:moveTo>
                    <a:lnTo>
                      <a:pt x="469" y="11"/>
                    </a:lnTo>
                    <a:lnTo>
                      <a:pt x="469" y="0"/>
                    </a:lnTo>
                    <a:lnTo>
                      <a:pt x="481" y="0"/>
                    </a:lnTo>
                    <a:lnTo>
                      <a:pt x="481" y="11"/>
                    </a:lnTo>
                    <a:close/>
                    <a:moveTo>
                      <a:pt x="458" y="11"/>
                    </a:moveTo>
                    <a:lnTo>
                      <a:pt x="447" y="11"/>
                    </a:lnTo>
                    <a:lnTo>
                      <a:pt x="447" y="0"/>
                    </a:lnTo>
                    <a:lnTo>
                      <a:pt x="458" y="0"/>
                    </a:lnTo>
                    <a:lnTo>
                      <a:pt x="458" y="11"/>
                    </a:lnTo>
                    <a:close/>
                    <a:moveTo>
                      <a:pt x="436" y="11"/>
                    </a:moveTo>
                    <a:lnTo>
                      <a:pt x="424" y="11"/>
                    </a:lnTo>
                    <a:lnTo>
                      <a:pt x="424" y="0"/>
                    </a:lnTo>
                    <a:lnTo>
                      <a:pt x="436" y="0"/>
                    </a:lnTo>
                    <a:lnTo>
                      <a:pt x="436" y="11"/>
                    </a:lnTo>
                    <a:close/>
                    <a:moveTo>
                      <a:pt x="413" y="11"/>
                    </a:moveTo>
                    <a:lnTo>
                      <a:pt x="402" y="11"/>
                    </a:lnTo>
                    <a:lnTo>
                      <a:pt x="402" y="0"/>
                    </a:lnTo>
                    <a:lnTo>
                      <a:pt x="413" y="0"/>
                    </a:lnTo>
                    <a:lnTo>
                      <a:pt x="413" y="11"/>
                    </a:lnTo>
                    <a:close/>
                    <a:moveTo>
                      <a:pt x="390" y="11"/>
                    </a:moveTo>
                    <a:lnTo>
                      <a:pt x="379" y="11"/>
                    </a:lnTo>
                    <a:lnTo>
                      <a:pt x="379" y="0"/>
                    </a:lnTo>
                    <a:lnTo>
                      <a:pt x="390" y="0"/>
                    </a:lnTo>
                    <a:lnTo>
                      <a:pt x="390" y="11"/>
                    </a:lnTo>
                    <a:close/>
                    <a:moveTo>
                      <a:pt x="368" y="11"/>
                    </a:moveTo>
                    <a:lnTo>
                      <a:pt x="356" y="11"/>
                    </a:lnTo>
                    <a:lnTo>
                      <a:pt x="356" y="0"/>
                    </a:lnTo>
                    <a:lnTo>
                      <a:pt x="368" y="0"/>
                    </a:lnTo>
                    <a:lnTo>
                      <a:pt x="368" y="11"/>
                    </a:lnTo>
                    <a:close/>
                    <a:moveTo>
                      <a:pt x="345" y="11"/>
                    </a:moveTo>
                    <a:lnTo>
                      <a:pt x="334" y="11"/>
                    </a:lnTo>
                    <a:lnTo>
                      <a:pt x="334" y="0"/>
                    </a:lnTo>
                    <a:lnTo>
                      <a:pt x="345" y="0"/>
                    </a:lnTo>
                    <a:lnTo>
                      <a:pt x="345" y="11"/>
                    </a:lnTo>
                    <a:close/>
                    <a:moveTo>
                      <a:pt x="322" y="11"/>
                    </a:moveTo>
                    <a:lnTo>
                      <a:pt x="311" y="11"/>
                    </a:lnTo>
                    <a:lnTo>
                      <a:pt x="311" y="0"/>
                    </a:lnTo>
                    <a:lnTo>
                      <a:pt x="322" y="0"/>
                    </a:lnTo>
                    <a:lnTo>
                      <a:pt x="322" y="11"/>
                    </a:lnTo>
                    <a:close/>
                    <a:moveTo>
                      <a:pt x="300" y="11"/>
                    </a:moveTo>
                    <a:lnTo>
                      <a:pt x="289" y="11"/>
                    </a:lnTo>
                    <a:lnTo>
                      <a:pt x="289" y="0"/>
                    </a:lnTo>
                    <a:lnTo>
                      <a:pt x="300" y="0"/>
                    </a:lnTo>
                    <a:lnTo>
                      <a:pt x="300" y="11"/>
                    </a:lnTo>
                    <a:close/>
                    <a:moveTo>
                      <a:pt x="277" y="11"/>
                    </a:moveTo>
                    <a:lnTo>
                      <a:pt x="266" y="11"/>
                    </a:lnTo>
                    <a:lnTo>
                      <a:pt x="266" y="0"/>
                    </a:lnTo>
                    <a:lnTo>
                      <a:pt x="277" y="0"/>
                    </a:lnTo>
                    <a:lnTo>
                      <a:pt x="277" y="11"/>
                    </a:lnTo>
                    <a:close/>
                    <a:moveTo>
                      <a:pt x="255" y="11"/>
                    </a:moveTo>
                    <a:lnTo>
                      <a:pt x="243" y="11"/>
                    </a:lnTo>
                    <a:lnTo>
                      <a:pt x="243" y="0"/>
                    </a:lnTo>
                    <a:lnTo>
                      <a:pt x="255" y="0"/>
                    </a:lnTo>
                    <a:lnTo>
                      <a:pt x="255" y="11"/>
                    </a:lnTo>
                    <a:close/>
                    <a:moveTo>
                      <a:pt x="232" y="11"/>
                    </a:moveTo>
                    <a:lnTo>
                      <a:pt x="221" y="11"/>
                    </a:lnTo>
                    <a:lnTo>
                      <a:pt x="221" y="0"/>
                    </a:lnTo>
                    <a:lnTo>
                      <a:pt x="232" y="0"/>
                    </a:lnTo>
                    <a:lnTo>
                      <a:pt x="232" y="11"/>
                    </a:lnTo>
                    <a:close/>
                    <a:moveTo>
                      <a:pt x="209" y="11"/>
                    </a:moveTo>
                    <a:lnTo>
                      <a:pt x="198" y="11"/>
                    </a:lnTo>
                    <a:lnTo>
                      <a:pt x="198" y="0"/>
                    </a:lnTo>
                    <a:lnTo>
                      <a:pt x="209" y="0"/>
                    </a:lnTo>
                    <a:lnTo>
                      <a:pt x="209" y="11"/>
                    </a:lnTo>
                    <a:close/>
                    <a:moveTo>
                      <a:pt x="187" y="11"/>
                    </a:moveTo>
                    <a:lnTo>
                      <a:pt x="176" y="11"/>
                    </a:lnTo>
                    <a:lnTo>
                      <a:pt x="176" y="0"/>
                    </a:lnTo>
                    <a:lnTo>
                      <a:pt x="187" y="0"/>
                    </a:lnTo>
                    <a:lnTo>
                      <a:pt x="187" y="11"/>
                    </a:lnTo>
                    <a:close/>
                    <a:moveTo>
                      <a:pt x="164" y="11"/>
                    </a:moveTo>
                    <a:lnTo>
                      <a:pt x="153" y="11"/>
                    </a:lnTo>
                    <a:lnTo>
                      <a:pt x="153" y="0"/>
                    </a:lnTo>
                    <a:lnTo>
                      <a:pt x="164" y="0"/>
                    </a:lnTo>
                    <a:lnTo>
                      <a:pt x="164" y="11"/>
                    </a:lnTo>
                    <a:close/>
                    <a:moveTo>
                      <a:pt x="142" y="11"/>
                    </a:moveTo>
                    <a:lnTo>
                      <a:pt x="130" y="11"/>
                    </a:lnTo>
                    <a:lnTo>
                      <a:pt x="130" y="0"/>
                    </a:lnTo>
                    <a:lnTo>
                      <a:pt x="142" y="0"/>
                    </a:lnTo>
                    <a:lnTo>
                      <a:pt x="142" y="11"/>
                    </a:lnTo>
                    <a:close/>
                    <a:moveTo>
                      <a:pt x="119" y="11"/>
                    </a:moveTo>
                    <a:lnTo>
                      <a:pt x="108" y="11"/>
                    </a:lnTo>
                    <a:lnTo>
                      <a:pt x="108" y="0"/>
                    </a:lnTo>
                    <a:lnTo>
                      <a:pt x="119" y="0"/>
                    </a:lnTo>
                    <a:lnTo>
                      <a:pt x="119" y="11"/>
                    </a:lnTo>
                    <a:close/>
                    <a:moveTo>
                      <a:pt x="96" y="11"/>
                    </a:moveTo>
                    <a:lnTo>
                      <a:pt x="85" y="11"/>
                    </a:lnTo>
                    <a:lnTo>
                      <a:pt x="85" y="0"/>
                    </a:lnTo>
                    <a:lnTo>
                      <a:pt x="96" y="0"/>
                    </a:lnTo>
                    <a:lnTo>
                      <a:pt x="96" y="11"/>
                    </a:lnTo>
                    <a:close/>
                    <a:moveTo>
                      <a:pt x="74" y="11"/>
                    </a:moveTo>
                    <a:lnTo>
                      <a:pt x="62" y="11"/>
                    </a:lnTo>
                    <a:lnTo>
                      <a:pt x="62" y="0"/>
                    </a:lnTo>
                    <a:lnTo>
                      <a:pt x="74" y="0"/>
                    </a:lnTo>
                    <a:lnTo>
                      <a:pt x="74" y="11"/>
                    </a:lnTo>
                    <a:close/>
                    <a:moveTo>
                      <a:pt x="51" y="11"/>
                    </a:moveTo>
                    <a:lnTo>
                      <a:pt x="40" y="11"/>
                    </a:lnTo>
                    <a:lnTo>
                      <a:pt x="40" y="0"/>
                    </a:lnTo>
                    <a:lnTo>
                      <a:pt x="51" y="0"/>
                    </a:lnTo>
                    <a:lnTo>
                      <a:pt x="51" y="11"/>
                    </a:lnTo>
                    <a:close/>
                    <a:moveTo>
                      <a:pt x="29" y="11"/>
                    </a:moveTo>
                    <a:lnTo>
                      <a:pt x="17" y="11"/>
                    </a:lnTo>
                    <a:lnTo>
                      <a:pt x="17" y="0"/>
                    </a:lnTo>
                    <a:lnTo>
                      <a:pt x="29" y="0"/>
                    </a:lnTo>
                    <a:lnTo>
                      <a:pt x="29" y="11"/>
                    </a:lnTo>
                    <a:close/>
                    <a:moveTo>
                      <a:pt x="12" y="5"/>
                    </a:moveTo>
                    <a:lnTo>
                      <a:pt x="12" y="17"/>
                    </a:lnTo>
                    <a:lnTo>
                      <a:pt x="0" y="17"/>
                    </a:lnTo>
                    <a:lnTo>
                      <a:pt x="0" y="5"/>
                    </a:lnTo>
                    <a:lnTo>
                      <a:pt x="12" y="5"/>
                    </a:lnTo>
                    <a:close/>
                    <a:moveTo>
                      <a:pt x="12" y="28"/>
                    </a:moveTo>
                    <a:lnTo>
                      <a:pt x="12" y="39"/>
                    </a:lnTo>
                    <a:lnTo>
                      <a:pt x="0" y="39"/>
                    </a:lnTo>
                    <a:lnTo>
                      <a:pt x="0" y="28"/>
                    </a:lnTo>
                    <a:lnTo>
                      <a:pt x="12" y="28"/>
                    </a:lnTo>
                    <a:close/>
                    <a:moveTo>
                      <a:pt x="12" y="51"/>
                    </a:moveTo>
                    <a:lnTo>
                      <a:pt x="12" y="62"/>
                    </a:lnTo>
                    <a:lnTo>
                      <a:pt x="0" y="62"/>
                    </a:lnTo>
                    <a:lnTo>
                      <a:pt x="0" y="51"/>
                    </a:lnTo>
                    <a:lnTo>
                      <a:pt x="12" y="51"/>
                    </a:lnTo>
                    <a:close/>
                    <a:moveTo>
                      <a:pt x="12" y="73"/>
                    </a:moveTo>
                    <a:lnTo>
                      <a:pt x="12" y="84"/>
                    </a:lnTo>
                    <a:lnTo>
                      <a:pt x="0" y="84"/>
                    </a:lnTo>
                    <a:lnTo>
                      <a:pt x="0" y="73"/>
                    </a:lnTo>
                    <a:lnTo>
                      <a:pt x="12" y="73"/>
                    </a:lnTo>
                    <a:close/>
                    <a:moveTo>
                      <a:pt x="12" y="96"/>
                    </a:moveTo>
                    <a:lnTo>
                      <a:pt x="12" y="107"/>
                    </a:lnTo>
                    <a:lnTo>
                      <a:pt x="0" y="107"/>
                    </a:lnTo>
                    <a:lnTo>
                      <a:pt x="0" y="96"/>
                    </a:lnTo>
                    <a:lnTo>
                      <a:pt x="12" y="96"/>
                    </a:lnTo>
                    <a:close/>
                    <a:moveTo>
                      <a:pt x="12" y="118"/>
                    </a:moveTo>
                    <a:lnTo>
                      <a:pt x="12" y="130"/>
                    </a:lnTo>
                    <a:lnTo>
                      <a:pt x="0" y="130"/>
                    </a:lnTo>
                    <a:lnTo>
                      <a:pt x="0" y="118"/>
                    </a:lnTo>
                    <a:lnTo>
                      <a:pt x="12" y="118"/>
                    </a:lnTo>
                    <a:close/>
                    <a:moveTo>
                      <a:pt x="12" y="141"/>
                    </a:moveTo>
                    <a:lnTo>
                      <a:pt x="12" y="152"/>
                    </a:lnTo>
                    <a:lnTo>
                      <a:pt x="0" y="152"/>
                    </a:lnTo>
                    <a:lnTo>
                      <a:pt x="0" y="141"/>
                    </a:lnTo>
                    <a:lnTo>
                      <a:pt x="12" y="141"/>
                    </a:lnTo>
                    <a:close/>
                    <a:moveTo>
                      <a:pt x="12" y="163"/>
                    </a:moveTo>
                    <a:lnTo>
                      <a:pt x="12" y="175"/>
                    </a:lnTo>
                    <a:lnTo>
                      <a:pt x="0" y="175"/>
                    </a:lnTo>
                    <a:lnTo>
                      <a:pt x="0" y="163"/>
                    </a:lnTo>
                    <a:lnTo>
                      <a:pt x="12" y="163"/>
                    </a:lnTo>
                    <a:close/>
                    <a:moveTo>
                      <a:pt x="12" y="186"/>
                    </a:moveTo>
                    <a:lnTo>
                      <a:pt x="12" y="197"/>
                    </a:lnTo>
                    <a:lnTo>
                      <a:pt x="0" y="197"/>
                    </a:lnTo>
                    <a:lnTo>
                      <a:pt x="0" y="186"/>
                    </a:lnTo>
                    <a:lnTo>
                      <a:pt x="12" y="186"/>
                    </a:lnTo>
                    <a:close/>
                    <a:moveTo>
                      <a:pt x="12" y="209"/>
                    </a:moveTo>
                    <a:lnTo>
                      <a:pt x="12" y="220"/>
                    </a:lnTo>
                    <a:lnTo>
                      <a:pt x="0" y="220"/>
                    </a:lnTo>
                    <a:lnTo>
                      <a:pt x="0" y="209"/>
                    </a:lnTo>
                    <a:lnTo>
                      <a:pt x="12" y="209"/>
                    </a:lnTo>
                    <a:close/>
                    <a:moveTo>
                      <a:pt x="12" y="231"/>
                    </a:moveTo>
                    <a:lnTo>
                      <a:pt x="12" y="243"/>
                    </a:lnTo>
                    <a:lnTo>
                      <a:pt x="0" y="243"/>
                    </a:lnTo>
                    <a:lnTo>
                      <a:pt x="0" y="231"/>
                    </a:lnTo>
                    <a:lnTo>
                      <a:pt x="12" y="231"/>
                    </a:lnTo>
                    <a:close/>
                    <a:moveTo>
                      <a:pt x="12" y="254"/>
                    </a:moveTo>
                    <a:lnTo>
                      <a:pt x="12" y="265"/>
                    </a:lnTo>
                    <a:lnTo>
                      <a:pt x="0" y="265"/>
                    </a:lnTo>
                    <a:lnTo>
                      <a:pt x="0" y="254"/>
                    </a:lnTo>
                    <a:lnTo>
                      <a:pt x="12" y="254"/>
                    </a:lnTo>
                    <a:close/>
                    <a:moveTo>
                      <a:pt x="12" y="276"/>
                    </a:moveTo>
                    <a:lnTo>
                      <a:pt x="12" y="288"/>
                    </a:lnTo>
                    <a:lnTo>
                      <a:pt x="0" y="288"/>
                    </a:lnTo>
                    <a:lnTo>
                      <a:pt x="0" y="276"/>
                    </a:lnTo>
                    <a:lnTo>
                      <a:pt x="12" y="276"/>
                    </a:lnTo>
                    <a:close/>
                    <a:moveTo>
                      <a:pt x="12" y="299"/>
                    </a:moveTo>
                    <a:lnTo>
                      <a:pt x="12" y="310"/>
                    </a:lnTo>
                    <a:lnTo>
                      <a:pt x="0" y="310"/>
                    </a:lnTo>
                    <a:lnTo>
                      <a:pt x="0" y="299"/>
                    </a:lnTo>
                    <a:lnTo>
                      <a:pt x="12" y="299"/>
                    </a:lnTo>
                    <a:close/>
                    <a:moveTo>
                      <a:pt x="12" y="322"/>
                    </a:moveTo>
                    <a:lnTo>
                      <a:pt x="12" y="333"/>
                    </a:lnTo>
                    <a:lnTo>
                      <a:pt x="0" y="333"/>
                    </a:lnTo>
                    <a:lnTo>
                      <a:pt x="0" y="322"/>
                    </a:lnTo>
                    <a:lnTo>
                      <a:pt x="12" y="322"/>
                    </a:lnTo>
                    <a:close/>
                    <a:moveTo>
                      <a:pt x="12" y="344"/>
                    </a:moveTo>
                    <a:lnTo>
                      <a:pt x="12" y="356"/>
                    </a:lnTo>
                    <a:lnTo>
                      <a:pt x="0" y="356"/>
                    </a:lnTo>
                    <a:lnTo>
                      <a:pt x="0" y="344"/>
                    </a:lnTo>
                    <a:lnTo>
                      <a:pt x="12" y="344"/>
                    </a:lnTo>
                    <a:close/>
                    <a:moveTo>
                      <a:pt x="12" y="367"/>
                    </a:moveTo>
                    <a:lnTo>
                      <a:pt x="12" y="378"/>
                    </a:lnTo>
                    <a:lnTo>
                      <a:pt x="0" y="378"/>
                    </a:lnTo>
                    <a:lnTo>
                      <a:pt x="0" y="367"/>
                    </a:lnTo>
                    <a:lnTo>
                      <a:pt x="12" y="367"/>
                    </a:lnTo>
                    <a:close/>
                    <a:moveTo>
                      <a:pt x="12" y="389"/>
                    </a:moveTo>
                    <a:lnTo>
                      <a:pt x="12" y="401"/>
                    </a:lnTo>
                    <a:lnTo>
                      <a:pt x="0" y="401"/>
                    </a:lnTo>
                    <a:lnTo>
                      <a:pt x="0" y="389"/>
                    </a:lnTo>
                    <a:lnTo>
                      <a:pt x="12" y="389"/>
                    </a:lnTo>
                    <a:close/>
                    <a:moveTo>
                      <a:pt x="12" y="412"/>
                    </a:moveTo>
                    <a:lnTo>
                      <a:pt x="12" y="423"/>
                    </a:lnTo>
                    <a:lnTo>
                      <a:pt x="0" y="423"/>
                    </a:lnTo>
                    <a:lnTo>
                      <a:pt x="0" y="412"/>
                    </a:lnTo>
                    <a:lnTo>
                      <a:pt x="12" y="412"/>
                    </a:lnTo>
                    <a:close/>
                    <a:moveTo>
                      <a:pt x="12" y="435"/>
                    </a:moveTo>
                    <a:lnTo>
                      <a:pt x="12" y="446"/>
                    </a:lnTo>
                    <a:lnTo>
                      <a:pt x="0" y="446"/>
                    </a:lnTo>
                    <a:lnTo>
                      <a:pt x="0" y="435"/>
                    </a:lnTo>
                    <a:lnTo>
                      <a:pt x="12" y="435"/>
                    </a:lnTo>
                    <a:close/>
                    <a:moveTo>
                      <a:pt x="12" y="457"/>
                    </a:moveTo>
                    <a:lnTo>
                      <a:pt x="12" y="468"/>
                    </a:lnTo>
                    <a:lnTo>
                      <a:pt x="0" y="468"/>
                    </a:lnTo>
                    <a:lnTo>
                      <a:pt x="0" y="457"/>
                    </a:lnTo>
                    <a:lnTo>
                      <a:pt x="12" y="457"/>
                    </a:lnTo>
                    <a:close/>
                    <a:moveTo>
                      <a:pt x="12" y="480"/>
                    </a:moveTo>
                    <a:lnTo>
                      <a:pt x="12" y="491"/>
                    </a:lnTo>
                    <a:lnTo>
                      <a:pt x="0" y="491"/>
                    </a:lnTo>
                    <a:lnTo>
                      <a:pt x="0" y="480"/>
                    </a:lnTo>
                    <a:lnTo>
                      <a:pt x="12" y="480"/>
                    </a:lnTo>
                    <a:close/>
                    <a:moveTo>
                      <a:pt x="12" y="502"/>
                    </a:moveTo>
                    <a:lnTo>
                      <a:pt x="12" y="514"/>
                    </a:lnTo>
                    <a:lnTo>
                      <a:pt x="0" y="514"/>
                    </a:lnTo>
                    <a:lnTo>
                      <a:pt x="0" y="502"/>
                    </a:lnTo>
                    <a:lnTo>
                      <a:pt x="12" y="502"/>
                    </a:lnTo>
                    <a:close/>
                    <a:moveTo>
                      <a:pt x="12" y="525"/>
                    </a:moveTo>
                    <a:lnTo>
                      <a:pt x="12" y="536"/>
                    </a:lnTo>
                    <a:lnTo>
                      <a:pt x="0" y="536"/>
                    </a:lnTo>
                    <a:lnTo>
                      <a:pt x="0" y="525"/>
                    </a:lnTo>
                    <a:lnTo>
                      <a:pt x="12" y="525"/>
                    </a:lnTo>
                    <a:close/>
                    <a:moveTo>
                      <a:pt x="12" y="548"/>
                    </a:moveTo>
                    <a:lnTo>
                      <a:pt x="12" y="559"/>
                    </a:lnTo>
                    <a:lnTo>
                      <a:pt x="0" y="559"/>
                    </a:lnTo>
                    <a:lnTo>
                      <a:pt x="0" y="548"/>
                    </a:lnTo>
                    <a:lnTo>
                      <a:pt x="12" y="548"/>
                    </a:lnTo>
                    <a:close/>
                    <a:moveTo>
                      <a:pt x="12" y="570"/>
                    </a:moveTo>
                    <a:lnTo>
                      <a:pt x="12" y="581"/>
                    </a:lnTo>
                    <a:lnTo>
                      <a:pt x="0" y="581"/>
                    </a:lnTo>
                    <a:lnTo>
                      <a:pt x="0" y="570"/>
                    </a:lnTo>
                    <a:lnTo>
                      <a:pt x="12" y="570"/>
                    </a:lnTo>
                    <a:close/>
                    <a:moveTo>
                      <a:pt x="12" y="593"/>
                    </a:moveTo>
                    <a:lnTo>
                      <a:pt x="12" y="604"/>
                    </a:lnTo>
                    <a:lnTo>
                      <a:pt x="0" y="604"/>
                    </a:lnTo>
                    <a:lnTo>
                      <a:pt x="0" y="593"/>
                    </a:lnTo>
                    <a:lnTo>
                      <a:pt x="12" y="593"/>
                    </a:lnTo>
                    <a:close/>
                    <a:moveTo>
                      <a:pt x="12" y="615"/>
                    </a:moveTo>
                    <a:lnTo>
                      <a:pt x="12" y="627"/>
                    </a:lnTo>
                    <a:lnTo>
                      <a:pt x="0" y="627"/>
                    </a:lnTo>
                    <a:lnTo>
                      <a:pt x="0" y="615"/>
                    </a:lnTo>
                    <a:lnTo>
                      <a:pt x="12" y="615"/>
                    </a:lnTo>
                    <a:close/>
                    <a:moveTo>
                      <a:pt x="12" y="638"/>
                    </a:moveTo>
                    <a:lnTo>
                      <a:pt x="12" y="649"/>
                    </a:lnTo>
                    <a:lnTo>
                      <a:pt x="0" y="649"/>
                    </a:lnTo>
                    <a:lnTo>
                      <a:pt x="0" y="638"/>
                    </a:lnTo>
                    <a:lnTo>
                      <a:pt x="12" y="638"/>
                    </a:lnTo>
                    <a:close/>
                    <a:moveTo>
                      <a:pt x="12" y="661"/>
                    </a:moveTo>
                    <a:lnTo>
                      <a:pt x="12" y="672"/>
                    </a:lnTo>
                    <a:lnTo>
                      <a:pt x="0" y="672"/>
                    </a:lnTo>
                    <a:lnTo>
                      <a:pt x="0" y="661"/>
                    </a:lnTo>
                    <a:lnTo>
                      <a:pt x="12" y="661"/>
                    </a:lnTo>
                    <a:close/>
                    <a:moveTo>
                      <a:pt x="12" y="683"/>
                    </a:moveTo>
                    <a:lnTo>
                      <a:pt x="12" y="694"/>
                    </a:lnTo>
                    <a:lnTo>
                      <a:pt x="0" y="694"/>
                    </a:lnTo>
                    <a:lnTo>
                      <a:pt x="0" y="683"/>
                    </a:lnTo>
                    <a:lnTo>
                      <a:pt x="12" y="683"/>
                    </a:lnTo>
                    <a:close/>
                    <a:moveTo>
                      <a:pt x="12" y="706"/>
                    </a:moveTo>
                    <a:lnTo>
                      <a:pt x="12" y="717"/>
                    </a:lnTo>
                    <a:lnTo>
                      <a:pt x="0" y="717"/>
                    </a:lnTo>
                    <a:lnTo>
                      <a:pt x="0" y="706"/>
                    </a:lnTo>
                    <a:lnTo>
                      <a:pt x="12" y="706"/>
                    </a:lnTo>
                    <a:close/>
                    <a:moveTo>
                      <a:pt x="12" y="728"/>
                    </a:moveTo>
                    <a:lnTo>
                      <a:pt x="12" y="740"/>
                    </a:lnTo>
                    <a:lnTo>
                      <a:pt x="0" y="740"/>
                    </a:lnTo>
                    <a:lnTo>
                      <a:pt x="0" y="728"/>
                    </a:lnTo>
                    <a:lnTo>
                      <a:pt x="12" y="728"/>
                    </a:lnTo>
                    <a:close/>
                    <a:moveTo>
                      <a:pt x="12" y="751"/>
                    </a:moveTo>
                    <a:lnTo>
                      <a:pt x="12" y="762"/>
                    </a:lnTo>
                    <a:lnTo>
                      <a:pt x="0" y="762"/>
                    </a:lnTo>
                    <a:lnTo>
                      <a:pt x="0" y="751"/>
                    </a:lnTo>
                    <a:lnTo>
                      <a:pt x="12" y="751"/>
                    </a:lnTo>
                    <a:close/>
                    <a:moveTo>
                      <a:pt x="12" y="773"/>
                    </a:moveTo>
                    <a:lnTo>
                      <a:pt x="12" y="785"/>
                    </a:lnTo>
                    <a:lnTo>
                      <a:pt x="0" y="785"/>
                    </a:lnTo>
                    <a:lnTo>
                      <a:pt x="0" y="773"/>
                    </a:lnTo>
                    <a:lnTo>
                      <a:pt x="12" y="773"/>
                    </a:lnTo>
                    <a:close/>
                    <a:moveTo>
                      <a:pt x="12" y="796"/>
                    </a:moveTo>
                    <a:lnTo>
                      <a:pt x="12" y="807"/>
                    </a:lnTo>
                    <a:lnTo>
                      <a:pt x="0" y="807"/>
                    </a:lnTo>
                    <a:lnTo>
                      <a:pt x="0" y="796"/>
                    </a:lnTo>
                    <a:lnTo>
                      <a:pt x="12" y="796"/>
                    </a:lnTo>
                    <a:close/>
                    <a:moveTo>
                      <a:pt x="12" y="819"/>
                    </a:moveTo>
                    <a:lnTo>
                      <a:pt x="12" y="830"/>
                    </a:lnTo>
                    <a:lnTo>
                      <a:pt x="0" y="830"/>
                    </a:lnTo>
                    <a:lnTo>
                      <a:pt x="0" y="819"/>
                    </a:lnTo>
                    <a:lnTo>
                      <a:pt x="12" y="819"/>
                    </a:lnTo>
                    <a:close/>
                    <a:moveTo>
                      <a:pt x="12" y="841"/>
                    </a:moveTo>
                    <a:lnTo>
                      <a:pt x="12" y="853"/>
                    </a:lnTo>
                    <a:lnTo>
                      <a:pt x="0" y="853"/>
                    </a:lnTo>
                    <a:lnTo>
                      <a:pt x="0" y="841"/>
                    </a:lnTo>
                    <a:lnTo>
                      <a:pt x="12" y="841"/>
                    </a:lnTo>
                    <a:close/>
                    <a:moveTo>
                      <a:pt x="12" y="864"/>
                    </a:moveTo>
                    <a:lnTo>
                      <a:pt x="12" y="875"/>
                    </a:lnTo>
                    <a:lnTo>
                      <a:pt x="0" y="875"/>
                    </a:lnTo>
                    <a:lnTo>
                      <a:pt x="0" y="864"/>
                    </a:lnTo>
                    <a:lnTo>
                      <a:pt x="12" y="864"/>
                    </a:lnTo>
                    <a:close/>
                    <a:moveTo>
                      <a:pt x="12" y="886"/>
                    </a:moveTo>
                    <a:lnTo>
                      <a:pt x="12" y="898"/>
                    </a:lnTo>
                    <a:lnTo>
                      <a:pt x="0" y="898"/>
                    </a:lnTo>
                    <a:lnTo>
                      <a:pt x="0" y="886"/>
                    </a:lnTo>
                    <a:lnTo>
                      <a:pt x="12" y="886"/>
                    </a:lnTo>
                    <a:close/>
                    <a:moveTo>
                      <a:pt x="12" y="909"/>
                    </a:moveTo>
                    <a:lnTo>
                      <a:pt x="12" y="920"/>
                    </a:lnTo>
                    <a:lnTo>
                      <a:pt x="0" y="920"/>
                    </a:lnTo>
                    <a:lnTo>
                      <a:pt x="0" y="909"/>
                    </a:lnTo>
                    <a:lnTo>
                      <a:pt x="12" y="909"/>
                    </a:lnTo>
                    <a:close/>
                    <a:moveTo>
                      <a:pt x="12" y="932"/>
                    </a:moveTo>
                    <a:lnTo>
                      <a:pt x="12" y="943"/>
                    </a:lnTo>
                    <a:lnTo>
                      <a:pt x="0" y="943"/>
                    </a:lnTo>
                    <a:lnTo>
                      <a:pt x="0" y="932"/>
                    </a:lnTo>
                    <a:lnTo>
                      <a:pt x="12" y="932"/>
                    </a:lnTo>
                    <a:close/>
                    <a:moveTo>
                      <a:pt x="12" y="954"/>
                    </a:moveTo>
                    <a:lnTo>
                      <a:pt x="12" y="966"/>
                    </a:lnTo>
                    <a:lnTo>
                      <a:pt x="0" y="966"/>
                    </a:lnTo>
                    <a:lnTo>
                      <a:pt x="0" y="954"/>
                    </a:lnTo>
                    <a:lnTo>
                      <a:pt x="12" y="954"/>
                    </a:lnTo>
                    <a:close/>
                    <a:moveTo>
                      <a:pt x="12" y="977"/>
                    </a:moveTo>
                    <a:lnTo>
                      <a:pt x="12" y="988"/>
                    </a:lnTo>
                    <a:lnTo>
                      <a:pt x="0" y="988"/>
                    </a:lnTo>
                    <a:lnTo>
                      <a:pt x="0" y="977"/>
                    </a:lnTo>
                    <a:lnTo>
                      <a:pt x="12" y="977"/>
                    </a:lnTo>
                    <a:close/>
                    <a:moveTo>
                      <a:pt x="12" y="999"/>
                    </a:moveTo>
                    <a:lnTo>
                      <a:pt x="12" y="1011"/>
                    </a:lnTo>
                    <a:lnTo>
                      <a:pt x="0" y="1011"/>
                    </a:lnTo>
                    <a:lnTo>
                      <a:pt x="0" y="999"/>
                    </a:lnTo>
                    <a:lnTo>
                      <a:pt x="12" y="999"/>
                    </a:lnTo>
                    <a:close/>
                    <a:moveTo>
                      <a:pt x="12" y="1022"/>
                    </a:moveTo>
                    <a:lnTo>
                      <a:pt x="12" y="1033"/>
                    </a:lnTo>
                    <a:lnTo>
                      <a:pt x="0" y="1033"/>
                    </a:lnTo>
                    <a:lnTo>
                      <a:pt x="0" y="1022"/>
                    </a:lnTo>
                    <a:lnTo>
                      <a:pt x="12" y="1022"/>
                    </a:lnTo>
                    <a:close/>
                    <a:moveTo>
                      <a:pt x="12" y="1045"/>
                    </a:moveTo>
                    <a:lnTo>
                      <a:pt x="12" y="1056"/>
                    </a:lnTo>
                    <a:lnTo>
                      <a:pt x="0" y="1056"/>
                    </a:lnTo>
                    <a:lnTo>
                      <a:pt x="0" y="1045"/>
                    </a:lnTo>
                    <a:lnTo>
                      <a:pt x="12" y="1045"/>
                    </a:lnTo>
                    <a:close/>
                    <a:moveTo>
                      <a:pt x="12" y="1067"/>
                    </a:moveTo>
                    <a:lnTo>
                      <a:pt x="12" y="1078"/>
                    </a:lnTo>
                    <a:lnTo>
                      <a:pt x="0" y="1078"/>
                    </a:lnTo>
                    <a:lnTo>
                      <a:pt x="0" y="1067"/>
                    </a:lnTo>
                    <a:lnTo>
                      <a:pt x="12" y="1067"/>
                    </a:lnTo>
                    <a:close/>
                    <a:moveTo>
                      <a:pt x="12" y="1090"/>
                    </a:moveTo>
                    <a:lnTo>
                      <a:pt x="12" y="1101"/>
                    </a:lnTo>
                    <a:lnTo>
                      <a:pt x="0" y="1101"/>
                    </a:lnTo>
                    <a:lnTo>
                      <a:pt x="0" y="1090"/>
                    </a:lnTo>
                    <a:lnTo>
                      <a:pt x="12" y="1090"/>
                    </a:lnTo>
                    <a:close/>
                    <a:moveTo>
                      <a:pt x="12" y="1112"/>
                    </a:moveTo>
                    <a:lnTo>
                      <a:pt x="12" y="1124"/>
                    </a:lnTo>
                    <a:lnTo>
                      <a:pt x="0" y="1124"/>
                    </a:lnTo>
                    <a:lnTo>
                      <a:pt x="0" y="1112"/>
                    </a:lnTo>
                    <a:lnTo>
                      <a:pt x="12" y="1112"/>
                    </a:lnTo>
                    <a:close/>
                    <a:moveTo>
                      <a:pt x="12" y="1135"/>
                    </a:moveTo>
                    <a:lnTo>
                      <a:pt x="12" y="1146"/>
                    </a:lnTo>
                    <a:lnTo>
                      <a:pt x="0" y="1146"/>
                    </a:lnTo>
                    <a:lnTo>
                      <a:pt x="0" y="1135"/>
                    </a:lnTo>
                    <a:lnTo>
                      <a:pt x="12" y="1135"/>
                    </a:lnTo>
                    <a:close/>
                    <a:moveTo>
                      <a:pt x="12" y="1158"/>
                    </a:moveTo>
                    <a:lnTo>
                      <a:pt x="12" y="1169"/>
                    </a:lnTo>
                    <a:lnTo>
                      <a:pt x="0" y="1169"/>
                    </a:lnTo>
                    <a:lnTo>
                      <a:pt x="0" y="1158"/>
                    </a:lnTo>
                    <a:lnTo>
                      <a:pt x="12" y="1158"/>
                    </a:lnTo>
                    <a:close/>
                    <a:moveTo>
                      <a:pt x="12" y="1180"/>
                    </a:moveTo>
                    <a:lnTo>
                      <a:pt x="12" y="1191"/>
                    </a:lnTo>
                    <a:lnTo>
                      <a:pt x="0" y="1191"/>
                    </a:lnTo>
                    <a:lnTo>
                      <a:pt x="0" y="1180"/>
                    </a:lnTo>
                    <a:lnTo>
                      <a:pt x="12" y="1180"/>
                    </a:lnTo>
                    <a:close/>
                    <a:moveTo>
                      <a:pt x="12" y="1203"/>
                    </a:moveTo>
                    <a:lnTo>
                      <a:pt x="12" y="1214"/>
                    </a:lnTo>
                    <a:lnTo>
                      <a:pt x="0" y="1214"/>
                    </a:lnTo>
                    <a:lnTo>
                      <a:pt x="0" y="1203"/>
                    </a:lnTo>
                    <a:lnTo>
                      <a:pt x="12" y="1203"/>
                    </a:lnTo>
                    <a:close/>
                    <a:moveTo>
                      <a:pt x="12" y="1225"/>
                    </a:moveTo>
                    <a:lnTo>
                      <a:pt x="12" y="1237"/>
                    </a:lnTo>
                    <a:lnTo>
                      <a:pt x="0" y="1237"/>
                    </a:lnTo>
                    <a:lnTo>
                      <a:pt x="0" y="1225"/>
                    </a:lnTo>
                    <a:lnTo>
                      <a:pt x="12" y="1225"/>
                    </a:lnTo>
                    <a:close/>
                    <a:moveTo>
                      <a:pt x="12" y="1248"/>
                    </a:moveTo>
                    <a:lnTo>
                      <a:pt x="12" y="1259"/>
                    </a:lnTo>
                    <a:lnTo>
                      <a:pt x="0" y="1259"/>
                    </a:lnTo>
                    <a:lnTo>
                      <a:pt x="0" y="1248"/>
                    </a:lnTo>
                    <a:lnTo>
                      <a:pt x="12" y="1248"/>
                    </a:lnTo>
                    <a:close/>
                    <a:moveTo>
                      <a:pt x="12" y="1271"/>
                    </a:moveTo>
                    <a:lnTo>
                      <a:pt x="12" y="1282"/>
                    </a:lnTo>
                    <a:lnTo>
                      <a:pt x="0" y="1282"/>
                    </a:lnTo>
                    <a:lnTo>
                      <a:pt x="0" y="1271"/>
                    </a:lnTo>
                    <a:lnTo>
                      <a:pt x="12" y="1271"/>
                    </a:lnTo>
                    <a:close/>
                    <a:moveTo>
                      <a:pt x="12" y="1293"/>
                    </a:moveTo>
                    <a:lnTo>
                      <a:pt x="12" y="1305"/>
                    </a:lnTo>
                    <a:lnTo>
                      <a:pt x="0" y="1305"/>
                    </a:lnTo>
                    <a:lnTo>
                      <a:pt x="0" y="1293"/>
                    </a:lnTo>
                    <a:lnTo>
                      <a:pt x="12" y="1293"/>
                    </a:lnTo>
                    <a:close/>
                    <a:moveTo>
                      <a:pt x="12" y="1316"/>
                    </a:moveTo>
                    <a:lnTo>
                      <a:pt x="12" y="1327"/>
                    </a:lnTo>
                    <a:lnTo>
                      <a:pt x="0" y="1327"/>
                    </a:lnTo>
                    <a:lnTo>
                      <a:pt x="0" y="1316"/>
                    </a:lnTo>
                    <a:lnTo>
                      <a:pt x="12" y="1316"/>
                    </a:lnTo>
                    <a:close/>
                    <a:moveTo>
                      <a:pt x="12" y="1338"/>
                    </a:moveTo>
                    <a:lnTo>
                      <a:pt x="12" y="1350"/>
                    </a:lnTo>
                    <a:lnTo>
                      <a:pt x="0" y="1350"/>
                    </a:lnTo>
                    <a:lnTo>
                      <a:pt x="0" y="1338"/>
                    </a:lnTo>
                    <a:lnTo>
                      <a:pt x="12" y="1338"/>
                    </a:lnTo>
                    <a:close/>
                    <a:moveTo>
                      <a:pt x="12" y="1361"/>
                    </a:moveTo>
                    <a:lnTo>
                      <a:pt x="12" y="1372"/>
                    </a:lnTo>
                    <a:lnTo>
                      <a:pt x="0" y="1372"/>
                    </a:lnTo>
                    <a:lnTo>
                      <a:pt x="0" y="1361"/>
                    </a:lnTo>
                    <a:lnTo>
                      <a:pt x="12" y="1361"/>
                    </a:lnTo>
                    <a:close/>
                    <a:moveTo>
                      <a:pt x="12" y="1383"/>
                    </a:moveTo>
                    <a:lnTo>
                      <a:pt x="12" y="1395"/>
                    </a:lnTo>
                    <a:lnTo>
                      <a:pt x="0" y="1395"/>
                    </a:lnTo>
                    <a:lnTo>
                      <a:pt x="0" y="1383"/>
                    </a:lnTo>
                    <a:lnTo>
                      <a:pt x="12" y="1383"/>
                    </a:lnTo>
                    <a:close/>
                    <a:moveTo>
                      <a:pt x="12" y="1406"/>
                    </a:moveTo>
                    <a:lnTo>
                      <a:pt x="12" y="1417"/>
                    </a:lnTo>
                    <a:lnTo>
                      <a:pt x="0" y="1417"/>
                    </a:lnTo>
                    <a:lnTo>
                      <a:pt x="0" y="1406"/>
                    </a:lnTo>
                    <a:lnTo>
                      <a:pt x="12" y="1406"/>
                    </a:lnTo>
                    <a:close/>
                    <a:moveTo>
                      <a:pt x="12" y="1429"/>
                    </a:moveTo>
                    <a:lnTo>
                      <a:pt x="12" y="1440"/>
                    </a:lnTo>
                    <a:lnTo>
                      <a:pt x="0" y="1440"/>
                    </a:lnTo>
                    <a:lnTo>
                      <a:pt x="0" y="1429"/>
                    </a:lnTo>
                    <a:lnTo>
                      <a:pt x="12" y="1429"/>
                    </a:lnTo>
                    <a:close/>
                    <a:moveTo>
                      <a:pt x="12" y="1451"/>
                    </a:moveTo>
                    <a:lnTo>
                      <a:pt x="12" y="1463"/>
                    </a:lnTo>
                    <a:lnTo>
                      <a:pt x="0" y="1463"/>
                    </a:lnTo>
                    <a:lnTo>
                      <a:pt x="0" y="1451"/>
                    </a:lnTo>
                    <a:lnTo>
                      <a:pt x="12" y="1451"/>
                    </a:lnTo>
                    <a:close/>
                    <a:moveTo>
                      <a:pt x="12" y="1474"/>
                    </a:moveTo>
                    <a:lnTo>
                      <a:pt x="12" y="1485"/>
                    </a:lnTo>
                    <a:lnTo>
                      <a:pt x="0" y="1485"/>
                    </a:lnTo>
                    <a:lnTo>
                      <a:pt x="0" y="1474"/>
                    </a:lnTo>
                    <a:lnTo>
                      <a:pt x="12" y="1474"/>
                    </a:lnTo>
                    <a:close/>
                    <a:moveTo>
                      <a:pt x="12" y="1497"/>
                    </a:moveTo>
                    <a:lnTo>
                      <a:pt x="12" y="1508"/>
                    </a:lnTo>
                    <a:lnTo>
                      <a:pt x="0" y="1508"/>
                    </a:lnTo>
                    <a:lnTo>
                      <a:pt x="0" y="1497"/>
                    </a:lnTo>
                    <a:lnTo>
                      <a:pt x="12" y="1497"/>
                    </a:lnTo>
                    <a:close/>
                    <a:moveTo>
                      <a:pt x="12" y="1519"/>
                    </a:moveTo>
                    <a:lnTo>
                      <a:pt x="12" y="1530"/>
                    </a:lnTo>
                    <a:lnTo>
                      <a:pt x="6" y="1525"/>
                    </a:lnTo>
                    <a:lnTo>
                      <a:pt x="6" y="1525"/>
                    </a:lnTo>
                    <a:lnTo>
                      <a:pt x="6" y="1536"/>
                    </a:lnTo>
                    <a:lnTo>
                      <a:pt x="0" y="1536"/>
                    </a:lnTo>
                    <a:lnTo>
                      <a:pt x="0" y="1519"/>
                    </a:lnTo>
                    <a:lnTo>
                      <a:pt x="12" y="1519"/>
                    </a:lnTo>
                    <a:close/>
                    <a:moveTo>
                      <a:pt x="17" y="1525"/>
                    </a:moveTo>
                    <a:lnTo>
                      <a:pt x="29" y="1525"/>
                    </a:lnTo>
                    <a:lnTo>
                      <a:pt x="29" y="1536"/>
                    </a:lnTo>
                    <a:lnTo>
                      <a:pt x="17" y="1536"/>
                    </a:lnTo>
                    <a:lnTo>
                      <a:pt x="17" y="1525"/>
                    </a:lnTo>
                    <a:close/>
                    <a:moveTo>
                      <a:pt x="40" y="1525"/>
                    </a:moveTo>
                    <a:lnTo>
                      <a:pt x="51" y="1525"/>
                    </a:lnTo>
                    <a:lnTo>
                      <a:pt x="51" y="1536"/>
                    </a:lnTo>
                    <a:lnTo>
                      <a:pt x="40" y="1536"/>
                    </a:lnTo>
                    <a:lnTo>
                      <a:pt x="40" y="1525"/>
                    </a:lnTo>
                    <a:close/>
                    <a:moveTo>
                      <a:pt x="62" y="1525"/>
                    </a:moveTo>
                    <a:lnTo>
                      <a:pt x="74" y="1525"/>
                    </a:lnTo>
                    <a:lnTo>
                      <a:pt x="74" y="1536"/>
                    </a:lnTo>
                    <a:lnTo>
                      <a:pt x="62" y="1536"/>
                    </a:lnTo>
                    <a:lnTo>
                      <a:pt x="62" y="1525"/>
                    </a:lnTo>
                    <a:close/>
                    <a:moveTo>
                      <a:pt x="85" y="1525"/>
                    </a:moveTo>
                    <a:lnTo>
                      <a:pt x="96" y="1525"/>
                    </a:lnTo>
                    <a:lnTo>
                      <a:pt x="96" y="1536"/>
                    </a:lnTo>
                    <a:lnTo>
                      <a:pt x="85" y="1536"/>
                    </a:lnTo>
                    <a:lnTo>
                      <a:pt x="85" y="1525"/>
                    </a:lnTo>
                    <a:close/>
                    <a:moveTo>
                      <a:pt x="108" y="1525"/>
                    </a:moveTo>
                    <a:lnTo>
                      <a:pt x="119" y="1525"/>
                    </a:lnTo>
                    <a:lnTo>
                      <a:pt x="119" y="1536"/>
                    </a:lnTo>
                    <a:lnTo>
                      <a:pt x="108" y="1536"/>
                    </a:lnTo>
                    <a:lnTo>
                      <a:pt x="108" y="1525"/>
                    </a:lnTo>
                    <a:close/>
                    <a:moveTo>
                      <a:pt x="130" y="1525"/>
                    </a:moveTo>
                    <a:lnTo>
                      <a:pt x="142" y="1525"/>
                    </a:lnTo>
                    <a:lnTo>
                      <a:pt x="142" y="1536"/>
                    </a:lnTo>
                    <a:lnTo>
                      <a:pt x="130" y="1536"/>
                    </a:lnTo>
                    <a:lnTo>
                      <a:pt x="130" y="1525"/>
                    </a:lnTo>
                    <a:close/>
                    <a:moveTo>
                      <a:pt x="153" y="1525"/>
                    </a:moveTo>
                    <a:lnTo>
                      <a:pt x="164" y="1525"/>
                    </a:lnTo>
                    <a:lnTo>
                      <a:pt x="164" y="1536"/>
                    </a:lnTo>
                    <a:lnTo>
                      <a:pt x="153" y="1536"/>
                    </a:lnTo>
                    <a:lnTo>
                      <a:pt x="153" y="1525"/>
                    </a:lnTo>
                    <a:close/>
                    <a:moveTo>
                      <a:pt x="176" y="1525"/>
                    </a:moveTo>
                    <a:lnTo>
                      <a:pt x="187" y="1525"/>
                    </a:lnTo>
                    <a:lnTo>
                      <a:pt x="187" y="1536"/>
                    </a:lnTo>
                    <a:lnTo>
                      <a:pt x="176" y="1536"/>
                    </a:lnTo>
                    <a:lnTo>
                      <a:pt x="176" y="1525"/>
                    </a:lnTo>
                    <a:close/>
                    <a:moveTo>
                      <a:pt x="198" y="1525"/>
                    </a:moveTo>
                    <a:lnTo>
                      <a:pt x="209" y="1525"/>
                    </a:lnTo>
                    <a:lnTo>
                      <a:pt x="209" y="1536"/>
                    </a:lnTo>
                    <a:lnTo>
                      <a:pt x="198" y="1536"/>
                    </a:lnTo>
                    <a:lnTo>
                      <a:pt x="198" y="1525"/>
                    </a:lnTo>
                    <a:close/>
                    <a:moveTo>
                      <a:pt x="221" y="1525"/>
                    </a:moveTo>
                    <a:lnTo>
                      <a:pt x="232" y="1525"/>
                    </a:lnTo>
                    <a:lnTo>
                      <a:pt x="232" y="1536"/>
                    </a:lnTo>
                    <a:lnTo>
                      <a:pt x="221" y="1536"/>
                    </a:lnTo>
                    <a:lnTo>
                      <a:pt x="221" y="1525"/>
                    </a:lnTo>
                    <a:close/>
                    <a:moveTo>
                      <a:pt x="243" y="1525"/>
                    </a:moveTo>
                    <a:lnTo>
                      <a:pt x="255" y="1525"/>
                    </a:lnTo>
                    <a:lnTo>
                      <a:pt x="255" y="1536"/>
                    </a:lnTo>
                    <a:lnTo>
                      <a:pt x="243" y="1536"/>
                    </a:lnTo>
                    <a:lnTo>
                      <a:pt x="243" y="1525"/>
                    </a:lnTo>
                    <a:close/>
                    <a:moveTo>
                      <a:pt x="266" y="1525"/>
                    </a:moveTo>
                    <a:lnTo>
                      <a:pt x="277" y="1525"/>
                    </a:lnTo>
                    <a:lnTo>
                      <a:pt x="277" y="1536"/>
                    </a:lnTo>
                    <a:lnTo>
                      <a:pt x="266" y="1536"/>
                    </a:lnTo>
                    <a:lnTo>
                      <a:pt x="266" y="1525"/>
                    </a:lnTo>
                    <a:close/>
                    <a:moveTo>
                      <a:pt x="289" y="1525"/>
                    </a:moveTo>
                    <a:lnTo>
                      <a:pt x="300" y="1525"/>
                    </a:lnTo>
                    <a:lnTo>
                      <a:pt x="300" y="1536"/>
                    </a:lnTo>
                    <a:lnTo>
                      <a:pt x="289" y="1536"/>
                    </a:lnTo>
                    <a:lnTo>
                      <a:pt x="289" y="1525"/>
                    </a:lnTo>
                    <a:close/>
                    <a:moveTo>
                      <a:pt x="311" y="1525"/>
                    </a:moveTo>
                    <a:lnTo>
                      <a:pt x="323" y="1525"/>
                    </a:lnTo>
                    <a:lnTo>
                      <a:pt x="323" y="1536"/>
                    </a:lnTo>
                    <a:lnTo>
                      <a:pt x="311" y="1536"/>
                    </a:lnTo>
                    <a:lnTo>
                      <a:pt x="311" y="1525"/>
                    </a:lnTo>
                    <a:close/>
                    <a:moveTo>
                      <a:pt x="334" y="1525"/>
                    </a:moveTo>
                    <a:lnTo>
                      <a:pt x="345" y="1525"/>
                    </a:lnTo>
                    <a:lnTo>
                      <a:pt x="345" y="1536"/>
                    </a:lnTo>
                    <a:lnTo>
                      <a:pt x="334" y="1536"/>
                    </a:lnTo>
                    <a:lnTo>
                      <a:pt x="334" y="1525"/>
                    </a:lnTo>
                    <a:close/>
                    <a:moveTo>
                      <a:pt x="356" y="1525"/>
                    </a:moveTo>
                    <a:lnTo>
                      <a:pt x="368" y="1525"/>
                    </a:lnTo>
                    <a:lnTo>
                      <a:pt x="368" y="1536"/>
                    </a:lnTo>
                    <a:lnTo>
                      <a:pt x="356" y="1536"/>
                    </a:lnTo>
                    <a:lnTo>
                      <a:pt x="356" y="1525"/>
                    </a:lnTo>
                    <a:close/>
                    <a:moveTo>
                      <a:pt x="379" y="1525"/>
                    </a:moveTo>
                    <a:lnTo>
                      <a:pt x="390" y="1525"/>
                    </a:lnTo>
                    <a:lnTo>
                      <a:pt x="390" y="1536"/>
                    </a:lnTo>
                    <a:lnTo>
                      <a:pt x="379" y="1536"/>
                    </a:lnTo>
                    <a:lnTo>
                      <a:pt x="379" y="1525"/>
                    </a:lnTo>
                    <a:close/>
                    <a:moveTo>
                      <a:pt x="402" y="1525"/>
                    </a:moveTo>
                    <a:lnTo>
                      <a:pt x="413" y="1525"/>
                    </a:lnTo>
                    <a:lnTo>
                      <a:pt x="413" y="1536"/>
                    </a:lnTo>
                    <a:lnTo>
                      <a:pt x="402" y="1536"/>
                    </a:lnTo>
                    <a:lnTo>
                      <a:pt x="402" y="1525"/>
                    </a:lnTo>
                    <a:close/>
                    <a:moveTo>
                      <a:pt x="424" y="1525"/>
                    </a:moveTo>
                    <a:lnTo>
                      <a:pt x="436" y="1525"/>
                    </a:lnTo>
                    <a:lnTo>
                      <a:pt x="436" y="1536"/>
                    </a:lnTo>
                    <a:lnTo>
                      <a:pt x="424" y="1536"/>
                    </a:lnTo>
                    <a:lnTo>
                      <a:pt x="424" y="1525"/>
                    </a:lnTo>
                    <a:close/>
                    <a:moveTo>
                      <a:pt x="447" y="1525"/>
                    </a:moveTo>
                    <a:lnTo>
                      <a:pt x="458" y="1525"/>
                    </a:lnTo>
                    <a:lnTo>
                      <a:pt x="458" y="1536"/>
                    </a:lnTo>
                    <a:lnTo>
                      <a:pt x="447" y="1536"/>
                    </a:lnTo>
                    <a:lnTo>
                      <a:pt x="447" y="1525"/>
                    </a:lnTo>
                    <a:close/>
                    <a:moveTo>
                      <a:pt x="469" y="1525"/>
                    </a:moveTo>
                    <a:lnTo>
                      <a:pt x="481" y="1525"/>
                    </a:lnTo>
                    <a:lnTo>
                      <a:pt x="481" y="1536"/>
                    </a:lnTo>
                    <a:lnTo>
                      <a:pt x="469" y="1536"/>
                    </a:lnTo>
                    <a:lnTo>
                      <a:pt x="469" y="1525"/>
                    </a:lnTo>
                    <a:close/>
                    <a:moveTo>
                      <a:pt x="492" y="1525"/>
                    </a:moveTo>
                    <a:lnTo>
                      <a:pt x="503" y="1525"/>
                    </a:lnTo>
                    <a:lnTo>
                      <a:pt x="503" y="1536"/>
                    </a:lnTo>
                    <a:lnTo>
                      <a:pt x="492" y="1536"/>
                    </a:lnTo>
                    <a:lnTo>
                      <a:pt x="492" y="1525"/>
                    </a:lnTo>
                    <a:close/>
                    <a:moveTo>
                      <a:pt x="515" y="1525"/>
                    </a:moveTo>
                    <a:lnTo>
                      <a:pt x="526" y="1525"/>
                    </a:lnTo>
                    <a:lnTo>
                      <a:pt x="526" y="1536"/>
                    </a:lnTo>
                    <a:lnTo>
                      <a:pt x="515" y="1536"/>
                    </a:lnTo>
                    <a:lnTo>
                      <a:pt x="515" y="1525"/>
                    </a:lnTo>
                    <a:close/>
                    <a:moveTo>
                      <a:pt x="537" y="1525"/>
                    </a:moveTo>
                    <a:lnTo>
                      <a:pt x="549" y="1525"/>
                    </a:lnTo>
                    <a:lnTo>
                      <a:pt x="549" y="1536"/>
                    </a:lnTo>
                    <a:lnTo>
                      <a:pt x="537" y="1536"/>
                    </a:lnTo>
                    <a:lnTo>
                      <a:pt x="537" y="1525"/>
                    </a:lnTo>
                    <a:close/>
                    <a:moveTo>
                      <a:pt x="560" y="1525"/>
                    </a:moveTo>
                    <a:lnTo>
                      <a:pt x="571" y="1525"/>
                    </a:lnTo>
                    <a:lnTo>
                      <a:pt x="571" y="1536"/>
                    </a:lnTo>
                    <a:lnTo>
                      <a:pt x="560" y="1536"/>
                    </a:lnTo>
                    <a:lnTo>
                      <a:pt x="560" y="1525"/>
                    </a:lnTo>
                    <a:close/>
                    <a:moveTo>
                      <a:pt x="583" y="1525"/>
                    </a:moveTo>
                    <a:lnTo>
                      <a:pt x="594" y="1525"/>
                    </a:lnTo>
                    <a:lnTo>
                      <a:pt x="594" y="1536"/>
                    </a:lnTo>
                    <a:lnTo>
                      <a:pt x="583" y="1536"/>
                    </a:lnTo>
                    <a:lnTo>
                      <a:pt x="583" y="1525"/>
                    </a:lnTo>
                    <a:close/>
                    <a:moveTo>
                      <a:pt x="605" y="1525"/>
                    </a:moveTo>
                    <a:lnTo>
                      <a:pt x="616" y="1525"/>
                    </a:lnTo>
                    <a:lnTo>
                      <a:pt x="616" y="1536"/>
                    </a:lnTo>
                    <a:lnTo>
                      <a:pt x="605" y="1536"/>
                    </a:lnTo>
                    <a:lnTo>
                      <a:pt x="605" y="1525"/>
                    </a:lnTo>
                    <a:close/>
                    <a:moveTo>
                      <a:pt x="628" y="1525"/>
                    </a:moveTo>
                    <a:lnTo>
                      <a:pt x="639" y="1525"/>
                    </a:lnTo>
                    <a:lnTo>
                      <a:pt x="639" y="1536"/>
                    </a:lnTo>
                    <a:lnTo>
                      <a:pt x="628" y="1536"/>
                    </a:lnTo>
                    <a:lnTo>
                      <a:pt x="628" y="1525"/>
                    </a:lnTo>
                    <a:close/>
                    <a:moveTo>
                      <a:pt x="650" y="1525"/>
                    </a:moveTo>
                    <a:lnTo>
                      <a:pt x="662" y="1525"/>
                    </a:lnTo>
                    <a:lnTo>
                      <a:pt x="662" y="1536"/>
                    </a:lnTo>
                    <a:lnTo>
                      <a:pt x="650" y="1536"/>
                    </a:lnTo>
                    <a:lnTo>
                      <a:pt x="650" y="1525"/>
                    </a:lnTo>
                    <a:close/>
                    <a:moveTo>
                      <a:pt x="673" y="1525"/>
                    </a:moveTo>
                    <a:lnTo>
                      <a:pt x="684" y="1525"/>
                    </a:lnTo>
                    <a:lnTo>
                      <a:pt x="684" y="1536"/>
                    </a:lnTo>
                    <a:lnTo>
                      <a:pt x="673" y="1536"/>
                    </a:lnTo>
                    <a:lnTo>
                      <a:pt x="673" y="1525"/>
                    </a:lnTo>
                    <a:close/>
                    <a:moveTo>
                      <a:pt x="696" y="1525"/>
                    </a:moveTo>
                    <a:lnTo>
                      <a:pt x="707" y="1525"/>
                    </a:lnTo>
                    <a:lnTo>
                      <a:pt x="707" y="1536"/>
                    </a:lnTo>
                    <a:lnTo>
                      <a:pt x="696" y="1536"/>
                    </a:lnTo>
                    <a:lnTo>
                      <a:pt x="696" y="1525"/>
                    </a:lnTo>
                    <a:close/>
                    <a:moveTo>
                      <a:pt x="718" y="1525"/>
                    </a:moveTo>
                    <a:lnTo>
                      <a:pt x="730" y="1525"/>
                    </a:lnTo>
                    <a:lnTo>
                      <a:pt x="730" y="1536"/>
                    </a:lnTo>
                    <a:lnTo>
                      <a:pt x="718" y="1536"/>
                    </a:lnTo>
                    <a:lnTo>
                      <a:pt x="718" y="1525"/>
                    </a:lnTo>
                    <a:close/>
                    <a:moveTo>
                      <a:pt x="741" y="1525"/>
                    </a:moveTo>
                    <a:lnTo>
                      <a:pt x="752" y="1525"/>
                    </a:lnTo>
                    <a:lnTo>
                      <a:pt x="752" y="1536"/>
                    </a:lnTo>
                    <a:lnTo>
                      <a:pt x="741" y="1536"/>
                    </a:lnTo>
                    <a:lnTo>
                      <a:pt x="741" y="1525"/>
                    </a:lnTo>
                    <a:close/>
                    <a:moveTo>
                      <a:pt x="763" y="1525"/>
                    </a:moveTo>
                    <a:lnTo>
                      <a:pt x="775" y="1525"/>
                    </a:lnTo>
                    <a:lnTo>
                      <a:pt x="775" y="1536"/>
                    </a:lnTo>
                    <a:lnTo>
                      <a:pt x="763" y="1536"/>
                    </a:lnTo>
                    <a:lnTo>
                      <a:pt x="763" y="1525"/>
                    </a:lnTo>
                    <a:close/>
                    <a:moveTo>
                      <a:pt x="786" y="1525"/>
                    </a:moveTo>
                    <a:lnTo>
                      <a:pt x="797" y="1525"/>
                    </a:lnTo>
                    <a:lnTo>
                      <a:pt x="797" y="1536"/>
                    </a:lnTo>
                    <a:lnTo>
                      <a:pt x="786" y="1536"/>
                    </a:lnTo>
                    <a:lnTo>
                      <a:pt x="786" y="1525"/>
                    </a:lnTo>
                    <a:close/>
                    <a:moveTo>
                      <a:pt x="809" y="1525"/>
                    </a:moveTo>
                    <a:lnTo>
                      <a:pt x="820" y="1525"/>
                    </a:lnTo>
                    <a:lnTo>
                      <a:pt x="820" y="1536"/>
                    </a:lnTo>
                    <a:lnTo>
                      <a:pt x="809" y="1536"/>
                    </a:lnTo>
                    <a:lnTo>
                      <a:pt x="809" y="1525"/>
                    </a:lnTo>
                    <a:close/>
                    <a:moveTo>
                      <a:pt x="831" y="1525"/>
                    </a:moveTo>
                    <a:lnTo>
                      <a:pt x="842" y="1525"/>
                    </a:lnTo>
                    <a:lnTo>
                      <a:pt x="842" y="1536"/>
                    </a:lnTo>
                    <a:lnTo>
                      <a:pt x="831" y="1536"/>
                    </a:lnTo>
                    <a:lnTo>
                      <a:pt x="831" y="1525"/>
                    </a:lnTo>
                    <a:close/>
                    <a:moveTo>
                      <a:pt x="854" y="1525"/>
                    </a:moveTo>
                    <a:lnTo>
                      <a:pt x="865" y="1525"/>
                    </a:lnTo>
                    <a:lnTo>
                      <a:pt x="865" y="1536"/>
                    </a:lnTo>
                    <a:lnTo>
                      <a:pt x="854" y="1536"/>
                    </a:lnTo>
                    <a:lnTo>
                      <a:pt x="854" y="1525"/>
                    </a:lnTo>
                    <a:close/>
                    <a:moveTo>
                      <a:pt x="876" y="1525"/>
                    </a:moveTo>
                    <a:lnTo>
                      <a:pt x="888" y="1525"/>
                    </a:lnTo>
                    <a:lnTo>
                      <a:pt x="888" y="1536"/>
                    </a:lnTo>
                    <a:lnTo>
                      <a:pt x="876" y="1536"/>
                    </a:lnTo>
                    <a:lnTo>
                      <a:pt x="876" y="1525"/>
                    </a:lnTo>
                    <a:close/>
                    <a:moveTo>
                      <a:pt x="899" y="1525"/>
                    </a:moveTo>
                    <a:lnTo>
                      <a:pt x="910" y="1525"/>
                    </a:lnTo>
                    <a:lnTo>
                      <a:pt x="910" y="1536"/>
                    </a:lnTo>
                    <a:lnTo>
                      <a:pt x="899" y="1536"/>
                    </a:lnTo>
                    <a:lnTo>
                      <a:pt x="899" y="1525"/>
                    </a:lnTo>
                    <a:close/>
                    <a:moveTo>
                      <a:pt x="922" y="1525"/>
                    </a:moveTo>
                    <a:lnTo>
                      <a:pt x="933" y="1525"/>
                    </a:lnTo>
                    <a:lnTo>
                      <a:pt x="933" y="1536"/>
                    </a:lnTo>
                    <a:lnTo>
                      <a:pt x="922" y="1536"/>
                    </a:lnTo>
                    <a:lnTo>
                      <a:pt x="922" y="1525"/>
                    </a:lnTo>
                    <a:close/>
                    <a:moveTo>
                      <a:pt x="944" y="1525"/>
                    </a:moveTo>
                    <a:lnTo>
                      <a:pt x="956" y="1525"/>
                    </a:lnTo>
                    <a:lnTo>
                      <a:pt x="956" y="1536"/>
                    </a:lnTo>
                    <a:lnTo>
                      <a:pt x="944" y="1536"/>
                    </a:lnTo>
                    <a:lnTo>
                      <a:pt x="944" y="1525"/>
                    </a:lnTo>
                    <a:close/>
                    <a:moveTo>
                      <a:pt x="967" y="1525"/>
                    </a:moveTo>
                    <a:lnTo>
                      <a:pt x="978" y="1525"/>
                    </a:lnTo>
                    <a:lnTo>
                      <a:pt x="978" y="1536"/>
                    </a:lnTo>
                    <a:lnTo>
                      <a:pt x="967" y="1536"/>
                    </a:lnTo>
                    <a:lnTo>
                      <a:pt x="967" y="1525"/>
                    </a:lnTo>
                    <a:close/>
                    <a:moveTo>
                      <a:pt x="989" y="1525"/>
                    </a:moveTo>
                    <a:lnTo>
                      <a:pt x="1001" y="1525"/>
                    </a:lnTo>
                    <a:lnTo>
                      <a:pt x="1001" y="1536"/>
                    </a:lnTo>
                    <a:lnTo>
                      <a:pt x="989" y="1536"/>
                    </a:lnTo>
                    <a:lnTo>
                      <a:pt x="989" y="1525"/>
                    </a:lnTo>
                    <a:close/>
                    <a:moveTo>
                      <a:pt x="1012" y="1525"/>
                    </a:moveTo>
                    <a:lnTo>
                      <a:pt x="1023" y="1525"/>
                    </a:lnTo>
                    <a:lnTo>
                      <a:pt x="1023" y="1536"/>
                    </a:lnTo>
                    <a:lnTo>
                      <a:pt x="1012" y="1536"/>
                    </a:lnTo>
                    <a:lnTo>
                      <a:pt x="1012" y="1525"/>
                    </a:lnTo>
                    <a:close/>
                    <a:moveTo>
                      <a:pt x="1035" y="1525"/>
                    </a:moveTo>
                    <a:lnTo>
                      <a:pt x="1046" y="1525"/>
                    </a:lnTo>
                    <a:lnTo>
                      <a:pt x="1046" y="1536"/>
                    </a:lnTo>
                    <a:lnTo>
                      <a:pt x="1035" y="1536"/>
                    </a:lnTo>
                    <a:lnTo>
                      <a:pt x="1035" y="1525"/>
                    </a:lnTo>
                    <a:close/>
                    <a:moveTo>
                      <a:pt x="1057" y="1525"/>
                    </a:moveTo>
                    <a:lnTo>
                      <a:pt x="1069" y="1525"/>
                    </a:lnTo>
                    <a:lnTo>
                      <a:pt x="1069" y="1536"/>
                    </a:lnTo>
                    <a:lnTo>
                      <a:pt x="1057" y="1536"/>
                    </a:lnTo>
                    <a:lnTo>
                      <a:pt x="1057" y="1525"/>
                    </a:lnTo>
                    <a:close/>
                    <a:moveTo>
                      <a:pt x="1080" y="1525"/>
                    </a:moveTo>
                    <a:lnTo>
                      <a:pt x="1091" y="1525"/>
                    </a:lnTo>
                    <a:lnTo>
                      <a:pt x="1091" y="1536"/>
                    </a:lnTo>
                    <a:lnTo>
                      <a:pt x="1080" y="1536"/>
                    </a:lnTo>
                    <a:lnTo>
                      <a:pt x="1080" y="1525"/>
                    </a:lnTo>
                    <a:close/>
                    <a:moveTo>
                      <a:pt x="1102" y="1525"/>
                    </a:moveTo>
                    <a:lnTo>
                      <a:pt x="1114" y="1525"/>
                    </a:lnTo>
                    <a:lnTo>
                      <a:pt x="1114" y="1536"/>
                    </a:lnTo>
                    <a:lnTo>
                      <a:pt x="1102" y="1536"/>
                    </a:lnTo>
                    <a:lnTo>
                      <a:pt x="1102" y="1525"/>
                    </a:lnTo>
                    <a:close/>
                    <a:moveTo>
                      <a:pt x="1125" y="1525"/>
                    </a:moveTo>
                    <a:lnTo>
                      <a:pt x="1136" y="1525"/>
                    </a:lnTo>
                    <a:lnTo>
                      <a:pt x="1136" y="1536"/>
                    </a:lnTo>
                    <a:lnTo>
                      <a:pt x="1125" y="1536"/>
                    </a:lnTo>
                    <a:lnTo>
                      <a:pt x="1125" y="1525"/>
                    </a:lnTo>
                    <a:close/>
                    <a:moveTo>
                      <a:pt x="1148" y="1525"/>
                    </a:moveTo>
                    <a:lnTo>
                      <a:pt x="1159" y="1525"/>
                    </a:lnTo>
                    <a:lnTo>
                      <a:pt x="1159" y="1536"/>
                    </a:lnTo>
                    <a:lnTo>
                      <a:pt x="1148" y="1536"/>
                    </a:lnTo>
                    <a:lnTo>
                      <a:pt x="1148" y="1525"/>
                    </a:lnTo>
                    <a:close/>
                    <a:moveTo>
                      <a:pt x="1170" y="1525"/>
                    </a:moveTo>
                    <a:lnTo>
                      <a:pt x="1182" y="1525"/>
                    </a:lnTo>
                    <a:lnTo>
                      <a:pt x="1182" y="1536"/>
                    </a:lnTo>
                    <a:lnTo>
                      <a:pt x="1170" y="1536"/>
                    </a:lnTo>
                    <a:lnTo>
                      <a:pt x="1170" y="1525"/>
                    </a:lnTo>
                    <a:close/>
                    <a:moveTo>
                      <a:pt x="1193" y="1525"/>
                    </a:moveTo>
                    <a:lnTo>
                      <a:pt x="1204" y="1525"/>
                    </a:lnTo>
                    <a:lnTo>
                      <a:pt x="1204" y="1536"/>
                    </a:lnTo>
                    <a:lnTo>
                      <a:pt x="1193" y="1536"/>
                    </a:lnTo>
                    <a:lnTo>
                      <a:pt x="1193" y="1525"/>
                    </a:lnTo>
                    <a:close/>
                    <a:moveTo>
                      <a:pt x="1216" y="1525"/>
                    </a:moveTo>
                    <a:lnTo>
                      <a:pt x="1227" y="1525"/>
                    </a:lnTo>
                    <a:lnTo>
                      <a:pt x="1227" y="1536"/>
                    </a:lnTo>
                    <a:lnTo>
                      <a:pt x="1216" y="1536"/>
                    </a:lnTo>
                    <a:lnTo>
                      <a:pt x="1216" y="1525"/>
                    </a:lnTo>
                    <a:close/>
                    <a:moveTo>
                      <a:pt x="1238" y="1525"/>
                    </a:moveTo>
                    <a:lnTo>
                      <a:pt x="1249" y="1525"/>
                    </a:lnTo>
                    <a:lnTo>
                      <a:pt x="1249" y="1536"/>
                    </a:lnTo>
                    <a:lnTo>
                      <a:pt x="1238" y="1536"/>
                    </a:lnTo>
                    <a:lnTo>
                      <a:pt x="1238" y="1525"/>
                    </a:lnTo>
                    <a:close/>
                    <a:moveTo>
                      <a:pt x="1261" y="1525"/>
                    </a:moveTo>
                    <a:lnTo>
                      <a:pt x="1272" y="1525"/>
                    </a:lnTo>
                    <a:lnTo>
                      <a:pt x="1272" y="1536"/>
                    </a:lnTo>
                    <a:lnTo>
                      <a:pt x="1261" y="1536"/>
                    </a:lnTo>
                    <a:lnTo>
                      <a:pt x="1261" y="1525"/>
                    </a:lnTo>
                    <a:close/>
                    <a:moveTo>
                      <a:pt x="1283" y="1525"/>
                    </a:moveTo>
                    <a:lnTo>
                      <a:pt x="1295" y="1525"/>
                    </a:lnTo>
                    <a:lnTo>
                      <a:pt x="1295" y="1536"/>
                    </a:lnTo>
                    <a:lnTo>
                      <a:pt x="1283" y="1536"/>
                    </a:lnTo>
                    <a:lnTo>
                      <a:pt x="1283" y="1525"/>
                    </a:lnTo>
                    <a:close/>
                    <a:moveTo>
                      <a:pt x="1306" y="1525"/>
                    </a:moveTo>
                    <a:lnTo>
                      <a:pt x="1317" y="1525"/>
                    </a:lnTo>
                    <a:lnTo>
                      <a:pt x="1317" y="1536"/>
                    </a:lnTo>
                    <a:lnTo>
                      <a:pt x="1306" y="1536"/>
                    </a:lnTo>
                    <a:lnTo>
                      <a:pt x="1306" y="1525"/>
                    </a:lnTo>
                    <a:close/>
                    <a:moveTo>
                      <a:pt x="1329" y="1525"/>
                    </a:moveTo>
                    <a:lnTo>
                      <a:pt x="1340" y="1525"/>
                    </a:lnTo>
                    <a:lnTo>
                      <a:pt x="1340" y="1536"/>
                    </a:lnTo>
                    <a:lnTo>
                      <a:pt x="1329" y="1536"/>
                    </a:lnTo>
                    <a:lnTo>
                      <a:pt x="1329" y="1525"/>
                    </a:lnTo>
                    <a:close/>
                    <a:moveTo>
                      <a:pt x="1351" y="1525"/>
                    </a:moveTo>
                    <a:lnTo>
                      <a:pt x="1363" y="1525"/>
                    </a:lnTo>
                    <a:lnTo>
                      <a:pt x="1363" y="1536"/>
                    </a:lnTo>
                    <a:lnTo>
                      <a:pt x="1351" y="1536"/>
                    </a:lnTo>
                    <a:lnTo>
                      <a:pt x="1351" y="1525"/>
                    </a:lnTo>
                    <a:close/>
                    <a:moveTo>
                      <a:pt x="1374" y="1525"/>
                    </a:moveTo>
                    <a:lnTo>
                      <a:pt x="1385" y="1525"/>
                    </a:lnTo>
                    <a:lnTo>
                      <a:pt x="1385" y="1536"/>
                    </a:lnTo>
                    <a:lnTo>
                      <a:pt x="1374" y="1536"/>
                    </a:lnTo>
                    <a:lnTo>
                      <a:pt x="1374" y="1525"/>
                    </a:lnTo>
                    <a:close/>
                    <a:moveTo>
                      <a:pt x="1396" y="1525"/>
                    </a:moveTo>
                    <a:lnTo>
                      <a:pt x="1408" y="1525"/>
                    </a:lnTo>
                    <a:lnTo>
                      <a:pt x="1408" y="1536"/>
                    </a:lnTo>
                    <a:lnTo>
                      <a:pt x="1396" y="1536"/>
                    </a:lnTo>
                    <a:lnTo>
                      <a:pt x="1396" y="1525"/>
                    </a:lnTo>
                    <a:close/>
                    <a:moveTo>
                      <a:pt x="1419" y="1525"/>
                    </a:moveTo>
                    <a:lnTo>
                      <a:pt x="1430" y="1525"/>
                    </a:lnTo>
                    <a:lnTo>
                      <a:pt x="1430" y="1536"/>
                    </a:lnTo>
                    <a:lnTo>
                      <a:pt x="1419" y="1536"/>
                    </a:lnTo>
                    <a:lnTo>
                      <a:pt x="1419" y="1525"/>
                    </a:lnTo>
                    <a:close/>
                    <a:moveTo>
                      <a:pt x="1442" y="1525"/>
                    </a:moveTo>
                    <a:lnTo>
                      <a:pt x="1453" y="1525"/>
                    </a:lnTo>
                    <a:lnTo>
                      <a:pt x="1453" y="1536"/>
                    </a:lnTo>
                    <a:lnTo>
                      <a:pt x="1442" y="1536"/>
                    </a:lnTo>
                    <a:lnTo>
                      <a:pt x="1442" y="1525"/>
                    </a:lnTo>
                    <a:close/>
                    <a:moveTo>
                      <a:pt x="1464" y="1525"/>
                    </a:moveTo>
                    <a:lnTo>
                      <a:pt x="1475" y="1525"/>
                    </a:lnTo>
                    <a:lnTo>
                      <a:pt x="1475" y="1536"/>
                    </a:lnTo>
                    <a:lnTo>
                      <a:pt x="1464" y="1536"/>
                    </a:lnTo>
                    <a:lnTo>
                      <a:pt x="1464" y="1525"/>
                    </a:lnTo>
                    <a:close/>
                    <a:moveTo>
                      <a:pt x="1487" y="1525"/>
                    </a:moveTo>
                    <a:lnTo>
                      <a:pt x="1498" y="1525"/>
                    </a:lnTo>
                    <a:lnTo>
                      <a:pt x="1498" y="1536"/>
                    </a:lnTo>
                    <a:lnTo>
                      <a:pt x="1487" y="1536"/>
                    </a:lnTo>
                    <a:lnTo>
                      <a:pt x="1487" y="1525"/>
                    </a:lnTo>
                    <a:close/>
                    <a:moveTo>
                      <a:pt x="1510" y="1525"/>
                    </a:moveTo>
                    <a:lnTo>
                      <a:pt x="1521" y="1525"/>
                    </a:lnTo>
                    <a:lnTo>
                      <a:pt x="1521" y="1536"/>
                    </a:lnTo>
                    <a:lnTo>
                      <a:pt x="1510" y="1536"/>
                    </a:lnTo>
                    <a:lnTo>
                      <a:pt x="1510" y="1525"/>
                    </a:lnTo>
                    <a:close/>
                    <a:moveTo>
                      <a:pt x="1532" y="1525"/>
                    </a:moveTo>
                    <a:lnTo>
                      <a:pt x="1543" y="1525"/>
                    </a:lnTo>
                    <a:lnTo>
                      <a:pt x="1543" y="1536"/>
                    </a:lnTo>
                    <a:lnTo>
                      <a:pt x="1532" y="1536"/>
                    </a:lnTo>
                    <a:lnTo>
                      <a:pt x="1532" y="1525"/>
                    </a:lnTo>
                    <a:close/>
                    <a:moveTo>
                      <a:pt x="1555" y="1525"/>
                    </a:moveTo>
                    <a:lnTo>
                      <a:pt x="1566" y="1525"/>
                    </a:lnTo>
                    <a:lnTo>
                      <a:pt x="1566" y="1536"/>
                    </a:lnTo>
                    <a:lnTo>
                      <a:pt x="1555" y="1536"/>
                    </a:lnTo>
                    <a:lnTo>
                      <a:pt x="1555" y="1525"/>
                    </a:lnTo>
                    <a:close/>
                    <a:moveTo>
                      <a:pt x="1577" y="1525"/>
                    </a:moveTo>
                    <a:lnTo>
                      <a:pt x="1589" y="1525"/>
                    </a:lnTo>
                    <a:lnTo>
                      <a:pt x="1589" y="1536"/>
                    </a:lnTo>
                    <a:lnTo>
                      <a:pt x="1577" y="1536"/>
                    </a:lnTo>
                    <a:lnTo>
                      <a:pt x="1577" y="1525"/>
                    </a:lnTo>
                    <a:close/>
                    <a:moveTo>
                      <a:pt x="1600" y="1525"/>
                    </a:moveTo>
                    <a:lnTo>
                      <a:pt x="1611" y="1525"/>
                    </a:lnTo>
                    <a:lnTo>
                      <a:pt x="1611" y="1536"/>
                    </a:lnTo>
                    <a:lnTo>
                      <a:pt x="1600" y="1536"/>
                    </a:lnTo>
                    <a:lnTo>
                      <a:pt x="1600" y="1525"/>
                    </a:lnTo>
                    <a:close/>
                    <a:moveTo>
                      <a:pt x="1622" y="1525"/>
                    </a:moveTo>
                    <a:lnTo>
                      <a:pt x="1634" y="1525"/>
                    </a:lnTo>
                    <a:lnTo>
                      <a:pt x="1634" y="1536"/>
                    </a:lnTo>
                    <a:lnTo>
                      <a:pt x="1622" y="1536"/>
                    </a:lnTo>
                    <a:lnTo>
                      <a:pt x="1622" y="1525"/>
                    </a:lnTo>
                    <a:close/>
                    <a:moveTo>
                      <a:pt x="1645" y="1525"/>
                    </a:moveTo>
                    <a:lnTo>
                      <a:pt x="1656" y="1525"/>
                    </a:lnTo>
                    <a:lnTo>
                      <a:pt x="1656" y="1536"/>
                    </a:lnTo>
                    <a:lnTo>
                      <a:pt x="1645" y="1536"/>
                    </a:lnTo>
                    <a:lnTo>
                      <a:pt x="1645" y="1525"/>
                    </a:lnTo>
                    <a:close/>
                    <a:moveTo>
                      <a:pt x="1668" y="1525"/>
                    </a:moveTo>
                    <a:lnTo>
                      <a:pt x="1679" y="1525"/>
                    </a:lnTo>
                    <a:lnTo>
                      <a:pt x="1679" y="1536"/>
                    </a:lnTo>
                    <a:lnTo>
                      <a:pt x="1668" y="1536"/>
                    </a:lnTo>
                    <a:lnTo>
                      <a:pt x="1668" y="1525"/>
                    </a:lnTo>
                    <a:close/>
                    <a:moveTo>
                      <a:pt x="1690" y="1525"/>
                    </a:moveTo>
                    <a:lnTo>
                      <a:pt x="1702" y="1525"/>
                    </a:lnTo>
                    <a:lnTo>
                      <a:pt x="1702" y="1536"/>
                    </a:lnTo>
                    <a:lnTo>
                      <a:pt x="1690" y="1536"/>
                    </a:lnTo>
                    <a:lnTo>
                      <a:pt x="1690" y="1525"/>
                    </a:lnTo>
                    <a:close/>
                    <a:moveTo>
                      <a:pt x="1713" y="1525"/>
                    </a:moveTo>
                    <a:lnTo>
                      <a:pt x="1724" y="1525"/>
                    </a:lnTo>
                    <a:lnTo>
                      <a:pt x="1724" y="1536"/>
                    </a:lnTo>
                    <a:lnTo>
                      <a:pt x="1713" y="1536"/>
                    </a:lnTo>
                    <a:lnTo>
                      <a:pt x="1713" y="1525"/>
                    </a:lnTo>
                    <a:close/>
                    <a:moveTo>
                      <a:pt x="1736" y="1525"/>
                    </a:moveTo>
                    <a:lnTo>
                      <a:pt x="1747" y="1525"/>
                    </a:lnTo>
                    <a:lnTo>
                      <a:pt x="1747" y="1536"/>
                    </a:lnTo>
                    <a:lnTo>
                      <a:pt x="1736" y="1536"/>
                    </a:lnTo>
                    <a:lnTo>
                      <a:pt x="1736" y="1525"/>
                    </a:lnTo>
                    <a:close/>
                    <a:moveTo>
                      <a:pt x="1758" y="1525"/>
                    </a:moveTo>
                    <a:lnTo>
                      <a:pt x="1770" y="1525"/>
                    </a:lnTo>
                    <a:lnTo>
                      <a:pt x="1770" y="1536"/>
                    </a:lnTo>
                    <a:lnTo>
                      <a:pt x="1758" y="1536"/>
                    </a:lnTo>
                    <a:lnTo>
                      <a:pt x="1758" y="1525"/>
                    </a:lnTo>
                    <a:close/>
                    <a:moveTo>
                      <a:pt x="1781" y="1525"/>
                    </a:moveTo>
                    <a:lnTo>
                      <a:pt x="1792" y="1525"/>
                    </a:lnTo>
                    <a:lnTo>
                      <a:pt x="1792" y="1536"/>
                    </a:lnTo>
                    <a:lnTo>
                      <a:pt x="1781" y="1536"/>
                    </a:lnTo>
                    <a:lnTo>
                      <a:pt x="1781" y="1525"/>
                    </a:lnTo>
                    <a:close/>
                    <a:moveTo>
                      <a:pt x="1803" y="1525"/>
                    </a:moveTo>
                    <a:lnTo>
                      <a:pt x="1815" y="1525"/>
                    </a:lnTo>
                    <a:lnTo>
                      <a:pt x="1815" y="1536"/>
                    </a:lnTo>
                    <a:lnTo>
                      <a:pt x="1803" y="1536"/>
                    </a:lnTo>
                    <a:lnTo>
                      <a:pt x="1803" y="1525"/>
                    </a:lnTo>
                    <a:close/>
                    <a:moveTo>
                      <a:pt x="1826" y="1525"/>
                    </a:moveTo>
                    <a:lnTo>
                      <a:pt x="1837" y="1525"/>
                    </a:lnTo>
                    <a:lnTo>
                      <a:pt x="1837" y="1536"/>
                    </a:lnTo>
                    <a:lnTo>
                      <a:pt x="1826" y="1536"/>
                    </a:lnTo>
                    <a:lnTo>
                      <a:pt x="1826" y="1525"/>
                    </a:lnTo>
                    <a:close/>
                    <a:moveTo>
                      <a:pt x="1849" y="1525"/>
                    </a:moveTo>
                    <a:lnTo>
                      <a:pt x="1860" y="1525"/>
                    </a:lnTo>
                    <a:lnTo>
                      <a:pt x="1860" y="1536"/>
                    </a:lnTo>
                    <a:lnTo>
                      <a:pt x="1849" y="1536"/>
                    </a:lnTo>
                    <a:lnTo>
                      <a:pt x="1849" y="1525"/>
                    </a:lnTo>
                    <a:close/>
                    <a:moveTo>
                      <a:pt x="1871" y="1525"/>
                    </a:moveTo>
                    <a:lnTo>
                      <a:pt x="1883" y="1525"/>
                    </a:lnTo>
                    <a:lnTo>
                      <a:pt x="1883" y="1536"/>
                    </a:lnTo>
                    <a:lnTo>
                      <a:pt x="1871" y="1536"/>
                    </a:lnTo>
                    <a:lnTo>
                      <a:pt x="1871" y="1525"/>
                    </a:lnTo>
                    <a:close/>
                    <a:moveTo>
                      <a:pt x="1894" y="1525"/>
                    </a:moveTo>
                    <a:lnTo>
                      <a:pt x="1905" y="1525"/>
                    </a:lnTo>
                    <a:lnTo>
                      <a:pt x="1905" y="1536"/>
                    </a:lnTo>
                    <a:lnTo>
                      <a:pt x="1894" y="1536"/>
                    </a:lnTo>
                    <a:lnTo>
                      <a:pt x="1894" y="1525"/>
                    </a:lnTo>
                    <a:close/>
                    <a:moveTo>
                      <a:pt x="1917" y="1525"/>
                    </a:moveTo>
                    <a:lnTo>
                      <a:pt x="1928" y="1525"/>
                    </a:lnTo>
                    <a:lnTo>
                      <a:pt x="1928" y="1536"/>
                    </a:lnTo>
                    <a:lnTo>
                      <a:pt x="1917" y="1536"/>
                    </a:lnTo>
                    <a:lnTo>
                      <a:pt x="1917" y="1525"/>
                    </a:lnTo>
                    <a:close/>
                    <a:moveTo>
                      <a:pt x="1939" y="1525"/>
                    </a:moveTo>
                    <a:lnTo>
                      <a:pt x="1950" y="1525"/>
                    </a:lnTo>
                    <a:lnTo>
                      <a:pt x="1950" y="1536"/>
                    </a:lnTo>
                    <a:lnTo>
                      <a:pt x="1939" y="1536"/>
                    </a:lnTo>
                    <a:lnTo>
                      <a:pt x="1939" y="1525"/>
                    </a:lnTo>
                    <a:close/>
                    <a:moveTo>
                      <a:pt x="1962" y="1525"/>
                    </a:moveTo>
                    <a:lnTo>
                      <a:pt x="1973" y="1525"/>
                    </a:lnTo>
                    <a:lnTo>
                      <a:pt x="1973" y="1536"/>
                    </a:lnTo>
                    <a:lnTo>
                      <a:pt x="1962" y="1536"/>
                    </a:lnTo>
                    <a:lnTo>
                      <a:pt x="1962" y="1525"/>
                    </a:lnTo>
                    <a:close/>
                    <a:moveTo>
                      <a:pt x="1984" y="1525"/>
                    </a:moveTo>
                    <a:lnTo>
                      <a:pt x="1996" y="1525"/>
                    </a:lnTo>
                    <a:lnTo>
                      <a:pt x="1996" y="1536"/>
                    </a:lnTo>
                    <a:lnTo>
                      <a:pt x="1984" y="1536"/>
                    </a:lnTo>
                    <a:lnTo>
                      <a:pt x="1984" y="1525"/>
                    </a:lnTo>
                    <a:close/>
                    <a:moveTo>
                      <a:pt x="2007" y="1525"/>
                    </a:moveTo>
                    <a:lnTo>
                      <a:pt x="2018" y="1525"/>
                    </a:lnTo>
                    <a:lnTo>
                      <a:pt x="2018" y="1536"/>
                    </a:lnTo>
                    <a:lnTo>
                      <a:pt x="2007" y="1536"/>
                    </a:lnTo>
                    <a:lnTo>
                      <a:pt x="2007" y="1525"/>
                    </a:lnTo>
                    <a:close/>
                    <a:moveTo>
                      <a:pt x="2029" y="1525"/>
                    </a:moveTo>
                    <a:lnTo>
                      <a:pt x="2041" y="1525"/>
                    </a:lnTo>
                    <a:lnTo>
                      <a:pt x="2041" y="1536"/>
                    </a:lnTo>
                    <a:lnTo>
                      <a:pt x="2029" y="1536"/>
                    </a:lnTo>
                    <a:lnTo>
                      <a:pt x="2029" y="1525"/>
                    </a:lnTo>
                    <a:close/>
                    <a:moveTo>
                      <a:pt x="2052" y="1525"/>
                    </a:moveTo>
                    <a:lnTo>
                      <a:pt x="2063" y="1525"/>
                    </a:lnTo>
                    <a:lnTo>
                      <a:pt x="2063" y="1536"/>
                    </a:lnTo>
                    <a:lnTo>
                      <a:pt x="2052" y="1536"/>
                    </a:lnTo>
                    <a:lnTo>
                      <a:pt x="2052" y="1525"/>
                    </a:lnTo>
                    <a:close/>
                    <a:moveTo>
                      <a:pt x="2075" y="1525"/>
                    </a:moveTo>
                    <a:lnTo>
                      <a:pt x="2086" y="1525"/>
                    </a:lnTo>
                    <a:lnTo>
                      <a:pt x="2086" y="1536"/>
                    </a:lnTo>
                    <a:lnTo>
                      <a:pt x="2075" y="1536"/>
                    </a:lnTo>
                    <a:lnTo>
                      <a:pt x="2075" y="1525"/>
                    </a:lnTo>
                    <a:close/>
                    <a:moveTo>
                      <a:pt x="2097" y="1525"/>
                    </a:moveTo>
                    <a:lnTo>
                      <a:pt x="2109" y="1525"/>
                    </a:lnTo>
                    <a:lnTo>
                      <a:pt x="2109" y="1536"/>
                    </a:lnTo>
                    <a:lnTo>
                      <a:pt x="2097" y="1536"/>
                    </a:lnTo>
                    <a:lnTo>
                      <a:pt x="2097" y="1525"/>
                    </a:lnTo>
                    <a:close/>
                    <a:moveTo>
                      <a:pt x="2120" y="1525"/>
                    </a:moveTo>
                    <a:lnTo>
                      <a:pt x="2131" y="1525"/>
                    </a:lnTo>
                    <a:lnTo>
                      <a:pt x="2131" y="1536"/>
                    </a:lnTo>
                    <a:lnTo>
                      <a:pt x="2120" y="1536"/>
                    </a:lnTo>
                    <a:lnTo>
                      <a:pt x="2120" y="1525"/>
                    </a:lnTo>
                    <a:close/>
                    <a:moveTo>
                      <a:pt x="2143" y="1525"/>
                    </a:moveTo>
                    <a:lnTo>
                      <a:pt x="2154" y="1525"/>
                    </a:lnTo>
                    <a:lnTo>
                      <a:pt x="2154" y="1536"/>
                    </a:lnTo>
                    <a:lnTo>
                      <a:pt x="2143" y="1536"/>
                    </a:lnTo>
                    <a:lnTo>
                      <a:pt x="2143" y="1525"/>
                    </a:lnTo>
                    <a:close/>
                    <a:moveTo>
                      <a:pt x="2165" y="1525"/>
                    </a:moveTo>
                    <a:lnTo>
                      <a:pt x="2176" y="1525"/>
                    </a:lnTo>
                    <a:lnTo>
                      <a:pt x="2176" y="1536"/>
                    </a:lnTo>
                    <a:lnTo>
                      <a:pt x="2165" y="1536"/>
                    </a:lnTo>
                    <a:lnTo>
                      <a:pt x="2165" y="1525"/>
                    </a:lnTo>
                    <a:close/>
                    <a:moveTo>
                      <a:pt x="2188" y="1525"/>
                    </a:moveTo>
                    <a:lnTo>
                      <a:pt x="2199" y="1525"/>
                    </a:lnTo>
                    <a:lnTo>
                      <a:pt x="2199" y="1536"/>
                    </a:lnTo>
                    <a:lnTo>
                      <a:pt x="2188" y="1536"/>
                    </a:lnTo>
                    <a:lnTo>
                      <a:pt x="2188" y="1525"/>
                    </a:lnTo>
                    <a:close/>
                    <a:moveTo>
                      <a:pt x="2210" y="1525"/>
                    </a:moveTo>
                    <a:lnTo>
                      <a:pt x="2222" y="1525"/>
                    </a:lnTo>
                    <a:lnTo>
                      <a:pt x="2222" y="1536"/>
                    </a:lnTo>
                    <a:lnTo>
                      <a:pt x="2210" y="1536"/>
                    </a:lnTo>
                    <a:lnTo>
                      <a:pt x="2210" y="1525"/>
                    </a:lnTo>
                    <a:close/>
                    <a:moveTo>
                      <a:pt x="2233" y="1525"/>
                    </a:moveTo>
                    <a:lnTo>
                      <a:pt x="2244" y="1525"/>
                    </a:lnTo>
                    <a:lnTo>
                      <a:pt x="2239" y="1530"/>
                    </a:lnTo>
                    <a:lnTo>
                      <a:pt x="2239" y="1530"/>
                    </a:lnTo>
                    <a:lnTo>
                      <a:pt x="2250" y="1530"/>
                    </a:lnTo>
                    <a:lnTo>
                      <a:pt x="2250" y="1536"/>
                    </a:lnTo>
                    <a:lnTo>
                      <a:pt x="2233" y="1536"/>
                    </a:lnTo>
                    <a:lnTo>
                      <a:pt x="2233" y="1525"/>
                    </a:lnTo>
                    <a:close/>
                    <a:moveTo>
                      <a:pt x="2239" y="1519"/>
                    </a:moveTo>
                    <a:lnTo>
                      <a:pt x="2239" y="1508"/>
                    </a:lnTo>
                    <a:lnTo>
                      <a:pt x="2250" y="1508"/>
                    </a:lnTo>
                    <a:lnTo>
                      <a:pt x="2250" y="1519"/>
                    </a:lnTo>
                    <a:lnTo>
                      <a:pt x="2239" y="1519"/>
                    </a:lnTo>
                    <a:close/>
                    <a:moveTo>
                      <a:pt x="2239" y="1497"/>
                    </a:moveTo>
                    <a:lnTo>
                      <a:pt x="2239" y="1485"/>
                    </a:lnTo>
                    <a:lnTo>
                      <a:pt x="2250" y="1485"/>
                    </a:lnTo>
                    <a:lnTo>
                      <a:pt x="2250" y="1497"/>
                    </a:lnTo>
                    <a:lnTo>
                      <a:pt x="2239" y="1497"/>
                    </a:lnTo>
                    <a:close/>
                    <a:moveTo>
                      <a:pt x="2239" y="1474"/>
                    </a:moveTo>
                    <a:lnTo>
                      <a:pt x="2239" y="1463"/>
                    </a:lnTo>
                    <a:lnTo>
                      <a:pt x="2250" y="1463"/>
                    </a:lnTo>
                    <a:lnTo>
                      <a:pt x="2250" y="1474"/>
                    </a:lnTo>
                    <a:lnTo>
                      <a:pt x="2239" y="1474"/>
                    </a:lnTo>
                    <a:close/>
                    <a:moveTo>
                      <a:pt x="2239" y="1451"/>
                    </a:moveTo>
                    <a:lnTo>
                      <a:pt x="2239" y="1440"/>
                    </a:lnTo>
                    <a:lnTo>
                      <a:pt x="2250" y="1440"/>
                    </a:lnTo>
                    <a:lnTo>
                      <a:pt x="2250" y="1451"/>
                    </a:lnTo>
                    <a:lnTo>
                      <a:pt x="2239" y="1451"/>
                    </a:lnTo>
                    <a:close/>
                    <a:moveTo>
                      <a:pt x="2239" y="1429"/>
                    </a:moveTo>
                    <a:lnTo>
                      <a:pt x="2239" y="1417"/>
                    </a:lnTo>
                    <a:lnTo>
                      <a:pt x="2250" y="1417"/>
                    </a:lnTo>
                    <a:lnTo>
                      <a:pt x="2250" y="1429"/>
                    </a:lnTo>
                    <a:lnTo>
                      <a:pt x="2239" y="1429"/>
                    </a:lnTo>
                    <a:close/>
                    <a:moveTo>
                      <a:pt x="2239" y="1406"/>
                    </a:moveTo>
                    <a:lnTo>
                      <a:pt x="2239" y="1395"/>
                    </a:lnTo>
                    <a:lnTo>
                      <a:pt x="2250" y="1395"/>
                    </a:lnTo>
                    <a:lnTo>
                      <a:pt x="2250" y="1406"/>
                    </a:lnTo>
                    <a:lnTo>
                      <a:pt x="2239" y="1406"/>
                    </a:lnTo>
                    <a:close/>
                    <a:moveTo>
                      <a:pt x="2239" y="1383"/>
                    </a:moveTo>
                    <a:lnTo>
                      <a:pt x="2239" y="1372"/>
                    </a:lnTo>
                    <a:lnTo>
                      <a:pt x="2250" y="1372"/>
                    </a:lnTo>
                    <a:lnTo>
                      <a:pt x="2250" y="1383"/>
                    </a:lnTo>
                    <a:lnTo>
                      <a:pt x="2239" y="1383"/>
                    </a:lnTo>
                    <a:close/>
                    <a:moveTo>
                      <a:pt x="2239" y="1361"/>
                    </a:moveTo>
                    <a:lnTo>
                      <a:pt x="2239" y="1350"/>
                    </a:lnTo>
                    <a:lnTo>
                      <a:pt x="2250" y="1350"/>
                    </a:lnTo>
                    <a:lnTo>
                      <a:pt x="2250" y="1361"/>
                    </a:lnTo>
                    <a:lnTo>
                      <a:pt x="2239" y="1361"/>
                    </a:lnTo>
                    <a:close/>
                    <a:moveTo>
                      <a:pt x="2239" y="1338"/>
                    </a:moveTo>
                    <a:lnTo>
                      <a:pt x="2239" y="1327"/>
                    </a:lnTo>
                    <a:lnTo>
                      <a:pt x="2250" y="1327"/>
                    </a:lnTo>
                    <a:lnTo>
                      <a:pt x="2250" y="1338"/>
                    </a:lnTo>
                    <a:lnTo>
                      <a:pt x="2239" y="1338"/>
                    </a:lnTo>
                    <a:close/>
                    <a:moveTo>
                      <a:pt x="2239" y="1316"/>
                    </a:moveTo>
                    <a:lnTo>
                      <a:pt x="2239" y="1304"/>
                    </a:lnTo>
                    <a:lnTo>
                      <a:pt x="2250" y="1304"/>
                    </a:lnTo>
                    <a:lnTo>
                      <a:pt x="2250" y="1316"/>
                    </a:lnTo>
                    <a:lnTo>
                      <a:pt x="2239" y="1316"/>
                    </a:lnTo>
                    <a:close/>
                    <a:moveTo>
                      <a:pt x="2239" y="1293"/>
                    </a:moveTo>
                    <a:lnTo>
                      <a:pt x="2239" y="1282"/>
                    </a:lnTo>
                    <a:lnTo>
                      <a:pt x="2250" y="1282"/>
                    </a:lnTo>
                    <a:lnTo>
                      <a:pt x="2250" y="1293"/>
                    </a:lnTo>
                    <a:lnTo>
                      <a:pt x="2239" y="1293"/>
                    </a:lnTo>
                    <a:close/>
                    <a:moveTo>
                      <a:pt x="2239" y="1270"/>
                    </a:moveTo>
                    <a:lnTo>
                      <a:pt x="2239" y="1259"/>
                    </a:lnTo>
                    <a:lnTo>
                      <a:pt x="2250" y="1259"/>
                    </a:lnTo>
                    <a:lnTo>
                      <a:pt x="2250" y="1270"/>
                    </a:lnTo>
                    <a:lnTo>
                      <a:pt x="2239" y="1270"/>
                    </a:lnTo>
                    <a:close/>
                    <a:moveTo>
                      <a:pt x="2239" y="1248"/>
                    </a:moveTo>
                    <a:lnTo>
                      <a:pt x="2239" y="1237"/>
                    </a:lnTo>
                    <a:lnTo>
                      <a:pt x="2250" y="1237"/>
                    </a:lnTo>
                    <a:lnTo>
                      <a:pt x="2250" y="1248"/>
                    </a:lnTo>
                    <a:lnTo>
                      <a:pt x="2239" y="1248"/>
                    </a:lnTo>
                    <a:close/>
                    <a:moveTo>
                      <a:pt x="2239" y="1225"/>
                    </a:moveTo>
                    <a:lnTo>
                      <a:pt x="2239" y="1214"/>
                    </a:lnTo>
                    <a:lnTo>
                      <a:pt x="2250" y="1214"/>
                    </a:lnTo>
                    <a:lnTo>
                      <a:pt x="2250" y="1225"/>
                    </a:lnTo>
                    <a:lnTo>
                      <a:pt x="2239" y="1225"/>
                    </a:lnTo>
                    <a:close/>
                    <a:moveTo>
                      <a:pt x="2239" y="1203"/>
                    </a:moveTo>
                    <a:lnTo>
                      <a:pt x="2239" y="1191"/>
                    </a:lnTo>
                    <a:lnTo>
                      <a:pt x="2250" y="1191"/>
                    </a:lnTo>
                    <a:lnTo>
                      <a:pt x="2250" y="1203"/>
                    </a:lnTo>
                    <a:lnTo>
                      <a:pt x="2239" y="1203"/>
                    </a:lnTo>
                    <a:close/>
                    <a:moveTo>
                      <a:pt x="2239" y="1180"/>
                    </a:moveTo>
                    <a:lnTo>
                      <a:pt x="2239" y="1169"/>
                    </a:lnTo>
                    <a:lnTo>
                      <a:pt x="2250" y="1169"/>
                    </a:lnTo>
                    <a:lnTo>
                      <a:pt x="2250" y="1180"/>
                    </a:lnTo>
                    <a:lnTo>
                      <a:pt x="2239" y="1180"/>
                    </a:lnTo>
                    <a:close/>
                    <a:moveTo>
                      <a:pt x="2239" y="1158"/>
                    </a:moveTo>
                    <a:lnTo>
                      <a:pt x="2239" y="1146"/>
                    </a:lnTo>
                    <a:lnTo>
                      <a:pt x="2250" y="1146"/>
                    </a:lnTo>
                    <a:lnTo>
                      <a:pt x="2250" y="1158"/>
                    </a:lnTo>
                    <a:lnTo>
                      <a:pt x="2239" y="1158"/>
                    </a:lnTo>
                    <a:close/>
                    <a:moveTo>
                      <a:pt x="2239" y="1135"/>
                    </a:moveTo>
                    <a:lnTo>
                      <a:pt x="2239" y="1124"/>
                    </a:lnTo>
                    <a:lnTo>
                      <a:pt x="2250" y="1124"/>
                    </a:lnTo>
                    <a:lnTo>
                      <a:pt x="2250" y="1135"/>
                    </a:lnTo>
                    <a:lnTo>
                      <a:pt x="2239" y="1135"/>
                    </a:lnTo>
                    <a:close/>
                    <a:moveTo>
                      <a:pt x="2239" y="1112"/>
                    </a:moveTo>
                    <a:lnTo>
                      <a:pt x="2239" y="1101"/>
                    </a:lnTo>
                    <a:lnTo>
                      <a:pt x="2250" y="1101"/>
                    </a:lnTo>
                    <a:lnTo>
                      <a:pt x="2250" y="1112"/>
                    </a:lnTo>
                    <a:lnTo>
                      <a:pt x="2239" y="1112"/>
                    </a:lnTo>
                    <a:close/>
                    <a:moveTo>
                      <a:pt x="2239" y="1090"/>
                    </a:moveTo>
                    <a:lnTo>
                      <a:pt x="2239" y="1078"/>
                    </a:lnTo>
                    <a:lnTo>
                      <a:pt x="2250" y="1078"/>
                    </a:lnTo>
                    <a:lnTo>
                      <a:pt x="2250" y="1090"/>
                    </a:lnTo>
                    <a:lnTo>
                      <a:pt x="2239" y="1090"/>
                    </a:lnTo>
                    <a:close/>
                    <a:moveTo>
                      <a:pt x="2239" y="1067"/>
                    </a:moveTo>
                    <a:lnTo>
                      <a:pt x="2239" y="1056"/>
                    </a:lnTo>
                    <a:lnTo>
                      <a:pt x="2250" y="1056"/>
                    </a:lnTo>
                    <a:lnTo>
                      <a:pt x="2250" y="1067"/>
                    </a:lnTo>
                    <a:lnTo>
                      <a:pt x="2239" y="1067"/>
                    </a:lnTo>
                    <a:close/>
                    <a:moveTo>
                      <a:pt x="2239" y="1045"/>
                    </a:moveTo>
                    <a:lnTo>
                      <a:pt x="2239" y="1033"/>
                    </a:lnTo>
                    <a:lnTo>
                      <a:pt x="2250" y="1033"/>
                    </a:lnTo>
                    <a:lnTo>
                      <a:pt x="2250" y="1045"/>
                    </a:lnTo>
                    <a:lnTo>
                      <a:pt x="2239" y="1045"/>
                    </a:lnTo>
                    <a:close/>
                    <a:moveTo>
                      <a:pt x="2239" y="1022"/>
                    </a:moveTo>
                    <a:lnTo>
                      <a:pt x="2239" y="1011"/>
                    </a:lnTo>
                    <a:lnTo>
                      <a:pt x="2250" y="1011"/>
                    </a:lnTo>
                    <a:lnTo>
                      <a:pt x="2250" y="1022"/>
                    </a:lnTo>
                    <a:lnTo>
                      <a:pt x="2239" y="1022"/>
                    </a:lnTo>
                    <a:close/>
                    <a:moveTo>
                      <a:pt x="2239" y="999"/>
                    </a:moveTo>
                    <a:lnTo>
                      <a:pt x="2239" y="988"/>
                    </a:lnTo>
                    <a:lnTo>
                      <a:pt x="2250" y="988"/>
                    </a:lnTo>
                    <a:lnTo>
                      <a:pt x="2250" y="999"/>
                    </a:lnTo>
                    <a:lnTo>
                      <a:pt x="2239" y="999"/>
                    </a:lnTo>
                    <a:close/>
                    <a:moveTo>
                      <a:pt x="2239" y="977"/>
                    </a:moveTo>
                    <a:lnTo>
                      <a:pt x="2239" y="965"/>
                    </a:lnTo>
                    <a:lnTo>
                      <a:pt x="2250" y="965"/>
                    </a:lnTo>
                    <a:lnTo>
                      <a:pt x="2250" y="977"/>
                    </a:lnTo>
                    <a:lnTo>
                      <a:pt x="2239" y="977"/>
                    </a:lnTo>
                    <a:close/>
                    <a:moveTo>
                      <a:pt x="2239" y="954"/>
                    </a:moveTo>
                    <a:lnTo>
                      <a:pt x="2239" y="943"/>
                    </a:lnTo>
                    <a:lnTo>
                      <a:pt x="2250" y="943"/>
                    </a:lnTo>
                    <a:lnTo>
                      <a:pt x="2250" y="954"/>
                    </a:lnTo>
                    <a:lnTo>
                      <a:pt x="2239" y="954"/>
                    </a:lnTo>
                    <a:close/>
                    <a:moveTo>
                      <a:pt x="2239" y="932"/>
                    </a:moveTo>
                    <a:lnTo>
                      <a:pt x="2239" y="920"/>
                    </a:lnTo>
                    <a:lnTo>
                      <a:pt x="2250" y="920"/>
                    </a:lnTo>
                    <a:lnTo>
                      <a:pt x="2250" y="932"/>
                    </a:lnTo>
                    <a:lnTo>
                      <a:pt x="2239" y="932"/>
                    </a:lnTo>
                    <a:close/>
                    <a:moveTo>
                      <a:pt x="2239" y="909"/>
                    </a:moveTo>
                    <a:lnTo>
                      <a:pt x="2239" y="898"/>
                    </a:lnTo>
                    <a:lnTo>
                      <a:pt x="2250" y="898"/>
                    </a:lnTo>
                    <a:lnTo>
                      <a:pt x="2250" y="909"/>
                    </a:lnTo>
                    <a:lnTo>
                      <a:pt x="2239" y="909"/>
                    </a:lnTo>
                    <a:close/>
                    <a:moveTo>
                      <a:pt x="2239" y="886"/>
                    </a:moveTo>
                    <a:lnTo>
                      <a:pt x="2239" y="875"/>
                    </a:lnTo>
                    <a:lnTo>
                      <a:pt x="2250" y="875"/>
                    </a:lnTo>
                    <a:lnTo>
                      <a:pt x="2250" y="886"/>
                    </a:lnTo>
                    <a:lnTo>
                      <a:pt x="2239" y="886"/>
                    </a:lnTo>
                    <a:close/>
                    <a:moveTo>
                      <a:pt x="2239" y="864"/>
                    </a:moveTo>
                    <a:lnTo>
                      <a:pt x="2239" y="853"/>
                    </a:lnTo>
                    <a:lnTo>
                      <a:pt x="2250" y="853"/>
                    </a:lnTo>
                    <a:lnTo>
                      <a:pt x="2250" y="864"/>
                    </a:lnTo>
                    <a:lnTo>
                      <a:pt x="2239" y="864"/>
                    </a:lnTo>
                    <a:close/>
                    <a:moveTo>
                      <a:pt x="2239" y="841"/>
                    </a:moveTo>
                    <a:lnTo>
                      <a:pt x="2239" y="830"/>
                    </a:lnTo>
                    <a:lnTo>
                      <a:pt x="2250" y="830"/>
                    </a:lnTo>
                    <a:lnTo>
                      <a:pt x="2250" y="841"/>
                    </a:lnTo>
                    <a:lnTo>
                      <a:pt x="2239" y="841"/>
                    </a:lnTo>
                    <a:close/>
                    <a:moveTo>
                      <a:pt x="2239" y="819"/>
                    </a:moveTo>
                    <a:lnTo>
                      <a:pt x="2239" y="807"/>
                    </a:lnTo>
                    <a:lnTo>
                      <a:pt x="2250" y="807"/>
                    </a:lnTo>
                    <a:lnTo>
                      <a:pt x="2250" y="819"/>
                    </a:lnTo>
                    <a:lnTo>
                      <a:pt x="2239" y="819"/>
                    </a:lnTo>
                    <a:close/>
                    <a:moveTo>
                      <a:pt x="2239" y="796"/>
                    </a:moveTo>
                    <a:lnTo>
                      <a:pt x="2239" y="785"/>
                    </a:lnTo>
                    <a:lnTo>
                      <a:pt x="2250" y="785"/>
                    </a:lnTo>
                    <a:lnTo>
                      <a:pt x="2250" y="796"/>
                    </a:lnTo>
                    <a:lnTo>
                      <a:pt x="2239" y="796"/>
                    </a:lnTo>
                    <a:close/>
                    <a:moveTo>
                      <a:pt x="2239" y="773"/>
                    </a:moveTo>
                    <a:lnTo>
                      <a:pt x="2239" y="762"/>
                    </a:lnTo>
                    <a:lnTo>
                      <a:pt x="2250" y="762"/>
                    </a:lnTo>
                    <a:lnTo>
                      <a:pt x="2250" y="773"/>
                    </a:lnTo>
                    <a:lnTo>
                      <a:pt x="2239" y="773"/>
                    </a:lnTo>
                    <a:close/>
                    <a:moveTo>
                      <a:pt x="2239" y="751"/>
                    </a:moveTo>
                    <a:lnTo>
                      <a:pt x="2239" y="740"/>
                    </a:lnTo>
                    <a:lnTo>
                      <a:pt x="2250" y="740"/>
                    </a:lnTo>
                    <a:lnTo>
                      <a:pt x="2250" y="751"/>
                    </a:lnTo>
                    <a:lnTo>
                      <a:pt x="2239" y="751"/>
                    </a:lnTo>
                    <a:close/>
                    <a:moveTo>
                      <a:pt x="2239" y="728"/>
                    </a:moveTo>
                    <a:lnTo>
                      <a:pt x="2239" y="717"/>
                    </a:lnTo>
                    <a:lnTo>
                      <a:pt x="2250" y="717"/>
                    </a:lnTo>
                    <a:lnTo>
                      <a:pt x="2250" y="728"/>
                    </a:lnTo>
                    <a:lnTo>
                      <a:pt x="2239" y="728"/>
                    </a:lnTo>
                    <a:close/>
                    <a:moveTo>
                      <a:pt x="2239" y="706"/>
                    </a:moveTo>
                    <a:lnTo>
                      <a:pt x="2239" y="694"/>
                    </a:lnTo>
                    <a:lnTo>
                      <a:pt x="2250" y="694"/>
                    </a:lnTo>
                    <a:lnTo>
                      <a:pt x="2250" y="706"/>
                    </a:lnTo>
                    <a:lnTo>
                      <a:pt x="2239" y="706"/>
                    </a:lnTo>
                    <a:close/>
                    <a:moveTo>
                      <a:pt x="2239" y="683"/>
                    </a:moveTo>
                    <a:lnTo>
                      <a:pt x="2239" y="672"/>
                    </a:lnTo>
                    <a:lnTo>
                      <a:pt x="2250" y="672"/>
                    </a:lnTo>
                    <a:lnTo>
                      <a:pt x="2250" y="683"/>
                    </a:lnTo>
                    <a:lnTo>
                      <a:pt x="2239" y="683"/>
                    </a:lnTo>
                    <a:close/>
                    <a:moveTo>
                      <a:pt x="2239" y="660"/>
                    </a:moveTo>
                    <a:lnTo>
                      <a:pt x="2239" y="649"/>
                    </a:lnTo>
                    <a:lnTo>
                      <a:pt x="2250" y="649"/>
                    </a:lnTo>
                    <a:lnTo>
                      <a:pt x="2250" y="660"/>
                    </a:lnTo>
                    <a:lnTo>
                      <a:pt x="2239" y="660"/>
                    </a:lnTo>
                    <a:close/>
                    <a:moveTo>
                      <a:pt x="2239" y="638"/>
                    </a:moveTo>
                    <a:lnTo>
                      <a:pt x="2239" y="627"/>
                    </a:lnTo>
                    <a:lnTo>
                      <a:pt x="2250" y="627"/>
                    </a:lnTo>
                    <a:lnTo>
                      <a:pt x="2250" y="638"/>
                    </a:lnTo>
                    <a:lnTo>
                      <a:pt x="2239" y="638"/>
                    </a:lnTo>
                    <a:close/>
                    <a:moveTo>
                      <a:pt x="2239" y="615"/>
                    </a:moveTo>
                    <a:lnTo>
                      <a:pt x="2239" y="604"/>
                    </a:lnTo>
                    <a:lnTo>
                      <a:pt x="2250" y="604"/>
                    </a:lnTo>
                    <a:lnTo>
                      <a:pt x="2250" y="615"/>
                    </a:lnTo>
                    <a:lnTo>
                      <a:pt x="2239" y="615"/>
                    </a:lnTo>
                    <a:close/>
                    <a:moveTo>
                      <a:pt x="2239" y="593"/>
                    </a:moveTo>
                    <a:lnTo>
                      <a:pt x="2239" y="581"/>
                    </a:lnTo>
                    <a:lnTo>
                      <a:pt x="2250" y="581"/>
                    </a:lnTo>
                    <a:lnTo>
                      <a:pt x="2250" y="593"/>
                    </a:lnTo>
                    <a:lnTo>
                      <a:pt x="2239" y="593"/>
                    </a:lnTo>
                    <a:close/>
                    <a:moveTo>
                      <a:pt x="2239" y="570"/>
                    </a:moveTo>
                    <a:lnTo>
                      <a:pt x="2239" y="559"/>
                    </a:lnTo>
                    <a:lnTo>
                      <a:pt x="2250" y="559"/>
                    </a:lnTo>
                    <a:lnTo>
                      <a:pt x="2250" y="570"/>
                    </a:lnTo>
                    <a:lnTo>
                      <a:pt x="2239" y="570"/>
                    </a:lnTo>
                    <a:close/>
                    <a:moveTo>
                      <a:pt x="2239" y="548"/>
                    </a:moveTo>
                    <a:lnTo>
                      <a:pt x="2239" y="536"/>
                    </a:lnTo>
                    <a:lnTo>
                      <a:pt x="2250" y="536"/>
                    </a:lnTo>
                    <a:lnTo>
                      <a:pt x="2250" y="548"/>
                    </a:lnTo>
                    <a:lnTo>
                      <a:pt x="2239" y="548"/>
                    </a:lnTo>
                    <a:close/>
                    <a:moveTo>
                      <a:pt x="2239" y="525"/>
                    </a:moveTo>
                    <a:lnTo>
                      <a:pt x="2239" y="514"/>
                    </a:lnTo>
                    <a:lnTo>
                      <a:pt x="2250" y="514"/>
                    </a:lnTo>
                    <a:lnTo>
                      <a:pt x="2250" y="525"/>
                    </a:lnTo>
                    <a:lnTo>
                      <a:pt x="2239" y="525"/>
                    </a:lnTo>
                    <a:close/>
                    <a:moveTo>
                      <a:pt x="2239" y="502"/>
                    </a:moveTo>
                    <a:lnTo>
                      <a:pt x="2239" y="491"/>
                    </a:lnTo>
                    <a:lnTo>
                      <a:pt x="2250" y="491"/>
                    </a:lnTo>
                    <a:lnTo>
                      <a:pt x="2250" y="502"/>
                    </a:lnTo>
                    <a:lnTo>
                      <a:pt x="2239" y="502"/>
                    </a:lnTo>
                    <a:close/>
                    <a:moveTo>
                      <a:pt x="2239" y="480"/>
                    </a:moveTo>
                    <a:lnTo>
                      <a:pt x="2239" y="468"/>
                    </a:lnTo>
                    <a:lnTo>
                      <a:pt x="2250" y="468"/>
                    </a:lnTo>
                    <a:lnTo>
                      <a:pt x="2250" y="480"/>
                    </a:lnTo>
                    <a:lnTo>
                      <a:pt x="2239" y="480"/>
                    </a:lnTo>
                    <a:close/>
                    <a:moveTo>
                      <a:pt x="2239" y="457"/>
                    </a:moveTo>
                    <a:lnTo>
                      <a:pt x="2239" y="446"/>
                    </a:lnTo>
                    <a:lnTo>
                      <a:pt x="2250" y="446"/>
                    </a:lnTo>
                    <a:lnTo>
                      <a:pt x="2250" y="457"/>
                    </a:lnTo>
                    <a:lnTo>
                      <a:pt x="2239" y="457"/>
                    </a:lnTo>
                    <a:close/>
                    <a:moveTo>
                      <a:pt x="2239" y="435"/>
                    </a:moveTo>
                    <a:lnTo>
                      <a:pt x="2239" y="423"/>
                    </a:lnTo>
                    <a:lnTo>
                      <a:pt x="2250" y="423"/>
                    </a:lnTo>
                    <a:lnTo>
                      <a:pt x="2250" y="435"/>
                    </a:lnTo>
                    <a:lnTo>
                      <a:pt x="2239" y="435"/>
                    </a:lnTo>
                    <a:close/>
                    <a:moveTo>
                      <a:pt x="2239" y="412"/>
                    </a:moveTo>
                    <a:lnTo>
                      <a:pt x="2239" y="401"/>
                    </a:lnTo>
                    <a:lnTo>
                      <a:pt x="2250" y="401"/>
                    </a:lnTo>
                    <a:lnTo>
                      <a:pt x="2250" y="412"/>
                    </a:lnTo>
                    <a:lnTo>
                      <a:pt x="2239" y="412"/>
                    </a:lnTo>
                    <a:close/>
                    <a:moveTo>
                      <a:pt x="2239" y="389"/>
                    </a:moveTo>
                    <a:lnTo>
                      <a:pt x="2239" y="378"/>
                    </a:lnTo>
                    <a:lnTo>
                      <a:pt x="2250" y="378"/>
                    </a:lnTo>
                    <a:lnTo>
                      <a:pt x="2250" y="389"/>
                    </a:lnTo>
                    <a:lnTo>
                      <a:pt x="2239" y="389"/>
                    </a:lnTo>
                    <a:close/>
                    <a:moveTo>
                      <a:pt x="2239" y="367"/>
                    </a:moveTo>
                    <a:lnTo>
                      <a:pt x="2239" y="355"/>
                    </a:lnTo>
                    <a:lnTo>
                      <a:pt x="2250" y="355"/>
                    </a:lnTo>
                    <a:lnTo>
                      <a:pt x="2250" y="367"/>
                    </a:lnTo>
                    <a:lnTo>
                      <a:pt x="2239" y="367"/>
                    </a:lnTo>
                    <a:close/>
                    <a:moveTo>
                      <a:pt x="2239" y="344"/>
                    </a:moveTo>
                    <a:lnTo>
                      <a:pt x="2239" y="333"/>
                    </a:lnTo>
                    <a:lnTo>
                      <a:pt x="2250" y="333"/>
                    </a:lnTo>
                    <a:lnTo>
                      <a:pt x="2250" y="344"/>
                    </a:lnTo>
                    <a:lnTo>
                      <a:pt x="2239" y="344"/>
                    </a:lnTo>
                    <a:close/>
                    <a:moveTo>
                      <a:pt x="2239" y="322"/>
                    </a:moveTo>
                    <a:lnTo>
                      <a:pt x="2239" y="310"/>
                    </a:lnTo>
                    <a:lnTo>
                      <a:pt x="2250" y="310"/>
                    </a:lnTo>
                    <a:lnTo>
                      <a:pt x="2250" y="322"/>
                    </a:lnTo>
                    <a:lnTo>
                      <a:pt x="2239" y="322"/>
                    </a:lnTo>
                    <a:close/>
                    <a:moveTo>
                      <a:pt x="2239" y="299"/>
                    </a:moveTo>
                    <a:lnTo>
                      <a:pt x="2239" y="288"/>
                    </a:lnTo>
                    <a:lnTo>
                      <a:pt x="2250" y="288"/>
                    </a:lnTo>
                    <a:lnTo>
                      <a:pt x="2250" y="299"/>
                    </a:lnTo>
                    <a:lnTo>
                      <a:pt x="2239" y="299"/>
                    </a:lnTo>
                    <a:close/>
                    <a:moveTo>
                      <a:pt x="2239" y="276"/>
                    </a:moveTo>
                    <a:lnTo>
                      <a:pt x="2239" y="265"/>
                    </a:lnTo>
                    <a:lnTo>
                      <a:pt x="2250" y="265"/>
                    </a:lnTo>
                    <a:lnTo>
                      <a:pt x="2250" y="276"/>
                    </a:lnTo>
                    <a:lnTo>
                      <a:pt x="2239" y="276"/>
                    </a:lnTo>
                    <a:close/>
                    <a:moveTo>
                      <a:pt x="2239" y="254"/>
                    </a:moveTo>
                    <a:lnTo>
                      <a:pt x="2239" y="243"/>
                    </a:lnTo>
                    <a:lnTo>
                      <a:pt x="2250" y="243"/>
                    </a:lnTo>
                    <a:lnTo>
                      <a:pt x="2250" y="254"/>
                    </a:lnTo>
                    <a:lnTo>
                      <a:pt x="2239" y="254"/>
                    </a:lnTo>
                    <a:close/>
                    <a:moveTo>
                      <a:pt x="2239" y="231"/>
                    </a:moveTo>
                    <a:lnTo>
                      <a:pt x="2239" y="220"/>
                    </a:lnTo>
                    <a:lnTo>
                      <a:pt x="2250" y="220"/>
                    </a:lnTo>
                    <a:lnTo>
                      <a:pt x="2250" y="231"/>
                    </a:lnTo>
                    <a:lnTo>
                      <a:pt x="2239" y="231"/>
                    </a:lnTo>
                    <a:close/>
                    <a:moveTo>
                      <a:pt x="2239" y="209"/>
                    </a:moveTo>
                    <a:lnTo>
                      <a:pt x="2239" y="197"/>
                    </a:lnTo>
                    <a:lnTo>
                      <a:pt x="2250" y="197"/>
                    </a:lnTo>
                    <a:lnTo>
                      <a:pt x="2250" y="209"/>
                    </a:lnTo>
                    <a:lnTo>
                      <a:pt x="2239" y="209"/>
                    </a:lnTo>
                    <a:close/>
                    <a:moveTo>
                      <a:pt x="2239" y="186"/>
                    </a:moveTo>
                    <a:lnTo>
                      <a:pt x="2239" y="175"/>
                    </a:lnTo>
                    <a:lnTo>
                      <a:pt x="2250" y="175"/>
                    </a:lnTo>
                    <a:lnTo>
                      <a:pt x="2250" y="186"/>
                    </a:lnTo>
                    <a:lnTo>
                      <a:pt x="2239" y="186"/>
                    </a:lnTo>
                    <a:close/>
                    <a:moveTo>
                      <a:pt x="2239" y="163"/>
                    </a:moveTo>
                    <a:lnTo>
                      <a:pt x="2239" y="152"/>
                    </a:lnTo>
                    <a:lnTo>
                      <a:pt x="2250" y="152"/>
                    </a:lnTo>
                    <a:lnTo>
                      <a:pt x="2250" y="163"/>
                    </a:lnTo>
                    <a:lnTo>
                      <a:pt x="2239" y="163"/>
                    </a:lnTo>
                    <a:close/>
                    <a:moveTo>
                      <a:pt x="2239" y="141"/>
                    </a:moveTo>
                    <a:lnTo>
                      <a:pt x="2239" y="130"/>
                    </a:lnTo>
                    <a:lnTo>
                      <a:pt x="2250" y="130"/>
                    </a:lnTo>
                    <a:lnTo>
                      <a:pt x="2250" y="141"/>
                    </a:lnTo>
                    <a:lnTo>
                      <a:pt x="2239" y="141"/>
                    </a:lnTo>
                    <a:close/>
                    <a:moveTo>
                      <a:pt x="2239" y="118"/>
                    </a:moveTo>
                    <a:lnTo>
                      <a:pt x="2239" y="107"/>
                    </a:lnTo>
                    <a:lnTo>
                      <a:pt x="2250" y="107"/>
                    </a:lnTo>
                    <a:lnTo>
                      <a:pt x="2250" y="118"/>
                    </a:lnTo>
                    <a:lnTo>
                      <a:pt x="2239" y="118"/>
                    </a:lnTo>
                    <a:close/>
                    <a:moveTo>
                      <a:pt x="2239" y="96"/>
                    </a:moveTo>
                    <a:lnTo>
                      <a:pt x="2239" y="84"/>
                    </a:lnTo>
                    <a:lnTo>
                      <a:pt x="2250" y="84"/>
                    </a:lnTo>
                    <a:lnTo>
                      <a:pt x="2250" y="96"/>
                    </a:lnTo>
                    <a:lnTo>
                      <a:pt x="2239" y="96"/>
                    </a:lnTo>
                    <a:close/>
                    <a:moveTo>
                      <a:pt x="2239" y="73"/>
                    </a:moveTo>
                    <a:lnTo>
                      <a:pt x="2239" y="62"/>
                    </a:lnTo>
                    <a:lnTo>
                      <a:pt x="2250" y="62"/>
                    </a:lnTo>
                    <a:lnTo>
                      <a:pt x="2250" y="73"/>
                    </a:lnTo>
                    <a:lnTo>
                      <a:pt x="2239" y="73"/>
                    </a:lnTo>
                    <a:close/>
                    <a:moveTo>
                      <a:pt x="2239" y="50"/>
                    </a:moveTo>
                    <a:lnTo>
                      <a:pt x="2239" y="39"/>
                    </a:lnTo>
                    <a:lnTo>
                      <a:pt x="2250" y="39"/>
                    </a:lnTo>
                    <a:lnTo>
                      <a:pt x="2250" y="50"/>
                    </a:lnTo>
                    <a:lnTo>
                      <a:pt x="2239" y="50"/>
                    </a:lnTo>
                    <a:close/>
                    <a:moveTo>
                      <a:pt x="2239" y="28"/>
                    </a:moveTo>
                    <a:lnTo>
                      <a:pt x="2239" y="16"/>
                    </a:lnTo>
                    <a:lnTo>
                      <a:pt x="2250" y="16"/>
                    </a:lnTo>
                    <a:lnTo>
                      <a:pt x="2250" y="28"/>
                    </a:lnTo>
                    <a:lnTo>
                      <a:pt x="2239" y="28"/>
                    </a:ln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de-DE"/>
              </a:p>
            </p:txBody>
          </p:sp>
        </p:grpSp>
        <p:sp>
          <p:nvSpPr>
            <p:cNvPr id="1051" name="Rectangle 60">
              <a:extLst>
                <a:ext uri="{FF2B5EF4-FFF2-40B4-BE49-F238E27FC236}">
                  <a16:creationId xmlns:a16="http://schemas.microsoft.com/office/drawing/2014/main" id="{F9F1172F-696C-43D9-AD7A-7BFE7C723600}"/>
                </a:ext>
              </a:extLst>
            </p:cNvPr>
            <p:cNvSpPr>
              <a:spLocks noChangeArrowheads="1"/>
            </p:cNvSpPr>
            <p:nvPr/>
          </p:nvSpPr>
          <p:spPr bwMode="auto">
            <a:xfrm>
              <a:off x="3904" y="1891"/>
              <a:ext cx="604"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1" i="0" u="none" strike="noStrike" cap="none" normalizeH="0" baseline="0">
                  <a:ln>
                    <a:noFill/>
                  </a:ln>
                  <a:solidFill>
                    <a:srgbClr val="000000"/>
                  </a:solidFill>
                  <a:effectLst/>
                  <a:latin typeface="Arial" panose="020B0604020202020204" pitchFamily="34" charset="0"/>
                </a:rPr>
                <a:t>Beraterteam</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52" name="Rectangle 61">
              <a:extLst>
                <a:ext uri="{FF2B5EF4-FFF2-40B4-BE49-F238E27FC236}">
                  <a16:creationId xmlns:a16="http://schemas.microsoft.com/office/drawing/2014/main" id="{16A995B8-F3DE-4ADC-B003-5EB3EA259160}"/>
                </a:ext>
              </a:extLst>
            </p:cNvPr>
            <p:cNvSpPr>
              <a:spLocks noChangeArrowheads="1"/>
            </p:cNvSpPr>
            <p:nvPr/>
          </p:nvSpPr>
          <p:spPr bwMode="auto">
            <a:xfrm>
              <a:off x="4431" y="1891"/>
              <a:ext cx="73"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1"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53" name="Rectangle 62">
              <a:extLst>
                <a:ext uri="{FF2B5EF4-FFF2-40B4-BE49-F238E27FC236}">
                  <a16:creationId xmlns:a16="http://schemas.microsoft.com/office/drawing/2014/main" id="{E13BB3D3-3CBF-4B21-B986-4563CCF95B24}"/>
                </a:ext>
              </a:extLst>
            </p:cNvPr>
            <p:cNvSpPr>
              <a:spLocks noChangeArrowheads="1"/>
            </p:cNvSpPr>
            <p:nvPr/>
          </p:nvSpPr>
          <p:spPr bwMode="auto">
            <a:xfrm>
              <a:off x="4168" y="1998"/>
              <a:ext cx="37"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600" b="1"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55" name="Rectangle 64">
              <a:extLst>
                <a:ext uri="{FF2B5EF4-FFF2-40B4-BE49-F238E27FC236}">
                  <a16:creationId xmlns:a16="http://schemas.microsoft.com/office/drawing/2014/main" id="{B48952E8-D49D-453E-883B-EED223E82E89}"/>
                </a:ext>
              </a:extLst>
            </p:cNvPr>
            <p:cNvSpPr>
              <a:spLocks noChangeArrowheads="1"/>
            </p:cNvSpPr>
            <p:nvPr/>
          </p:nvSpPr>
          <p:spPr bwMode="auto">
            <a:xfrm>
              <a:off x="3178" y="2058"/>
              <a:ext cx="0" cy="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056" name="Rectangle 65">
              <a:extLst>
                <a:ext uri="{FF2B5EF4-FFF2-40B4-BE49-F238E27FC236}">
                  <a16:creationId xmlns:a16="http://schemas.microsoft.com/office/drawing/2014/main" id="{39CB24D9-AE8D-479F-96C6-C73DF0C67C8A}"/>
                </a:ext>
              </a:extLst>
            </p:cNvPr>
            <p:cNvSpPr>
              <a:spLocks noChangeArrowheads="1"/>
            </p:cNvSpPr>
            <p:nvPr/>
          </p:nvSpPr>
          <p:spPr bwMode="auto">
            <a:xfrm>
              <a:off x="3132" y="2047"/>
              <a:ext cx="202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ZUHÖREN:         </a:t>
              </a:r>
              <a:r>
                <a:rPr kumimoji="0" lang="de-DE" altLang="de-DE" sz="1400" b="0" i="0" u="none" strike="noStrike" cap="none" normalizeH="0" baseline="0" dirty="0" err="1">
                  <a:ln>
                    <a:noFill/>
                  </a:ln>
                  <a:solidFill>
                    <a:srgbClr val="000000"/>
                  </a:solidFill>
                  <a:effectLst/>
                  <a:latin typeface="Arial" panose="020B0604020202020204" pitchFamily="34" charset="0"/>
                </a:rPr>
                <a:t>FalleingeberIn</a:t>
              </a:r>
              <a:r>
                <a:rPr kumimoji="0" lang="de-DE" altLang="de-DE" sz="1400" b="0" i="0" u="none" strike="noStrike" cap="none" normalizeH="0" baseline="0" dirty="0">
                  <a:ln>
                    <a:noFill/>
                  </a:ln>
                  <a:solidFill>
                    <a:srgbClr val="000000"/>
                  </a:solidFill>
                  <a:effectLst/>
                  <a:latin typeface="Arial" panose="020B0604020202020204" pitchFamily="34" charset="0"/>
                </a:rPr>
                <a:t> nicht stören</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57" name="Rectangle 66">
              <a:extLst>
                <a:ext uri="{FF2B5EF4-FFF2-40B4-BE49-F238E27FC236}">
                  <a16:creationId xmlns:a16="http://schemas.microsoft.com/office/drawing/2014/main" id="{12739A8C-2CA8-468F-AAB9-77CA57188F28}"/>
                </a:ext>
              </a:extLst>
            </p:cNvPr>
            <p:cNvSpPr>
              <a:spLocks noChangeArrowheads="1"/>
            </p:cNvSpPr>
            <p:nvPr/>
          </p:nvSpPr>
          <p:spPr bwMode="auto">
            <a:xfrm>
              <a:off x="5104" y="2058"/>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58" name="Rectangle 67">
              <a:extLst>
                <a:ext uri="{FF2B5EF4-FFF2-40B4-BE49-F238E27FC236}">
                  <a16:creationId xmlns:a16="http://schemas.microsoft.com/office/drawing/2014/main" id="{99CFD628-ED88-44A9-A953-FB976BCCAB43}"/>
                </a:ext>
              </a:extLst>
            </p:cNvPr>
            <p:cNvSpPr>
              <a:spLocks noChangeArrowheads="1"/>
            </p:cNvSpPr>
            <p:nvPr/>
          </p:nvSpPr>
          <p:spPr bwMode="auto">
            <a:xfrm>
              <a:off x="3136" y="2160"/>
              <a:ext cx="34"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6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59" name="Rectangle 68">
              <a:extLst>
                <a:ext uri="{FF2B5EF4-FFF2-40B4-BE49-F238E27FC236}">
                  <a16:creationId xmlns:a16="http://schemas.microsoft.com/office/drawing/2014/main" id="{A6E61557-FDCF-4CD2-A5F3-AC6607425EF8}"/>
                </a:ext>
              </a:extLst>
            </p:cNvPr>
            <p:cNvSpPr>
              <a:spLocks noChangeArrowheads="1"/>
            </p:cNvSpPr>
            <p:nvPr/>
          </p:nvSpPr>
          <p:spPr bwMode="auto">
            <a:xfrm>
              <a:off x="3136" y="2211"/>
              <a:ext cx="0" cy="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060" name="Rectangle 69">
              <a:extLst>
                <a:ext uri="{FF2B5EF4-FFF2-40B4-BE49-F238E27FC236}">
                  <a16:creationId xmlns:a16="http://schemas.microsoft.com/office/drawing/2014/main" id="{013F7FA2-0913-4C69-A800-F7E8CAB98A2A}"/>
                </a:ext>
              </a:extLst>
            </p:cNvPr>
            <p:cNvSpPr>
              <a:spLocks noChangeArrowheads="1"/>
            </p:cNvSpPr>
            <p:nvPr/>
          </p:nvSpPr>
          <p:spPr bwMode="auto">
            <a:xfrm>
              <a:off x="3178" y="2221"/>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61" name="Rectangle 70">
              <a:extLst>
                <a:ext uri="{FF2B5EF4-FFF2-40B4-BE49-F238E27FC236}">
                  <a16:creationId xmlns:a16="http://schemas.microsoft.com/office/drawing/2014/main" id="{7B9D2850-F171-44D4-9151-3989FA5E8433}"/>
                </a:ext>
              </a:extLst>
            </p:cNvPr>
            <p:cNvSpPr>
              <a:spLocks noChangeArrowheads="1"/>
            </p:cNvSpPr>
            <p:nvPr/>
          </p:nvSpPr>
          <p:spPr bwMode="auto">
            <a:xfrm>
              <a:off x="3339" y="2221"/>
              <a:ext cx="0"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62" name="Rectangle 71">
              <a:extLst>
                <a:ext uri="{FF2B5EF4-FFF2-40B4-BE49-F238E27FC236}">
                  <a16:creationId xmlns:a16="http://schemas.microsoft.com/office/drawing/2014/main" id="{4EAAD214-03FD-4CD6-AC20-D4A1F6C230F2}"/>
                </a:ext>
              </a:extLst>
            </p:cNvPr>
            <p:cNvSpPr>
              <a:spLocks noChangeArrowheads="1"/>
            </p:cNvSpPr>
            <p:nvPr/>
          </p:nvSpPr>
          <p:spPr bwMode="auto">
            <a:xfrm>
              <a:off x="3122" y="2193"/>
              <a:ext cx="1835"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NACHFRAGEN:  „</a:t>
              </a:r>
              <a:r>
                <a:rPr kumimoji="0" lang="de-DE" altLang="de-DE" sz="1400" b="0" i="0" u="none" strike="noStrike" cap="none" normalizeH="0" baseline="0" dirty="0" err="1">
                  <a:ln>
                    <a:noFill/>
                  </a:ln>
                  <a:solidFill>
                    <a:srgbClr val="000000"/>
                  </a:solidFill>
                  <a:effectLst/>
                  <a:latin typeface="Arial" panose="020B0604020202020204" pitchFamily="34" charset="0"/>
                </a:rPr>
                <a:t>Wer?Wann</a:t>
              </a:r>
              <a:r>
                <a:rPr kumimoji="0" lang="de-DE" altLang="de-DE" sz="1400" b="0" i="0" u="none" strike="noStrike" cap="none" normalizeH="0" baseline="0" dirty="0">
                  <a:ln>
                    <a:noFill/>
                  </a:ln>
                  <a:solidFill>
                    <a:srgbClr val="000000"/>
                  </a:solidFill>
                  <a:effectLst/>
                  <a:latin typeface="Arial" panose="020B0604020202020204" pitchFamily="34" charset="0"/>
                </a:rPr>
                <a:t>? Was? Wie?“</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63" name="Rectangle 72">
              <a:extLst>
                <a:ext uri="{FF2B5EF4-FFF2-40B4-BE49-F238E27FC236}">
                  <a16:creationId xmlns:a16="http://schemas.microsoft.com/office/drawing/2014/main" id="{A6AA487F-EE96-4406-817A-19B9F04D9453}"/>
                </a:ext>
              </a:extLst>
            </p:cNvPr>
            <p:cNvSpPr>
              <a:spLocks noChangeArrowheads="1"/>
            </p:cNvSpPr>
            <p:nvPr/>
          </p:nvSpPr>
          <p:spPr bwMode="auto">
            <a:xfrm>
              <a:off x="5097" y="2221"/>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64" name="Rectangle 73">
              <a:extLst>
                <a:ext uri="{FF2B5EF4-FFF2-40B4-BE49-F238E27FC236}">
                  <a16:creationId xmlns:a16="http://schemas.microsoft.com/office/drawing/2014/main" id="{A4A3BB46-E0DF-4136-93D5-BF872B1D200C}"/>
                </a:ext>
              </a:extLst>
            </p:cNvPr>
            <p:cNvSpPr>
              <a:spLocks noChangeArrowheads="1"/>
            </p:cNvSpPr>
            <p:nvPr/>
          </p:nvSpPr>
          <p:spPr bwMode="auto">
            <a:xfrm>
              <a:off x="3536" y="2324"/>
              <a:ext cx="582"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rgbClr val="000000"/>
                  </a:solidFill>
                  <a:effectLst/>
                  <a:latin typeface="Arial" panose="020B0604020202020204" pitchFamily="34" charset="0"/>
                </a:rPr>
                <a:t>                    </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065" name="Rectangle 74">
              <a:extLst>
                <a:ext uri="{FF2B5EF4-FFF2-40B4-BE49-F238E27FC236}">
                  <a16:creationId xmlns:a16="http://schemas.microsoft.com/office/drawing/2014/main" id="{8AD33E6D-06FE-4DE1-AE4F-631E89C5D785}"/>
                </a:ext>
              </a:extLst>
            </p:cNvPr>
            <p:cNvSpPr>
              <a:spLocks noChangeArrowheads="1"/>
            </p:cNvSpPr>
            <p:nvPr/>
          </p:nvSpPr>
          <p:spPr bwMode="auto">
            <a:xfrm>
              <a:off x="4039" y="2324"/>
              <a:ext cx="75"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66" name="Rectangle 75">
              <a:extLst>
                <a:ext uri="{FF2B5EF4-FFF2-40B4-BE49-F238E27FC236}">
                  <a16:creationId xmlns:a16="http://schemas.microsoft.com/office/drawing/2014/main" id="{909B37C9-1FB4-4654-AB9D-4B4A10DE4402}"/>
                </a:ext>
              </a:extLst>
            </p:cNvPr>
            <p:cNvSpPr>
              <a:spLocks noChangeArrowheads="1"/>
            </p:cNvSpPr>
            <p:nvPr/>
          </p:nvSpPr>
          <p:spPr bwMode="auto">
            <a:xfrm>
              <a:off x="4069" y="2324"/>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rgbClr val="000000"/>
                  </a:solidFill>
                  <a:effectLst/>
                  <a:latin typeface="Arial" panose="020B0604020202020204" pitchFamily="34" charset="0"/>
                </a:rPr>
                <a:t> </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067" name="Rectangle 76">
              <a:extLst>
                <a:ext uri="{FF2B5EF4-FFF2-40B4-BE49-F238E27FC236}">
                  <a16:creationId xmlns:a16="http://schemas.microsoft.com/office/drawing/2014/main" id="{8C08ED6F-3CF0-40A7-A423-74A6E7AEF88B}"/>
                </a:ext>
              </a:extLst>
            </p:cNvPr>
            <p:cNvSpPr>
              <a:spLocks noChangeArrowheads="1"/>
            </p:cNvSpPr>
            <p:nvPr/>
          </p:nvSpPr>
          <p:spPr bwMode="auto">
            <a:xfrm>
              <a:off x="3924" y="2348"/>
              <a:ext cx="114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machen Sie sich Notizen</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68" name="Rectangle 77">
              <a:extLst>
                <a:ext uri="{FF2B5EF4-FFF2-40B4-BE49-F238E27FC236}">
                  <a16:creationId xmlns:a16="http://schemas.microsoft.com/office/drawing/2014/main" id="{62719521-B199-4563-ADB9-8F597A88B409}"/>
                </a:ext>
              </a:extLst>
            </p:cNvPr>
            <p:cNvSpPr>
              <a:spLocks noChangeArrowheads="1"/>
            </p:cNvSpPr>
            <p:nvPr/>
          </p:nvSpPr>
          <p:spPr bwMode="auto">
            <a:xfrm>
              <a:off x="5089" y="2324"/>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69" name="Rectangle 78">
              <a:extLst>
                <a:ext uri="{FF2B5EF4-FFF2-40B4-BE49-F238E27FC236}">
                  <a16:creationId xmlns:a16="http://schemas.microsoft.com/office/drawing/2014/main" id="{3A7F46E7-CA16-4C5D-830C-A63FEBC09A95}"/>
                </a:ext>
              </a:extLst>
            </p:cNvPr>
            <p:cNvSpPr>
              <a:spLocks noChangeArrowheads="1"/>
            </p:cNvSpPr>
            <p:nvPr/>
          </p:nvSpPr>
          <p:spPr bwMode="auto">
            <a:xfrm>
              <a:off x="2932" y="2426"/>
              <a:ext cx="34"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6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70" name="Rectangle 79">
              <a:extLst>
                <a:ext uri="{FF2B5EF4-FFF2-40B4-BE49-F238E27FC236}">
                  <a16:creationId xmlns:a16="http://schemas.microsoft.com/office/drawing/2014/main" id="{47404F93-C95E-49A9-9E18-D9C59A1B05CE}"/>
                </a:ext>
              </a:extLst>
            </p:cNvPr>
            <p:cNvSpPr>
              <a:spLocks noChangeArrowheads="1"/>
            </p:cNvSpPr>
            <p:nvPr/>
          </p:nvSpPr>
          <p:spPr bwMode="auto">
            <a:xfrm>
              <a:off x="3136" y="2476"/>
              <a:ext cx="0" cy="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071" name="Rectangle 80">
              <a:extLst>
                <a:ext uri="{FF2B5EF4-FFF2-40B4-BE49-F238E27FC236}">
                  <a16:creationId xmlns:a16="http://schemas.microsoft.com/office/drawing/2014/main" id="{FBF62B32-EAD1-4113-8790-AE1C1CC0FFEB}"/>
                </a:ext>
              </a:extLst>
            </p:cNvPr>
            <p:cNvSpPr>
              <a:spLocks noChangeArrowheads="1"/>
            </p:cNvSpPr>
            <p:nvPr/>
          </p:nvSpPr>
          <p:spPr bwMode="auto">
            <a:xfrm>
              <a:off x="3178" y="2486"/>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72" name="Rectangle 81">
              <a:extLst>
                <a:ext uri="{FF2B5EF4-FFF2-40B4-BE49-F238E27FC236}">
                  <a16:creationId xmlns:a16="http://schemas.microsoft.com/office/drawing/2014/main" id="{302C1F5C-EADB-43F5-80B6-CDCED7BA5AFD}"/>
                </a:ext>
              </a:extLst>
            </p:cNvPr>
            <p:cNvSpPr>
              <a:spLocks noChangeArrowheads="1"/>
            </p:cNvSpPr>
            <p:nvPr/>
          </p:nvSpPr>
          <p:spPr bwMode="auto">
            <a:xfrm>
              <a:off x="3137" y="2481"/>
              <a:ext cx="210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ASSOZIATION:   Woran erinnert Sie der Fall?</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73" name="Rectangle 82">
              <a:extLst>
                <a:ext uri="{FF2B5EF4-FFF2-40B4-BE49-F238E27FC236}">
                  <a16:creationId xmlns:a16="http://schemas.microsoft.com/office/drawing/2014/main" id="{0BCD53BA-CBF8-4F0A-A2A4-BF737E81456D}"/>
                </a:ext>
              </a:extLst>
            </p:cNvPr>
            <p:cNvSpPr>
              <a:spLocks noChangeArrowheads="1"/>
            </p:cNvSpPr>
            <p:nvPr/>
          </p:nvSpPr>
          <p:spPr bwMode="auto">
            <a:xfrm>
              <a:off x="5179" y="2486"/>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74" name="Rectangle 83">
              <a:extLst>
                <a:ext uri="{FF2B5EF4-FFF2-40B4-BE49-F238E27FC236}">
                  <a16:creationId xmlns:a16="http://schemas.microsoft.com/office/drawing/2014/main" id="{27AD8EB1-FE0A-4B81-B2D0-598B1582C637}"/>
                </a:ext>
              </a:extLst>
            </p:cNvPr>
            <p:cNvSpPr>
              <a:spLocks noChangeArrowheads="1"/>
            </p:cNvSpPr>
            <p:nvPr/>
          </p:nvSpPr>
          <p:spPr bwMode="auto">
            <a:xfrm>
              <a:off x="3136" y="2590"/>
              <a:ext cx="1015"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75" name="Rectangle 84">
              <a:extLst>
                <a:ext uri="{FF2B5EF4-FFF2-40B4-BE49-F238E27FC236}">
                  <a16:creationId xmlns:a16="http://schemas.microsoft.com/office/drawing/2014/main" id="{47E0D0C6-DE57-4A95-93C5-4BBA6A1998B8}"/>
                </a:ext>
              </a:extLst>
            </p:cNvPr>
            <p:cNvSpPr>
              <a:spLocks noChangeArrowheads="1"/>
            </p:cNvSpPr>
            <p:nvPr/>
          </p:nvSpPr>
          <p:spPr bwMode="auto">
            <a:xfrm>
              <a:off x="4042" y="2590"/>
              <a:ext cx="120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000000"/>
                  </a:solidFill>
                  <a:effectLst/>
                  <a:latin typeface="Arial" panose="020B0604020202020204" pitchFamily="34" charset="0"/>
                </a:rPr>
                <a:t>(Erlebnisse, Bilder, Filme, </a:t>
              </a:r>
              <a:endParaRPr kumimoji="0" lang="de-DE" altLang="de-DE" sz="1400" b="0" i="0" u="none" strike="noStrike" cap="none" normalizeH="0" baseline="0">
                <a:ln>
                  <a:noFill/>
                </a:ln>
                <a:solidFill>
                  <a:schemeClr val="tx1"/>
                </a:solidFill>
                <a:effectLst/>
                <a:latin typeface="Arial" panose="020B0604020202020204" pitchFamily="34" charset="0"/>
              </a:endParaRPr>
            </a:p>
          </p:txBody>
        </p:sp>
        <p:sp>
          <p:nvSpPr>
            <p:cNvPr id="1076" name="Rectangle 85">
              <a:extLst>
                <a:ext uri="{FF2B5EF4-FFF2-40B4-BE49-F238E27FC236}">
                  <a16:creationId xmlns:a16="http://schemas.microsoft.com/office/drawing/2014/main" id="{253D129D-BC79-4053-97BF-FFCDB6FA59D0}"/>
                </a:ext>
              </a:extLst>
            </p:cNvPr>
            <p:cNvSpPr>
              <a:spLocks noChangeArrowheads="1"/>
            </p:cNvSpPr>
            <p:nvPr/>
          </p:nvSpPr>
          <p:spPr bwMode="auto">
            <a:xfrm>
              <a:off x="5096" y="2590"/>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77" name="Rectangle 86">
              <a:extLst>
                <a:ext uri="{FF2B5EF4-FFF2-40B4-BE49-F238E27FC236}">
                  <a16:creationId xmlns:a16="http://schemas.microsoft.com/office/drawing/2014/main" id="{73DFE250-EEE6-4DC4-A74D-F1E5AF4C4D06}"/>
                </a:ext>
              </a:extLst>
            </p:cNvPr>
            <p:cNvSpPr>
              <a:spLocks noChangeArrowheads="1"/>
            </p:cNvSpPr>
            <p:nvPr/>
          </p:nvSpPr>
          <p:spPr bwMode="auto">
            <a:xfrm>
              <a:off x="3136" y="2694"/>
              <a:ext cx="1015"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rgbClr val="000000"/>
                  </a:solidFill>
                  <a:effectLst/>
                  <a:latin typeface="Arial" panose="020B0604020202020204" pitchFamily="34" charset="0"/>
                </a:rPr>
                <a:t>                                    </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078" name="Rectangle 87">
              <a:extLst>
                <a:ext uri="{FF2B5EF4-FFF2-40B4-BE49-F238E27FC236}">
                  <a16:creationId xmlns:a16="http://schemas.microsoft.com/office/drawing/2014/main" id="{AC4AAD80-5F95-49B2-9D5D-5B09A756DB76}"/>
                </a:ext>
              </a:extLst>
            </p:cNvPr>
            <p:cNvSpPr>
              <a:spLocks noChangeArrowheads="1"/>
            </p:cNvSpPr>
            <p:nvPr/>
          </p:nvSpPr>
          <p:spPr bwMode="auto">
            <a:xfrm>
              <a:off x="4042" y="2694"/>
              <a:ext cx="42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000000"/>
                  </a:solidFill>
                  <a:effectLst/>
                  <a:latin typeface="Arial" panose="020B0604020202020204" pitchFamily="34" charset="0"/>
                </a:rPr>
                <a:t>Lieder…)</a:t>
              </a:r>
              <a:endParaRPr kumimoji="0" lang="de-DE" altLang="de-DE" sz="1400" b="0" i="0" u="none" strike="noStrike" cap="none" normalizeH="0" baseline="0">
                <a:ln>
                  <a:noFill/>
                </a:ln>
                <a:solidFill>
                  <a:schemeClr val="tx1"/>
                </a:solidFill>
                <a:effectLst/>
                <a:latin typeface="Arial" panose="020B0604020202020204" pitchFamily="34" charset="0"/>
              </a:endParaRPr>
            </a:p>
          </p:txBody>
        </p:sp>
        <p:sp>
          <p:nvSpPr>
            <p:cNvPr id="1079" name="Rectangle 88">
              <a:extLst>
                <a:ext uri="{FF2B5EF4-FFF2-40B4-BE49-F238E27FC236}">
                  <a16:creationId xmlns:a16="http://schemas.microsoft.com/office/drawing/2014/main" id="{6E2C2715-310B-4807-B1C5-7560967722E4}"/>
                </a:ext>
              </a:extLst>
            </p:cNvPr>
            <p:cNvSpPr>
              <a:spLocks noChangeArrowheads="1"/>
            </p:cNvSpPr>
            <p:nvPr/>
          </p:nvSpPr>
          <p:spPr bwMode="auto">
            <a:xfrm>
              <a:off x="4412" y="2694"/>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80" name="Rectangle 89">
              <a:extLst>
                <a:ext uri="{FF2B5EF4-FFF2-40B4-BE49-F238E27FC236}">
                  <a16:creationId xmlns:a16="http://schemas.microsoft.com/office/drawing/2014/main" id="{A12F639F-FAE7-46C0-BA51-00F3B534C7DB}"/>
                </a:ext>
              </a:extLst>
            </p:cNvPr>
            <p:cNvSpPr>
              <a:spLocks noChangeArrowheads="1"/>
            </p:cNvSpPr>
            <p:nvPr/>
          </p:nvSpPr>
          <p:spPr bwMode="auto">
            <a:xfrm>
              <a:off x="3136" y="2796"/>
              <a:ext cx="34"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6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82" name="Rectangle 91">
              <a:extLst>
                <a:ext uri="{FF2B5EF4-FFF2-40B4-BE49-F238E27FC236}">
                  <a16:creationId xmlns:a16="http://schemas.microsoft.com/office/drawing/2014/main" id="{87956CBF-4FC5-4758-A620-B425C935D471}"/>
                </a:ext>
              </a:extLst>
            </p:cNvPr>
            <p:cNvSpPr>
              <a:spLocks noChangeArrowheads="1"/>
            </p:cNvSpPr>
            <p:nvPr/>
          </p:nvSpPr>
          <p:spPr bwMode="auto">
            <a:xfrm>
              <a:off x="3178" y="2857"/>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83" name="Rectangle 92">
              <a:extLst>
                <a:ext uri="{FF2B5EF4-FFF2-40B4-BE49-F238E27FC236}">
                  <a16:creationId xmlns:a16="http://schemas.microsoft.com/office/drawing/2014/main" id="{2982E532-CE87-4A6B-8393-4C49FAE9A597}"/>
                </a:ext>
              </a:extLst>
            </p:cNvPr>
            <p:cNvSpPr>
              <a:spLocks noChangeArrowheads="1"/>
            </p:cNvSpPr>
            <p:nvPr/>
          </p:nvSpPr>
          <p:spPr bwMode="auto">
            <a:xfrm>
              <a:off x="3120" y="2857"/>
              <a:ext cx="102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ÜBERLEGEN:     wie </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84" name="Rectangle 93">
              <a:extLst>
                <a:ext uri="{FF2B5EF4-FFF2-40B4-BE49-F238E27FC236}">
                  <a16:creationId xmlns:a16="http://schemas.microsoft.com/office/drawing/2014/main" id="{C29E8DA5-1192-4370-9B12-0374B7C73AC9}"/>
                </a:ext>
              </a:extLst>
            </p:cNvPr>
            <p:cNvSpPr>
              <a:spLocks noChangeArrowheads="1"/>
            </p:cNvSpPr>
            <p:nvPr/>
          </p:nvSpPr>
          <p:spPr bwMode="auto">
            <a:xfrm>
              <a:off x="4133" y="2861"/>
              <a:ext cx="101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ist es möglicherweise </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85" name="Rectangle 94">
              <a:extLst>
                <a:ext uri="{FF2B5EF4-FFF2-40B4-BE49-F238E27FC236}">
                  <a16:creationId xmlns:a16="http://schemas.microsoft.com/office/drawing/2014/main" id="{D3C0EE45-7246-40B6-B8A9-A6810FB0F9CD}"/>
                </a:ext>
              </a:extLst>
            </p:cNvPr>
            <p:cNvSpPr>
              <a:spLocks noChangeArrowheads="1"/>
            </p:cNvSpPr>
            <p:nvPr/>
          </p:nvSpPr>
          <p:spPr bwMode="auto">
            <a:xfrm>
              <a:off x="5093" y="2857"/>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86" name="Rectangle 95">
              <a:extLst>
                <a:ext uri="{FF2B5EF4-FFF2-40B4-BE49-F238E27FC236}">
                  <a16:creationId xmlns:a16="http://schemas.microsoft.com/office/drawing/2014/main" id="{10F83363-B5C0-4006-900E-CD21CAC20815}"/>
                </a:ext>
              </a:extLst>
            </p:cNvPr>
            <p:cNvSpPr>
              <a:spLocks noChangeArrowheads="1"/>
            </p:cNvSpPr>
            <p:nvPr/>
          </p:nvSpPr>
          <p:spPr bwMode="auto">
            <a:xfrm>
              <a:off x="3136" y="2960"/>
              <a:ext cx="1015"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rgbClr val="000000"/>
                  </a:solidFill>
                  <a:effectLst/>
                  <a:latin typeface="Arial" panose="020B0604020202020204" pitchFamily="34" charset="0"/>
                </a:rPr>
                <a:t>                                    </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087" name="Rectangle 96">
              <a:extLst>
                <a:ext uri="{FF2B5EF4-FFF2-40B4-BE49-F238E27FC236}">
                  <a16:creationId xmlns:a16="http://schemas.microsoft.com/office/drawing/2014/main" id="{0C1C3E81-0B04-4661-990B-C607D1871B1C}"/>
                </a:ext>
              </a:extLst>
            </p:cNvPr>
            <p:cNvSpPr>
              <a:spLocks noChangeArrowheads="1"/>
            </p:cNvSpPr>
            <p:nvPr/>
          </p:nvSpPr>
          <p:spPr bwMode="auto">
            <a:xfrm>
              <a:off x="4042" y="2960"/>
              <a:ext cx="93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000000"/>
                  </a:solidFill>
                  <a:effectLst/>
                  <a:latin typeface="Arial" panose="020B0604020202020204" pitchFamily="34" charset="0"/>
                </a:rPr>
                <a:t>dazu gekommen?    </a:t>
              </a:r>
              <a:endParaRPr kumimoji="0" lang="de-DE" altLang="de-DE" sz="1400" b="0" i="0" u="none" strike="noStrike" cap="none" normalizeH="0" baseline="0">
                <a:ln>
                  <a:noFill/>
                </a:ln>
                <a:solidFill>
                  <a:schemeClr val="tx1"/>
                </a:solidFill>
                <a:effectLst/>
                <a:latin typeface="Arial" panose="020B0604020202020204" pitchFamily="34" charset="0"/>
              </a:endParaRPr>
            </a:p>
          </p:txBody>
        </p:sp>
        <p:sp>
          <p:nvSpPr>
            <p:cNvPr id="1088" name="Rectangle 97">
              <a:extLst>
                <a:ext uri="{FF2B5EF4-FFF2-40B4-BE49-F238E27FC236}">
                  <a16:creationId xmlns:a16="http://schemas.microsoft.com/office/drawing/2014/main" id="{27B8120E-59B5-484C-B511-A52EA30C2196}"/>
                </a:ext>
              </a:extLst>
            </p:cNvPr>
            <p:cNvSpPr>
              <a:spLocks noChangeArrowheads="1"/>
            </p:cNvSpPr>
            <p:nvPr/>
          </p:nvSpPr>
          <p:spPr bwMode="auto">
            <a:xfrm>
              <a:off x="4860" y="2960"/>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89" name="Rectangle 98">
              <a:extLst>
                <a:ext uri="{FF2B5EF4-FFF2-40B4-BE49-F238E27FC236}">
                  <a16:creationId xmlns:a16="http://schemas.microsoft.com/office/drawing/2014/main" id="{41B854A2-0BF3-4CB3-988C-915433F1E1EE}"/>
                </a:ext>
              </a:extLst>
            </p:cNvPr>
            <p:cNvSpPr>
              <a:spLocks noChangeArrowheads="1"/>
            </p:cNvSpPr>
            <p:nvPr/>
          </p:nvSpPr>
          <p:spPr bwMode="auto">
            <a:xfrm>
              <a:off x="3136" y="3062"/>
              <a:ext cx="34"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6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90" name="Rectangle 99">
              <a:extLst>
                <a:ext uri="{FF2B5EF4-FFF2-40B4-BE49-F238E27FC236}">
                  <a16:creationId xmlns:a16="http://schemas.microsoft.com/office/drawing/2014/main" id="{A3519806-3D9D-4A72-8983-E8CBC8C93B9E}"/>
                </a:ext>
              </a:extLst>
            </p:cNvPr>
            <p:cNvSpPr>
              <a:spLocks noChangeArrowheads="1"/>
            </p:cNvSpPr>
            <p:nvPr/>
          </p:nvSpPr>
          <p:spPr bwMode="auto">
            <a:xfrm>
              <a:off x="3136" y="3112"/>
              <a:ext cx="0" cy="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091" name="Rectangle 100">
              <a:extLst>
                <a:ext uri="{FF2B5EF4-FFF2-40B4-BE49-F238E27FC236}">
                  <a16:creationId xmlns:a16="http://schemas.microsoft.com/office/drawing/2014/main" id="{06E38E0C-4E3A-4AD2-918F-FBBEC851411C}"/>
                </a:ext>
              </a:extLst>
            </p:cNvPr>
            <p:cNvSpPr>
              <a:spLocks noChangeArrowheads="1"/>
            </p:cNvSpPr>
            <p:nvPr/>
          </p:nvSpPr>
          <p:spPr bwMode="auto">
            <a:xfrm>
              <a:off x="3178" y="3122"/>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92" name="Rectangle 101">
              <a:extLst>
                <a:ext uri="{FF2B5EF4-FFF2-40B4-BE49-F238E27FC236}">
                  <a16:creationId xmlns:a16="http://schemas.microsoft.com/office/drawing/2014/main" id="{9F77CB7E-F3E7-4C51-80F1-7151662703F9}"/>
                </a:ext>
              </a:extLst>
            </p:cNvPr>
            <p:cNvSpPr>
              <a:spLocks noChangeArrowheads="1"/>
            </p:cNvSpPr>
            <p:nvPr/>
          </p:nvSpPr>
          <p:spPr bwMode="auto">
            <a:xfrm>
              <a:off x="3133" y="3137"/>
              <a:ext cx="43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LÖSUNG</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93" name="Rectangle 102">
              <a:extLst>
                <a:ext uri="{FF2B5EF4-FFF2-40B4-BE49-F238E27FC236}">
                  <a16:creationId xmlns:a16="http://schemas.microsoft.com/office/drawing/2014/main" id="{5480F59F-B455-4BE6-B284-A016EBACCA33}"/>
                </a:ext>
              </a:extLst>
            </p:cNvPr>
            <p:cNvSpPr>
              <a:spLocks noChangeArrowheads="1"/>
            </p:cNvSpPr>
            <p:nvPr/>
          </p:nvSpPr>
          <p:spPr bwMode="auto">
            <a:xfrm>
              <a:off x="3594" y="3127"/>
              <a:ext cx="169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            schlagen Sie vor, wie Sie in  </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94" name="Rectangle 103">
              <a:extLst>
                <a:ext uri="{FF2B5EF4-FFF2-40B4-BE49-F238E27FC236}">
                  <a16:creationId xmlns:a16="http://schemas.microsoft.com/office/drawing/2014/main" id="{BD6A1268-F186-440C-8D20-A4CBE0CCE49C}"/>
                </a:ext>
              </a:extLst>
            </p:cNvPr>
            <p:cNvSpPr>
              <a:spLocks noChangeArrowheads="1"/>
            </p:cNvSpPr>
            <p:nvPr/>
          </p:nvSpPr>
          <p:spPr bwMode="auto">
            <a:xfrm>
              <a:off x="5203" y="3122"/>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a:ln>
                    <a:noFill/>
                  </a:ln>
                  <a:solidFill>
                    <a:srgbClr val="000000"/>
                  </a:solidFill>
                  <a:effectLst/>
                  <a:latin typeface="Arial" panose="020B0604020202020204" pitchFamily="34" charset="0"/>
                </a:rPr>
                <a:t>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95" name="Rectangle 104">
              <a:extLst>
                <a:ext uri="{FF2B5EF4-FFF2-40B4-BE49-F238E27FC236}">
                  <a16:creationId xmlns:a16="http://schemas.microsoft.com/office/drawing/2014/main" id="{35C26C89-3ECE-4B55-BAF1-F71F613E9005}"/>
                </a:ext>
              </a:extLst>
            </p:cNvPr>
            <p:cNvSpPr>
              <a:spLocks noChangeArrowheads="1"/>
            </p:cNvSpPr>
            <p:nvPr/>
          </p:nvSpPr>
          <p:spPr bwMode="auto">
            <a:xfrm>
              <a:off x="3136" y="3225"/>
              <a:ext cx="1015"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rgbClr val="000000"/>
                  </a:solidFill>
                  <a:effectLst/>
                  <a:latin typeface="Arial" panose="020B0604020202020204" pitchFamily="34" charset="0"/>
                </a:rPr>
                <a:t>                                    </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096" name="Rectangle 105">
              <a:extLst>
                <a:ext uri="{FF2B5EF4-FFF2-40B4-BE49-F238E27FC236}">
                  <a16:creationId xmlns:a16="http://schemas.microsoft.com/office/drawing/2014/main" id="{2F66AB53-9423-4EDD-8549-9D923DD7D387}"/>
                </a:ext>
              </a:extLst>
            </p:cNvPr>
            <p:cNvSpPr>
              <a:spLocks noChangeArrowheads="1"/>
            </p:cNvSpPr>
            <p:nvPr/>
          </p:nvSpPr>
          <p:spPr bwMode="auto">
            <a:xfrm>
              <a:off x="3955" y="3224"/>
              <a:ext cx="129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rgbClr val="000000"/>
                  </a:solidFill>
                  <a:effectLst/>
                  <a:latin typeface="Arial" panose="020B0604020202020204" pitchFamily="34" charset="0"/>
                </a:rPr>
                <a:t>diesem Fall handeln würden</a:t>
              </a:r>
              <a:endParaRPr kumimoji="0" lang="de-DE" altLang="de-DE" sz="1400" b="0" i="0" u="none" strike="noStrike" cap="none" normalizeH="0" baseline="0" dirty="0">
                <a:ln>
                  <a:noFill/>
                </a:ln>
                <a:solidFill>
                  <a:schemeClr val="tx1"/>
                </a:solidFill>
                <a:effectLst/>
                <a:latin typeface="Arial" panose="020B0604020202020204" pitchFamily="34" charset="0"/>
              </a:endParaRPr>
            </a:p>
          </p:txBody>
        </p:sp>
        <p:sp>
          <p:nvSpPr>
            <p:cNvPr id="1097" name="Rectangle 106">
              <a:extLst>
                <a:ext uri="{FF2B5EF4-FFF2-40B4-BE49-F238E27FC236}">
                  <a16:creationId xmlns:a16="http://schemas.microsoft.com/office/drawing/2014/main" id="{629DF49F-2B7F-4E3F-AE30-610A3C1AFBD8}"/>
                </a:ext>
              </a:extLst>
            </p:cNvPr>
            <p:cNvSpPr>
              <a:spLocks noChangeArrowheads="1"/>
            </p:cNvSpPr>
            <p:nvPr/>
          </p:nvSpPr>
          <p:spPr bwMode="auto">
            <a:xfrm>
              <a:off x="5172" y="3225"/>
              <a:ext cx="69"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rgbClr val="000000"/>
                  </a:solidFill>
                  <a:effectLst/>
                  <a:latin typeface="Arial" panose="020B0604020202020204" pitchFamily="34" charset="0"/>
                </a:rPr>
                <a:t> </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1755387834"/>
      </p:ext>
    </p:extLst>
  </p:cSld>
  <p:clrMapOvr>
    <a:masterClrMapping/>
  </p:clrMapOvr>
  <p:transition spd="slow">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762000" y="269632"/>
            <a:ext cx="5106144" cy="567080"/>
          </a:xfrm>
        </p:spPr>
        <p:txBody>
          <a:bodyPr>
            <a:noAutofit/>
          </a:bodyPr>
          <a:lstStyle/>
          <a:p>
            <a:r>
              <a:rPr lang="de-DE" sz="4400" u="sng" dirty="0"/>
              <a:t>Themen-Auswahl</a:t>
            </a:r>
          </a:p>
        </p:txBody>
      </p:sp>
      <p:sp>
        <p:nvSpPr>
          <p:cNvPr id="3" name="Content Placeholder 2"/>
          <p:cNvSpPr>
            <a:spLocks noGrp="1"/>
          </p:cNvSpPr>
          <p:nvPr>
            <p:ph idx="1"/>
            <p:custDataLst>
              <p:tags r:id="rId3"/>
            </p:custDataLst>
          </p:nvPr>
        </p:nvSpPr>
        <p:spPr>
          <a:xfrm>
            <a:off x="251520" y="1117382"/>
            <a:ext cx="2952328" cy="5472608"/>
          </a:xfrm>
        </p:spPr>
        <p:txBody>
          <a:bodyPr>
            <a:noAutofit/>
          </a:bodyPr>
          <a:lstStyle/>
          <a:p>
            <a:pPr>
              <a:spcBef>
                <a:spcPts val="0"/>
              </a:spcBef>
              <a:spcAft>
                <a:spcPts val="600"/>
              </a:spcAft>
              <a:buFont typeface="Arial" panose="020B0604020202020204" pitchFamily="34" charset="0"/>
              <a:buChar char="•"/>
            </a:pPr>
            <a:r>
              <a:rPr lang="de-DE" sz="1400" dirty="0"/>
              <a:t>Das ewige Klingeln</a:t>
            </a:r>
          </a:p>
          <a:p>
            <a:pPr>
              <a:spcBef>
                <a:spcPts val="0"/>
              </a:spcBef>
              <a:spcAft>
                <a:spcPts val="600"/>
              </a:spcAft>
              <a:buFont typeface="Arial" panose="020B0604020202020204" pitchFamily="34" charset="0"/>
              <a:buChar char="•"/>
            </a:pPr>
            <a:r>
              <a:rPr lang="de-DE" sz="1400" dirty="0"/>
              <a:t>Der Sturz</a:t>
            </a:r>
          </a:p>
          <a:p>
            <a:pPr>
              <a:spcBef>
                <a:spcPts val="0"/>
              </a:spcBef>
              <a:spcAft>
                <a:spcPts val="600"/>
              </a:spcAft>
              <a:buFont typeface="Arial" panose="020B0604020202020204" pitchFamily="34" charset="0"/>
              <a:buChar char="•"/>
            </a:pPr>
            <a:r>
              <a:rPr lang="de-DE" sz="1400" dirty="0"/>
              <a:t>Diskriminierung</a:t>
            </a:r>
          </a:p>
          <a:p>
            <a:pPr>
              <a:spcBef>
                <a:spcPts val="0"/>
              </a:spcBef>
              <a:spcAft>
                <a:spcPts val="600"/>
              </a:spcAft>
              <a:buFont typeface="Arial" panose="020B0604020202020204" pitchFamily="34" charset="0"/>
              <a:buChar char="•"/>
            </a:pPr>
            <a:r>
              <a:rPr lang="de-DE" sz="1400" dirty="0"/>
              <a:t>Meine erste Tote</a:t>
            </a:r>
          </a:p>
          <a:p>
            <a:pPr>
              <a:spcBef>
                <a:spcPts val="0"/>
              </a:spcBef>
              <a:spcAft>
                <a:spcPts val="600"/>
              </a:spcAft>
              <a:buFont typeface="Arial" panose="020B0604020202020204" pitchFamily="34" charset="0"/>
              <a:buChar char="•"/>
            </a:pPr>
            <a:r>
              <a:rPr lang="de-DE" sz="1400" dirty="0"/>
              <a:t>Überall Blut</a:t>
            </a:r>
          </a:p>
          <a:p>
            <a:pPr>
              <a:spcBef>
                <a:spcPts val="0"/>
              </a:spcBef>
              <a:spcAft>
                <a:spcPts val="600"/>
              </a:spcAft>
              <a:buFont typeface="Arial" panose="020B0604020202020204" pitchFamily="34" charset="0"/>
              <a:buChar char="•"/>
            </a:pPr>
            <a:r>
              <a:rPr lang="de-DE" sz="1400" dirty="0"/>
              <a:t>Der Gang in den Keller</a:t>
            </a:r>
          </a:p>
          <a:p>
            <a:pPr>
              <a:spcBef>
                <a:spcPts val="0"/>
              </a:spcBef>
              <a:spcAft>
                <a:spcPts val="600"/>
              </a:spcAft>
              <a:buFont typeface="Arial" panose="020B0604020202020204" pitchFamily="34" charset="0"/>
              <a:buChar char="•"/>
            </a:pPr>
            <a:r>
              <a:rPr lang="de-DE" sz="1400" dirty="0"/>
              <a:t>Plötzlicher Tod</a:t>
            </a:r>
          </a:p>
          <a:p>
            <a:pPr>
              <a:spcBef>
                <a:spcPts val="0"/>
              </a:spcBef>
              <a:spcAft>
                <a:spcPts val="600"/>
              </a:spcAft>
              <a:buFont typeface="Arial" panose="020B0604020202020204" pitchFamily="34" charset="0"/>
              <a:buChar char="•"/>
            </a:pPr>
            <a:r>
              <a:rPr lang="de-DE" sz="1400" dirty="0"/>
              <a:t>Unerwünschte Berührungen von Patienten</a:t>
            </a:r>
          </a:p>
          <a:p>
            <a:pPr>
              <a:spcBef>
                <a:spcPts val="0"/>
              </a:spcBef>
              <a:spcAft>
                <a:spcPts val="600"/>
              </a:spcAft>
              <a:buFont typeface="Arial" panose="020B0604020202020204" pitchFamily="34" charset="0"/>
              <a:buChar char="•"/>
            </a:pPr>
            <a:r>
              <a:rPr lang="de-DE" sz="1400" dirty="0"/>
              <a:t>Halluzinationen</a:t>
            </a:r>
          </a:p>
          <a:p>
            <a:pPr>
              <a:spcBef>
                <a:spcPts val="0"/>
              </a:spcBef>
              <a:spcAft>
                <a:spcPts val="600"/>
              </a:spcAft>
              <a:buFont typeface="Arial" panose="020B0604020202020204" pitchFamily="34" charset="0"/>
              <a:buChar char="•"/>
            </a:pPr>
            <a:r>
              <a:rPr lang="de-DE" sz="1400" dirty="0"/>
              <a:t>Ich mittendrin (in der Notfallsituation)</a:t>
            </a:r>
          </a:p>
          <a:p>
            <a:pPr>
              <a:spcBef>
                <a:spcPts val="0"/>
              </a:spcBef>
              <a:spcAft>
                <a:spcPts val="600"/>
              </a:spcAft>
              <a:buFont typeface="Arial" panose="020B0604020202020204" pitchFamily="34" charset="0"/>
              <a:buChar char="•"/>
            </a:pPr>
            <a:r>
              <a:rPr lang="de-DE" sz="1400" dirty="0"/>
              <a:t>Patientenflirt?</a:t>
            </a:r>
          </a:p>
          <a:p>
            <a:pPr>
              <a:spcBef>
                <a:spcPts val="0"/>
              </a:spcBef>
              <a:spcAft>
                <a:spcPts val="600"/>
              </a:spcAft>
              <a:buFont typeface="Arial" panose="020B0604020202020204" pitchFamily="34" charset="0"/>
              <a:buChar char="•"/>
            </a:pPr>
            <a:r>
              <a:rPr lang="de-DE" sz="1400" dirty="0"/>
              <a:t>Der nicht-gehörte Alarm</a:t>
            </a:r>
          </a:p>
          <a:p>
            <a:pPr>
              <a:spcBef>
                <a:spcPts val="0"/>
              </a:spcBef>
              <a:spcAft>
                <a:spcPts val="600"/>
              </a:spcAft>
              <a:buFont typeface="Arial" panose="020B0604020202020204" pitchFamily="34" charset="0"/>
              <a:buChar char="•"/>
            </a:pPr>
            <a:r>
              <a:rPr lang="de-DE" sz="1400" dirty="0"/>
              <a:t>Überheblichkeit der Examinierten</a:t>
            </a:r>
          </a:p>
          <a:p>
            <a:pPr>
              <a:spcBef>
                <a:spcPts val="0"/>
              </a:spcBef>
              <a:spcAft>
                <a:spcPts val="600"/>
              </a:spcAft>
              <a:buFont typeface="Arial" panose="020B0604020202020204" pitchFamily="34" charset="0"/>
              <a:buChar char="•"/>
            </a:pPr>
            <a:r>
              <a:rPr lang="de-DE" sz="1400" dirty="0"/>
              <a:t>Letzte Ölung und das Warten auf den Tod</a:t>
            </a:r>
          </a:p>
          <a:p>
            <a:pPr>
              <a:spcBef>
                <a:spcPts val="0"/>
              </a:spcBef>
              <a:spcAft>
                <a:spcPts val="600"/>
              </a:spcAft>
              <a:buFont typeface="Arial" panose="020B0604020202020204" pitchFamily="34" charset="0"/>
              <a:buChar char="•"/>
            </a:pPr>
            <a:r>
              <a:rPr lang="de-DE" sz="1400" dirty="0"/>
              <a:t>Konflikt mit Teamleitung</a:t>
            </a:r>
          </a:p>
          <a:p>
            <a:pPr>
              <a:spcBef>
                <a:spcPts val="0"/>
              </a:spcBef>
              <a:spcAft>
                <a:spcPts val="600"/>
              </a:spcAft>
              <a:buFont typeface="Arial" panose="020B0604020202020204" pitchFamily="34" charset="0"/>
              <a:buChar char="•"/>
            </a:pPr>
            <a:r>
              <a:rPr lang="de-DE" sz="1400" dirty="0"/>
              <a:t>Gewissensbisse</a:t>
            </a:r>
          </a:p>
          <a:p>
            <a:pPr>
              <a:spcBef>
                <a:spcPts val="0"/>
              </a:spcBef>
              <a:spcAft>
                <a:spcPts val="600"/>
              </a:spcAft>
              <a:buFont typeface="Arial" panose="020B0604020202020204" pitchFamily="34" charset="0"/>
              <a:buChar char="•"/>
            </a:pPr>
            <a:endParaRPr lang="de-DE" sz="1400" dirty="0"/>
          </a:p>
          <a:p>
            <a:pPr>
              <a:spcBef>
                <a:spcPts val="0"/>
              </a:spcBef>
              <a:spcAft>
                <a:spcPts val="600"/>
              </a:spcAft>
              <a:buFont typeface="Arial" panose="020B0604020202020204" pitchFamily="34" charset="0"/>
              <a:buChar char="•"/>
            </a:pPr>
            <a:endParaRPr lang="de-DE" sz="1400" dirty="0"/>
          </a:p>
        </p:txBody>
      </p:sp>
      <p:sp>
        <p:nvSpPr>
          <p:cNvPr id="4" name="Textfeld 3"/>
          <p:cNvSpPr txBox="1"/>
          <p:nvPr/>
        </p:nvSpPr>
        <p:spPr>
          <a:xfrm>
            <a:off x="3411405" y="1071802"/>
            <a:ext cx="2736304" cy="5278368"/>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de-DE" sz="1400" dirty="0"/>
              <a:t>Heidelbeere</a:t>
            </a:r>
          </a:p>
          <a:p>
            <a:pPr marL="285750" indent="-285750">
              <a:spcAft>
                <a:spcPts val="600"/>
              </a:spcAft>
              <a:buFont typeface="Arial" panose="020B0604020202020204" pitchFamily="34" charset="0"/>
              <a:buChar char="•"/>
            </a:pPr>
            <a:r>
              <a:rPr lang="de-DE" sz="1400" dirty="0"/>
              <a:t>Gleichgültigkeit vom Personal</a:t>
            </a:r>
          </a:p>
          <a:p>
            <a:pPr marL="285750" indent="-285750">
              <a:spcAft>
                <a:spcPts val="600"/>
              </a:spcAft>
              <a:buFont typeface="Arial" panose="020B0604020202020204" pitchFamily="34" charset="0"/>
              <a:buChar char="•"/>
            </a:pPr>
            <a:r>
              <a:rPr lang="de-DE" sz="1400" dirty="0"/>
              <a:t>Demenz</a:t>
            </a:r>
          </a:p>
          <a:p>
            <a:pPr marL="285750" indent="-285750">
              <a:spcAft>
                <a:spcPts val="600"/>
              </a:spcAft>
              <a:buFont typeface="Arial" panose="020B0604020202020204" pitchFamily="34" charset="0"/>
              <a:buChar char="•"/>
            </a:pPr>
            <a:r>
              <a:rPr lang="de-DE" sz="1400" dirty="0"/>
              <a:t>Totgeburt</a:t>
            </a:r>
          </a:p>
          <a:p>
            <a:pPr marL="285750" indent="-285750">
              <a:spcAft>
                <a:spcPts val="600"/>
              </a:spcAft>
              <a:buFont typeface="Arial" panose="020B0604020202020204" pitchFamily="34" charset="0"/>
              <a:buChar char="•"/>
            </a:pPr>
            <a:r>
              <a:rPr lang="de-DE" sz="1400" dirty="0"/>
              <a:t>Depression</a:t>
            </a:r>
          </a:p>
          <a:p>
            <a:pPr marL="285750" indent="-285750">
              <a:spcAft>
                <a:spcPts val="600"/>
              </a:spcAft>
              <a:buFont typeface="Arial" panose="020B0604020202020204" pitchFamily="34" charset="0"/>
              <a:buChar char="•"/>
            </a:pPr>
            <a:r>
              <a:rPr lang="de-DE" sz="1400" dirty="0"/>
              <a:t>Kurz vorm Wutausbruch</a:t>
            </a:r>
          </a:p>
          <a:p>
            <a:pPr marL="285750" indent="-285750">
              <a:spcAft>
                <a:spcPts val="600"/>
              </a:spcAft>
              <a:buFont typeface="Arial" panose="020B0604020202020204" pitchFamily="34" charset="0"/>
              <a:buChar char="•"/>
            </a:pPr>
            <a:r>
              <a:rPr lang="de-DE" sz="1400" dirty="0"/>
              <a:t>Die dreckige Unterhose</a:t>
            </a:r>
          </a:p>
          <a:p>
            <a:pPr marL="285750" indent="-285750">
              <a:spcAft>
                <a:spcPts val="600"/>
              </a:spcAft>
              <a:buFont typeface="Arial" panose="020B0604020202020204" pitchFamily="34" charset="0"/>
              <a:buChar char="•"/>
            </a:pPr>
            <a:r>
              <a:rPr lang="de-DE" sz="1400" dirty="0"/>
              <a:t>Aggressives Kind</a:t>
            </a:r>
          </a:p>
          <a:p>
            <a:pPr marL="285750" indent="-285750">
              <a:spcAft>
                <a:spcPts val="600"/>
              </a:spcAft>
              <a:buFont typeface="Arial" panose="020B0604020202020204" pitchFamily="34" charset="0"/>
              <a:buChar char="•"/>
            </a:pPr>
            <a:r>
              <a:rPr lang="de-DE" sz="1400" dirty="0"/>
              <a:t>Unmenschlich</a:t>
            </a:r>
          </a:p>
          <a:p>
            <a:pPr marL="285750" indent="-285750">
              <a:spcAft>
                <a:spcPts val="600"/>
              </a:spcAft>
              <a:buFont typeface="Arial" panose="020B0604020202020204" pitchFamily="34" charset="0"/>
              <a:buChar char="•"/>
            </a:pPr>
            <a:r>
              <a:rPr lang="de-DE" sz="1400" dirty="0"/>
              <a:t>Respektvoller Umgang</a:t>
            </a:r>
          </a:p>
          <a:p>
            <a:pPr marL="285750" indent="-285750">
              <a:spcAft>
                <a:spcPts val="600"/>
              </a:spcAft>
              <a:buFont typeface="Arial" panose="020B0604020202020204" pitchFamily="34" charset="0"/>
              <a:buChar char="•"/>
            </a:pPr>
            <a:r>
              <a:rPr lang="de-DE" sz="1400" dirty="0"/>
              <a:t>Nicht ernst genommen werden</a:t>
            </a:r>
          </a:p>
          <a:p>
            <a:pPr marL="285750" indent="-285750">
              <a:spcAft>
                <a:spcPts val="600"/>
              </a:spcAft>
              <a:buFont typeface="Arial" panose="020B0604020202020204" pitchFamily="34" charset="0"/>
              <a:buChar char="•"/>
            </a:pPr>
            <a:r>
              <a:rPr lang="de-DE" sz="1400" dirty="0"/>
              <a:t>Umgangston mit Schülern</a:t>
            </a:r>
          </a:p>
          <a:p>
            <a:pPr marL="285750" indent="-285750">
              <a:spcAft>
                <a:spcPts val="600"/>
              </a:spcAft>
              <a:buFont typeface="Arial" panose="020B0604020202020204" pitchFamily="34" charset="0"/>
              <a:buChar char="•"/>
            </a:pPr>
            <a:r>
              <a:rPr lang="de-DE" sz="1400" dirty="0"/>
              <a:t>Notfall</a:t>
            </a:r>
          </a:p>
          <a:p>
            <a:pPr marL="285750" indent="-285750">
              <a:spcAft>
                <a:spcPts val="600"/>
              </a:spcAft>
              <a:buFont typeface="Arial" panose="020B0604020202020204" pitchFamily="34" charset="0"/>
              <a:buChar char="•"/>
            </a:pPr>
            <a:r>
              <a:rPr lang="de-DE" sz="1400" dirty="0"/>
              <a:t>Unnötiger Stress</a:t>
            </a:r>
          </a:p>
          <a:p>
            <a:pPr marL="285750" indent="-285750">
              <a:spcAft>
                <a:spcPts val="600"/>
              </a:spcAft>
              <a:buFont typeface="Arial" panose="020B0604020202020204" pitchFamily="34" charset="0"/>
              <a:buChar char="•"/>
            </a:pPr>
            <a:r>
              <a:rPr lang="de-DE" sz="1400" dirty="0"/>
              <a:t>Reanimation</a:t>
            </a:r>
          </a:p>
          <a:p>
            <a:pPr marL="285750" indent="-285750">
              <a:spcAft>
                <a:spcPts val="600"/>
              </a:spcAft>
              <a:buFont typeface="Arial" panose="020B0604020202020204" pitchFamily="34" charset="0"/>
              <a:buChar char="•"/>
            </a:pPr>
            <a:r>
              <a:rPr lang="de-DE" sz="1400" dirty="0"/>
              <a:t>Hirnblutung</a:t>
            </a:r>
          </a:p>
          <a:p>
            <a:pPr marL="285750" indent="-285750">
              <a:spcAft>
                <a:spcPts val="600"/>
              </a:spcAft>
              <a:buFont typeface="Arial" panose="020B0604020202020204" pitchFamily="34" charset="0"/>
              <a:buChar char="•"/>
            </a:pPr>
            <a:r>
              <a:rPr lang="de-DE" sz="1400" dirty="0"/>
              <a:t>Schwierige Station</a:t>
            </a:r>
          </a:p>
          <a:p>
            <a:pPr marL="285750" indent="-285750">
              <a:buFont typeface="Arial" panose="020B0604020202020204" pitchFamily="34" charset="0"/>
              <a:buChar char="•"/>
            </a:pPr>
            <a:endParaRPr lang="de-DE" sz="1400" dirty="0"/>
          </a:p>
        </p:txBody>
      </p:sp>
      <p:sp>
        <p:nvSpPr>
          <p:cNvPr id="5" name="Textfeld 4"/>
          <p:cNvSpPr txBox="1"/>
          <p:nvPr/>
        </p:nvSpPr>
        <p:spPr>
          <a:xfrm>
            <a:off x="6228184" y="1071802"/>
            <a:ext cx="2664296" cy="6417141"/>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de-DE" sz="1400" dirty="0"/>
              <a:t>Streitschlichtung unter Patienten</a:t>
            </a:r>
          </a:p>
          <a:p>
            <a:pPr marL="285750" indent="-285750">
              <a:spcAft>
                <a:spcPts val="600"/>
              </a:spcAft>
              <a:buFont typeface="Arial" panose="020B0604020202020204" pitchFamily="34" charset="0"/>
              <a:buChar char="•"/>
            </a:pPr>
            <a:r>
              <a:rPr lang="de-DE" sz="1400" dirty="0"/>
              <a:t>Station </a:t>
            </a:r>
            <a:r>
              <a:rPr lang="de-DE" sz="1400" dirty="0" err="1"/>
              <a:t>Waschstrasse</a:t>
            </a:r>
            <a:endParaRPr lang="de-DE" sz="1400" dirty="0"/>
          </a:p>
          <a:p>
            <a:pPr marL="285750" indent="-285750">
              <a:spcAft>
                <a:spcPts val="600"/>
              </a:spcAft>
              <a:buFont typeface="Arial" panose="020B0604020202020204" pitchFamily="34" charset="0"/>
              <a:buChar char="•"/>
            </a:pPr>
            <a:r>
              <a:rPr lang="de-DE" sz="1400" dirty="0"/>
              <a:t>Plötzlicher Tod</a:t>
            </a:r>
          </a:p>
          <a:p>
            <a:pPr marL="285750" indent="-285750">
              <a:spcAft>
                <a:spcPts val="600"/>
              </a:spcAft>
              <a:buFont typeface="Arial" panose="020B0604020202020204" pitchFamily="34" charset="0"/>
              <a:buChar char="•"/>
            </a:pPr>
            <a:r>
              <a:rPr lang="de-DE" sz="1400" dirty="0"/>
              <a:t>„falscher“ Umgang mit Patienten</a:t>
            </a:r>
          </a:p>
          <a:p>
            <a:pPr marL="285750" indent="-285750">
              <a:spcAft>
                <a:spcPts val="600"/>
              </a:spcAft>
              <a:buFont typeface="Arial" panose="020B0604020202020204" pitchFamily="34" charset="0"/>
              <a:buChar char="•"/>
            </a:pPr>
            <a:r>
              <a:rPr lang="de-DE" sz="1400" dirty="0"/>
              <a:t>Abgrenzung vom Tod</a:t>
            </a:r>
          </a:p>
          <a:p>
            <a:pPr marL="285750" indent="-285750">
              <a:spcAft>
                <a:spcPts val="600"/>
              </a:spcAft>
              <a:buFont typeface="Arial" panose="020B0604020202020204" pitchFamily="34" charset="0"/>
              <a:buChar char="•"/>
            </a:pPr>
            <a:r>
              <a:rPr lang="de-DE" sz="1400" dirty="0"/>
              <a:t>Der sterbende Patient</a:t>
            </a:r>
          </a:p>
          <a:p>
            <a:pPr marL="285750" indent="-285750">
              <a:spcAft>
                <a:spcPts val="600"/>
              </a:spcAft>
              <a:buFont typeface="Arial" panose="020B0604020202020204" pitchFamily="34" charset="0"/>
              <a:buChar char="•"/>
            </a:pPr>
            <a:r>
              <a:rPr lang="de-DE" sz="1400" dirty="0"/>
              <a:t>Denk dir da nichts bei, die Patientin schreit immer so</a:t>
            </a:r>
          </a:p>
          <a:p>
            <a:pPr marL="285750" indent="-285750">
              <a:spcAft>
                <a:spcPts val="600"/>
              </a:spcAft>
              <a:buFont typeface="Arial" panose="020B0604020202020204" pitchFamily="34" charset="0"/>
              <a:buChar char="•"/>
            </a:pPr>
            <a:r>
              <a:rPr lang="de-DE" sz="1400" dirty="0"/>
              <a:t>Schuld an der Verschlechterung eines Patienten?</a:t>
            </a:r>
          </a:p>
          <a:p>
            <a:pPr marL="285750" indent="-285750">
              <a:spcAft>
                <a:spcPts val="600"/>
              </a:spcAft>
              <a:buFont typeface="Arial" panose="020B0604020202020204" pitchFamily="34" charset="0"/>
              <a:buChar char="•"/>
            </a:pPr>
            <a:r>
              <a:rPr lang="de-DE" sz="1400" dirty="0"/>
              <a:t>Palliative Patientin</a:t>
            </a:r>
          </a:p>
          <a:p>
            <a:pPr marL="285750" indent="-285750">
              <a:spcAft>
                <a:spcPts val="600"/>
              </a:spcAft>
              <a:buFont typeface="Arial" panose="020B0604020202020204" pitchFamily="34" charset="0"/>
              <a:buChar char="•"/>
            </a:pPr>
            <a:r>
              <a:rPr lang="de-DE" sz="1400" dirty="0"/>
              <a:t>Flüchtigkeitsfehler</a:t>
            </a:r>
          </a:p>
          <a:p>
            <a:pPr marL="285750" indent="-285750">
              <a:spcAft>
                <a:spcPts val="600"/>
              </a:spcAft>
              <a:buFont typeface="Arial" panose="020B0604020202020204" pitchFamily="34" charset="0"/>
              <a:buChar char="•"/>
            </a:pPr>
            <a:r>
              <a:rPr lang="de-DE" sz="1400" dirty="0"/>
              <a:t>Der Alarm</a:t>
            </a:r>
          </a:p>
          <a:p>
            <a:pPr marL="285750" indent="-285750">
              <a:spcAft>
                <a:spcPts val="600"/>
              </a:spcAft>
              <a:buFont typeface="Arial" panose="020B0604020202020204" pitchFamily="34" charset="0"/>
              <a:buChar char="•"/>
            </a:pPr>
            <a:r>
              <a:rPr lang="de-DE" sz="1400" dirty="0" err="1"/>
              <a:t>Intox</a:t>
            </a:r>
            <a:endParaRPr lang="de-DE" sz="1400" dirty="0"/>
          </a:p>
          <a:p>
            <a:pPr marL="285750" indent="-285750">
              <a:spcAft>
                <a:spcPts val="600"/>
              </a:spcAft>
              <a:buFont typeface="Arial" panose="020B0604020202020204" pitchFamily="34" charset="0"/>
              <a:buChar char="•"/>
            </a:pPr>
            <a:r>
              <a:rPr lang="de-DE" sz="1400" dirty="0"/>
              <a:t>Respektloser Abschied</a:t>
            </a:r>
          </a:p>
          <a:p>
            <a:pPr marL="285750" indent="-285750">
              <a:spcAft>
                <a:spcPts val="600"/>
              </a:spcAft>
              <a:buFont typeface="Arial" panose="020B0604020202020204" pitchFamily="34" charset="0"/>
              <a:buChar char="•"/>
            </a:pPr>
            <a:r>
              <a:rPr lang="de-DE" sz="1400" dirty="0"/>
              <a:t>Die Chaotin</a:t>
            </a:r>
          </a:p>
          <a:p>
            <a:pPr marL="285750" indent="-285750">
              <a:spcAft>
                <a:spcPts val="600"/>
              </a:spcAft>
              <a:buFont typeface="Arial" panose="020B0604020202020204" pitchFamily="34" charset="0"/>
              <a:buChar char="•"/>
            </a:pPr>
            <a:r>
              <a:rPr lang="de-DE" sz="1400" dirty="0"/>
              <a:t>Wir räumen jetzt noch nicht ab</a:t>
            </a:r>
          </a:p>
          <a:p>
            <a:pPr marL="285750" indent="-285750">
              <a:buFont typeface="Arial" panose="020B0604020202020204" pitchFamily="34" charset="0"/>
              <a:buChar char="•"/>
            </a:pPr>
            <a:endParaRPr lang="de-DE" sz="1400" dirty="0"/>
          </a:p>
          <a:p>
            <a:pPr marL="285750" indent="-285750">
              <a:buFont typeface="Arial" panose="020B0604020202020204" pitchFamily="34" charset="0"/>
              <a:buChar char="•"/>
            </a:pPr>
            <a:endParaRPr lang="de-DE" sz="1400" dirty="0"/>
          </a:p>
          <a:p>
            <a:pPr marL="285750" indent="-285750">
              <a:buFont typeface="Arial" panose="020B0604020202020204" pitchFamily="34" charset="0"/>
              <a:buChar char="•"/>
            </a:pPr>
            <a:endParaRPr lang="de-DE" sz="1400" dirty="0"/>
          </a:p>
        </p:txBody>
      </p:sp>
    </p:spTree>
    <p:custDataLst>
      <p:tags r:id="rId1"/>
    </p:custData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feld 3"/>
          <p:cNvSpPr txBox="1"/>
          <p:nvPr/>
        </p:nvSpPr>
        <p:spPr>
          <a:xfrm>
            <a:off x="532209" y="56118"/>
            <a:ext cx="8079581" cy="1658198"/>
          </a:xfrm>
          <a:prstGeom prst="rect">
            <a:avLst/>
          </a:prstGeom>
        </p:spPr>
        <p:txBody>
          <a:bodyPr vert="horz" lIns="91440" tIns="45720" rIns="91440" bIns="45720" rtlCol="0" anchor="ctr">
            <a:normAutofit/>
          </a:bodyPr>
          <a:lstStyle/>
          <a:p>
            <a:pPr defTabSz="914400">
              <a:lnSpc>
                <a:spcPct val="85000"/>
              </a:lnSpc>
              <a:spcBef>
                <a:spcPct val="0"/>
              </a:spcBef>
              <a:spcAft>
                <a:spcPts val="600"/>
              </a:spcAft>
            </a:pPr>
            <a:r>
              <a:rPr lang="en-US" sz="4400" u="sng" spc="-120" dirty="0" err="1">
                <a:solidFill>
                  <a:schemeClr val="accent1"/>
                </a:solidFill>
                <a:latin typeface="+mj-lt"/>
                <a:ea typeface="+mj-ea"/>
                <a:cs typeface="+mj-cs"/>
              </a:rPr>
              <a:t>Schlussfolgerungen</a:t>
            </a:r>
            <a:endParaRPr lang="en-US" sz="4400" u="sng" spc="-120" dirty="0">
              <a:solidFill>
                <a:schemeClr val="accent1"/>
              </a:solidFill>
              <a:latin typeface="+mj-lt"/>
              <a:ea typeface="+mj-ea"/>
              <a:cs typeface="+mj-cs"/>
            </a:endParaRPr>
          </a:p>
        </p:txBody>
      </p:sp>
      <p:graphicFrame>
        <p:nvGraphicFramePr>
          <p:cNvPr id="7" name="Textfeld 4">
            <a:extLst>
              <a:ext uri="{FF2B5EF4-FFF2-40B4-BE49-F238E27FC236}">
                <a16:creationId xmlns:a16="http://schemas.microsoft.com/office/drawing/2014/main" id="{7F398BAF-CE62-449C-A3CF-4F4E25BCE923}"/>
              </a:ext>
            </a:extLst>
          </p:cNvPr>
          <p:cNvGraphicFramePr/>
          <p:nvPr>
            <p:extLst>
              <p:ext uri="{D42A27DB-BD31-4B8C-83A1-F6EECF244321}">
                <p14:modId xmlns:p14="http://schemas.microsoft.com/office/powerpoint/2010/main" val="2048964850"/>
              </p:ext>
            </p:extLst>
          </p:nvPr>
        </p:nvGraphicFramePr>
        <p:xfrm>
          <a:off x="546496" y="1629382"/>
          <a:ext cx="8065294" cy="439190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14">
            <a:extLst>
              <a:ext uri="{FF2B5EF4-FFF2-40B4-BE49-F238E27FC236}">
                <a16:creationId xmlns:a16="http://schemas.microsoft.com/office/drawing/2014/main" id="{45B71F80-1F92-4074-84D9-16A062B21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a:extLst>
              <a:ext uri="{FF2B5EF4-FFF2-40B4-BE49-F238E27FC236}">
                <a16:creationId xmlns:a16="http://schemas.microsoft.com/office/drawing/2014/main" id="{5FE15622-C3A5-4C17-828A-551CFC8662BB}"/>
              </a:ext>
            </a:extLst>
          </p:cNvPr>
          <p:cNvSpPr txBox="1"/>
          <p:nvPr/>
        </p:nvSpPr>
        <p:spPr>
          <a:xfrm>
            <a:off x="895638" y="74539"/>
            <a:ext cx="7648121" cy="1099457"/>
          </a:xfrm>
          <a:prstGeom prst="rect">
            <a:avLst/>
          </a:prstGeom>
        </p:spPr>
        <p:txBody>
          <a:bodyPr vert="horz" lIns="91440" tIns="45720" rIns="91440" bIns="45720" rtlCol="0" anchor="t">
            <a:normAutofit/>
          </a:bodyPr>
          <a:lstStyle/>
          <a:p>
            <a:pPr>
              <a:spcBef>
                <a:spcPct val="0"/>
              </a:spcBef>
              <a:spcAft>
                <a:spcPts val="600"/>
              </a:spcAft>
            </a:pPr>
            <a:r>
              <a:rPr lang="en-US" sz="3600" u="sng" spc="-120" dirty="0" err="1">
                <a:solidFill>
                  <a:schemeClr val="accent1"/>
                </a:solidFill>
                <a:latin typeface="+mj-lt"/>
                <a:ea typeface="+mj-ea"/>
                <a:cs typeface="+mj-cs"/>
              </a:rPr>
              <a:t>Schlussfolgerungen</a:t>
            </a:r>
            <a:endParaRPr lang="en-US" sz="3600" u="sng" spc="-120" dirty="0">
              <a:solidFill>
                <a:schemeClr val="accent1"/>
              </a:solidFill>
              <a:latin typeface="+mj-lt"/>
              <a:ea typeface="+mj-ea"/>
              <a:cs typeface="+mj-cs"/>
            </a:endParaRPr>
          </a:p>
        </p:txBody>
      </p:sp>
      <p:sp>
        <p:nvSpPr>
          <p:cNvPr id="22" name="Isosceles Triangle 16">
            <a:extLst>
              <a:ext uri="{FF2B5EF4-FFF2-40B4-BE49-F238E27FC236}">
                <a16:creationId xmlns:a16="http://schemas.microsoft.com/office/drawing/2014/main" id="{7209C9DA-6E0D-46D9-8275-C52222D8CC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18">
            <a:extLst>
              <a:ext uri="{FF2B5EF4-FFF2-40B4-BE49-F238E27FC236}">
                <a16:creationId xmlns:a16="http://schemas.microsoft.com/office/drawing/2014/main" id="{3EB57A4D-E0D0-46DA-B339-F24CA46FA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807450" y="4013200"/>
            <a:ext cx="336550"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10" name="Textfeld 4">
            <a:extLst>
              <a:ext uri="{FF2B5EF4-FFF2-40B4-BE49-F238E27FC236}">
                <a16:creationId xmlns:a16="http://schemas.microsoft.com/office/drawing/2014/main" id="{88B7F0CB-3652-473F-9A06-E42E6228E7E3}"/>
              </a:ext>
            </a:extLst>
          </p:cNvPr>
          <p:cNvGraphicFramePr/>
          <p:nvPr>
            <p:extLst>
              <p:ext uri="{D42A27DB-BD31-4B8C-83A1-F6EECF244321}">
                <p14:modId xmlns:p14="http://schemas.microsoft.com/office/powerpoint/2010/main" val="3383367340"/>
              </p:ext>
            </p:extLst>
          </p:nvPr>
        </p:nvGraphicFramePr>
        <p:xfrm>
          <a:off x="323528" y="1191846"/>
          <a:ext cx="8483922" cy="54775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11696333"/>
      </p:ext>
    </p:extLst>
  </p:cSld>
  <p:clrMapOvr>
    <a:masterClrMapping/>
  </p:clrMapOvr>
  <p:transition spd="slow">
    <p:wipe dir="d"/>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feld 5">
            <a:extLst>
              <a:ext uri="{FF2B5EF4-FFF2-40B4-BE49-F238E27FC236}">
                <a16:creationId xmlns:a16="http://schemas.microsoft.com/office/drawing/2014/main" id="{BCB7CEF2-5966-4732-B0C7-213A41D2C6B6}"/>
              </a:ext>
            </a:extLst>
          </p:cNvPr>
          <p:cNvSpPr txBox="1"/>
          <p:nvPr/>
        </p:nvSpPr>
        <p:spPr>
          <a:xfrm>
            <a:off x="508000" y="609600"/>
            <a:ext cx="6447501" cy="1320800"/>
          </a:xfrm>
          <a:prstGeom prst="rect">
            <a:avLst/>
          </a:prstGeom>
        </p:spPr>
        <p:txBody>
          <a:bodyPr vert="horz" lIns="91440" tIns="45720" rIns="91440" bIns="45720" rtlCol="0" anchor="t">
            <a:normAutofit/>
          </a:bodyPr>
          <a:lstStyle/>
          <a:p>
            <a:pPr>
              <a:spcBef>
                <a:spcPct val="0"/>
              </a:spcBef>
              <a:spcAft>
                <a:spcPts val="600"/>
              </a:spcAft>
            </a:pPr>
            <a:r>
              <a:rPr lang="en-US" sz="3600" u="sng" spc="-120">
                <a:solidFill>
                  <a:schemeClr val="accent1"/>
                </a:solidFill>
                <a:latin typeface="+mj-lt"/>
                <a:ea typeface="+mj-ea"/>
                <a:cs typeface="+mj-cs"/>
              </a:rPr>
              <a:t>Schlussfolgerungen</a:t>
            </a:r>
          </a:p>
        </p:txBody>
      </p:sp>
      <p:graphicFrame>
        <p:nvGraphicFramePr>
          <p:cNvPr id="8" name="Textfeld 4">
            <a:extLst>
              <a:ext uri="{FF2B5EF4-FFF2-40B4-BE49-F238E27FC236}">
                <a16:creationId xmlns:a16="http://schemas.microsoft.com/office/drawing/2014/main" id="{4C709708-B5C2-4F8F-A9A3-DB1D2273F5F6}"/>
              </a:ext>
            </a:extLst>
          </p:cNvPr>
          <p:cNvGraphicFramePr/>
          <p:nvPr>
            <p:extLst>
              <p:ext uri="{D42A27DB-BD31-4B8C-83A1-F6EECF244321}">
                <p14:modId xmlns:p14="http://schemas.microsoft.com/office/powerpoint/2010/main" val="2904569725"/>
              </p:ext>
            </p:extLst>
          </p:nvPr>
        </p:nvGraphicFramePr>
        <p:xfrm>
          <a:off x="508397" y="2160588"/>
          <a:ext cx="6447234"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8666524"/>
      </p:ext>
    </p:extLst>
  </p:cSld>
  <p:clrMapOvr>
    <a:masterClrMapping/>
  </p:clrMapOvr>
  <p:transition spd="slow">
    <p:wipe dir="d"/>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 name="Group 70">
            <a:extLst>
              <a:ext uri="{FF2B5EF4-FFF2-40B4-BE49-F238E27FC236}">
                <a16:creationId xmlns:a16="http://schemas.microsoft.com/office/drawing/2014/main" id="{76582886-877C-4AEC-A77F-8055EB9A0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0" cy="6866467"/>
            <a:chOff x="0" y="-8467"/>
            <a:chExt cx="12192000" cy="6866467"/>
          </a:xfrm>
        </p:grpSpPr>
        <p:sp>
          <p:nvSpPr>
            <p:cNvPr id="72" name="Freeform 14">
              <a:extLst>
                <a:ext uri="{FF2B5EF4-FFF2-40B4-BE49-F238E27FC236}">
                  <a16:creationId xmlns:a16="http://schemas.microsoft.com/office/drawing/2014/main" id="{171A838D-27EA-485C-9A80-DCE624AB30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73" name="Straight Connector 72">
              <a:extLst>
                <a:ext uri="{FF2B5EF4-FFF2-40B4-BE49-F238E27FC236}">
                  <a16:creationId xmlns:a16="http://schemas.microsoft.com/office/drawing/2014/main" id="{9059F313-A1BB-425E-9626-2BD43CAC648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74" name="Straight Connector 73">
              <a:extLst>
                <a:ext uri="{FF2B5EF4-FFF2-40B4-BE49-F238E27FC236}">
                  <a16:creationId xmlns:a16="http://schemas.microsoft.com/office/drawing/2014/main" id="{19ABF76A-A1AE-44BB-9ECB-D55D2FE29BF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75" name="Rectangle 23">
              <a:extLst>
                <a:ext uri="{FF2B5EF4-FFF2-40B4-BE49-F238E27FC236}">
                  <a16:creationId xmlns:a16="http://schemas.microsoft.com/office/drawing/2014/main" id="{5B6D2EC4-82D3-43B8-82D6-028CB43456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76" name="Rectangle 25">
              <a:extLst>
                <a:ext uri="{FF2B5EF4-FFF2-40B4-BE49-F238E27FC236}">
                  <a16:creationId xmlns:a16="http://schemas.microsoft.com/office/drawing/2014/main" id="{520034CE-71F9-4E0F-94D8-99335CB85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7" name="Isosceles Triangle 76">
              <a:extLst>
                <a:ext uri="{FF2B5EF4-FFF2-40B4-BE49-F238E27FC236}">
                  <a16:creationId xmlns:a16="http://schemas.microsoft.com/office/drawing/2014/main" id="{1926C6C0-16F7-4CDC-B481-2D19B2F3BF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78" name="Rectangle 27">
              <a:extLst>
                <a:ext uri="{FF2B5EF4-FFF2-40B4-BE49-F238E27FC236}">
                  <a16:creationId xmlns:a16="http://schemas.microsoft.com/office/drawing/2014/main" id="{042CE423-CE6E-4EE9-91F2-3E40EFB40A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9" name="Rectangle 28">
              <a:extLst>
                <a:ext uri="{FF2B5EF4-FFF2-40B4-BE49-F238E27FC236}">
                  <a16:creationId xmlns:a16="http://schemas.microsoft.com/office/drawing/2014/main" id="{699BB4BD-31D7-434C-A6DB-E2CF3ACF60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0" name="Rectangle 29">
              <a:extLst>
                <a:ext uri="{FF2B5EF4-FFF2-40B4-BE49-F238E27FC236}">
                  <a16:creationId xmlns:a16="http://schemas.microsoft.com/office/drawing/2014/main" id="{23D406B8-656A-4D8B-91D0-BF4202C86F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1" name="Isosceles Triangle 80">
              <a:extLst>
                <a:ext uri="{FF2B5EF4-FFF2-40B4-BE49-F238E27FC236}">
                  <a16:creationId xmlns:a16="http://schemas.microsoft.com/office/drawing/2014/main" id="{83F4BFB6-D6B8-446C-8E17-3D54DCA9F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83" name="Rectangle 82">
            <a:extLst>
              <a:ext uri="{FF2B5EF4-FFF2-40B4-BE49-F238E27FC236}">
                <a16:creationId xmlns:a16="http://schemas.microsoft.com/office/drawing/2014/main" id="{2783C067-F8BF-4755-B516-8A0CD74CF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Isosceles Triangle 84">
            <a:extLst>
              <a:ext uri="{FF2B5EF4-FFF2-40B4-BE49-F238E27FC236}">
                <a16:creationId xmlns:a16="http://schemas.microsoft.com/office/drawing/2014/main" id="{2ED796EC-E7FF-46DB-B912-FB08BF12AA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7" name="Isosceles Triangle 86">
            <a:extLst>
              <a:ext uri="{FF2B5EF4-FFF2-40B4-BE49-F238E27FC236}">
                <a16:creationId xmlns:a16="http://schemas.microsoft.com/office/drawing/2014/main" id="{549A2DAB-B431-487D-95AD-BB0FECB49E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03900" y="3818467"/>
            <a:ext cx="3337719" cy="3039533"/>
          </a:xfrm>
          <a:prstGeom prst="triangle">
            <a:avLst>
              <a:gd name="adj" fmla="val 100000"/>
            </a:avLst>
          </a:prstGeom>
          <a:solidFill>
            <a:schemeClr val="accent1">
              <a:lumMod val="75000"/>
              <a:alpha val="88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9" name="Straight Connector 88">
            <a:extLst>
              <a:ext uri="{FF2B5EF4-FFF2-40B4-BE49-F238E27FC236}">
                <a16:creationId xmlns:a16="http://schemas.microsoft.com/office/drawing/2014/main" id="{C5ECDEE1-7093-418F-9CF5-24EEB115C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00950" y="0"/>
            <a:ext cx="12954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91" name="Straight Connector 90">
            <a:extLst>
              <a:ext uri="{FF2B5EF4-FFF2-40B4-BE49-F238E27FC236}">
                <a16:creationId xmlns:a16="http://schemas.microsoft.com/office/drawing/2014/main" id="{045062AF-EB11-4651-BC4A-4DA21768DE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68950" y="3681413"/>
            <a:ext cx="357266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620546" name="Rectangle 2"/>
          <p:cNvSpPr>
            <a:spLocks noGrp="1" noChangeArrowheads="1"/>
          </p:cNvSpPr>
          <p:nvPr>
            <p:ph type="title"/>
            <p:custDataLst>
              <p:tags r:id="rId2"/>
            </p:custDataLst>
          </p:nvPr>
        </p:nvSpPr>
        <p:spPr>
          <a:xfrm>
            <a:off x="1130300" y="1397000"/>
            <a:ext cx="5825202" cy="2653836"/>
          </a:xfrm>
        </p:spPr>
        <p:txBody>
          <a:bodyPr vert="horz" lIns="91440" tIns="45720" rIns="91440" bIns="45720" rtlCol="0" anchor="b">
            <a:normAutofit/>
          </a:bodyPr>
          <a:lstStyle/>
          <a:p>
            <a:pPr algn="r">
              <a:lnSpc>
                <a:spcPct val="90000"/>
              </a:lnSpc>
              <a:defRPr lang="de-DE"/>
            </a:pPr>
            <a:r>
              <a:rPr lang="en-US" sz="4200" dirty="0" err="1">
                <a:solidFill>
                  <a:schemeClr val="accent1"/>
                </a:solidFill>
              </a:rPr>
              <a:t>Fragen</a:t>
            </a:r>
            <a:r>
              <a:rPr lang="en-US" sz="4200" dirty="0">
                <a:solidFill>
                  <a:schemeClr val="accent1"/>
                </a:solidFill>
              </a:rPr>
              <a:t>?</a:t>
            </a:r>
            <a:br>
              <a:rPr lang="en-US" sz="4200" dirty="0">
                <a:solidFill>
                  <a:schemeClr val="accent1"/>
                </a:solidFill>
              </a:rPr>
            </a:br>
            <a:br>
              <a:rPr lang="en-US" sz="4200" dirty="0">
                <a:solidFill>
                  <a:schemeClr val="accent1"/>
                </a:solidFill>
              </a:rPr>
            </a:br>
            <a:r>
              <a:rPr lang="en-US" sz="4200" dirty="0" err="1">
                <a:solidFill>
                  <a:schemeClr val="accent1"/>
                </a:solidFill>
              </a:rPr>
              <a:t>Eigene</a:t>
            </a:r>
            <a:r>
              <a:rPr lang="en-US" sz="4200" dirty="0">
                <a:solidFill>
                  <a:schemeClr val="accent1"/>
                </a:solidFill>
              </a:rPr>
              <a:t> </a:t>
            </a:r>
            <a:r>
              <a:rPr lang="en-US" sz="4200" dirty="0" err="1">
                <a:solidFill>
                  <a:schemeClr val="accent1"/>
                </a:solidFill>
              </a:rPr>
              <a:t>Erfahrungen</a:t>
            </a:r>
            <a:r>
              <a:rPr lang="en-US" sz="4200" dirty="0">
                <a:solidFill>
                  <a:schemeClr val="accent1"/>
                </a:solidFill>
              </a:rPr>
              <a:t> </a:t>
            </a:r>
            <a:r>
              <a:rPr lang="en-US" sz="4200" dirty="0" err="1">
                <a:solidFill>
                  <a:schemeClr val="accent1"/>
                </a:solidFill>
              </a:rPr>
              <a:t>mit</a:t>
            </a:r>
            <a:r>
              <a:rPr lang="en-US" sz="4200" dirty="0">
                <a:solidFill>
                  <a:schemeClr val="accent1"/>
                </a:solidFill>
              </a:rPr>
              <a:t> </a:t>
            </a:r>
            <a:r>
              <a:rPr lang="en-US" sz="4200" dirty="0" err="1">
                <a:solidFill>
                  <a:schemeClr val="accent1"/>
                </a:solidFill>
              </a:rPr>
              <a:t>kollegialer</a:t>
            </a:r>
            <a:r>
              <a:rPr lang="en-US" sz="4200" dirty="0">
                <a:solidFill>
                  <a:schemeClr val="accent1"/>
                </a:solidFill>
              </a:rPr>
              <a:t> </a:t>
            </a:r>
            <a:r>
              <a:rPr lang="en-US" sz="4200" dirty="0" err="1">
                <a:solidFill>
                  <a:schemeClr val="accent1"/>
                </a:solidFill>
              </a:rPr>
              <a:t>Beratung</a:t>
            </a:r>
            <a:r>
              <a:rPr lang="en-US" sz="4200" dirty="0">
                <a:solidFill>
                  <a:schemeClr val="accent1"/>
                </a:solidFill>
              </a:rPr>
              <a:t>?</a:t>
            </a:r>
          </a:p>
        </p:txBody>
      </p:sp>
      <p:sp>
        <p:nvSpPr>
          <p:cNvPr id="93" name="Rectangle 27">
            <a:extLst>
              <a:ext uri="{FF2B5EF4-FFF2-40B4-BE49-F238E27FC236}">
                <a16:creationId xmlns:a16="http://schemas.microsoft.com/office/drawing/2014/main" id="{0819F787-32B4-46A8-BC57-C6571BCEE2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19230" y="0"/>
            <a:ext cx="1324770"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ustDataLst>
      <p:tags r:id="rId1"/>
    </p:custData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492918" y="499533"/>
            <a:ext cx="8079581" cy="1658198"/>
          </a:xfrm>
        </p:spPr>
        <p:txBody>
          <a:bodyPr>
            <a:normAutofit/>
          </a:bodyPr>
          <a:lstStyle/>
          <a:p>
            <a:r>
              <a:rPr lang="de-DE" dirty="0">
                <a:solidFill>
                  <a:schemeClr val="tx1"/>
                </a:solidFill>
              </a:rPr>
              <a:t>Überblick</a:t>
            </a:r>
          </a:p>
        </p:txBody>
      </p:sp>
      <p:graphicFrame>
        <p:nvGraphicFramePr>
          <p:cNvPr id="9" name="Content Placeholder 4">
            <a:extLst>
              <a:ext uri="{FF2B5EF4-FFF2-40B4-BE49-F238E27FC236}">
                <a16:creationId xmlns:a16="http://schemas.microsoft.com/office/drawing/2014/main" id="{DC909B3B-23C8-4A81-BFD7-3DCC27944F5B}"/>
              </a:ext>
            </a:extLst>
          </p:cNvPr>
          <p:cNvGraphicFramePr>
            <a:graphicFrameLocks noGrp="1"/>
          </p:cNvGraphicFramePr>
          <p:nvPr>
            <p:ph idx="1"/>
            <p:extLst>
              <p:ext uri="{D42A27DB-BD31-4B8C-83A1-F6EECF244321}">
                <p14:modId xmlns:p14="http://schemas.microsoft.com/office/powerpoint/2010/main" val="1656182586"/>
              </p:ext>
            </p:extLst>
          </p:nvPr>
        </p:nvGraphicFramePr>
        <p:xfrm>
          <a:off x="507492" y="2011680"/>
          <a:ext cx="8065293" cy="376618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ustDataLst>
      <p:tags r:id="rId1"/>
    </p:custDataLst>
  </p:cSld>
  <p:clrMapOvr>
    <a:overrideClrMapping bg1="dk1" tx1="lt1" bg2="dk2" tx2="lt2" accent1="accent1" accent2="accent2" accent3="accent3" accent4="accent4" accent5="accent5" accent6="accent6" hlink="hlink" folHlink="folHlink"/>
  </p:clrMapOvr>
  <p:transition spd="slow">
    <p:wipe dir="d"/>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F3D6005-85AF-49A9-8306-EB4B331B6B8A}"/>
              </a:ext>
            </a:extLst>
          </p:cNvPr>
          <p:cNvSpPr>
            <a:spLocks noGrp="1"/>
          </p:cNvSpPr>
          <p:nvPr>
            <p:ph type="title"/>
          </p:nvPr>
        </p:nvSpPr>
        <p:spPr>
          <a:xfrm>
            <a:off x="508000" y="609600"/>
            <a:ext cx="6447501" cy="1320800"/>
          </a:xfrm>
        </p:spPr>
        <p:txBody>
          <a:bodyPr vert="horz" lIns="91440" tIns="45720" rIns="91440" bIns="45720" rtlCol="0">
            <a:normAutofit/>
          </a:bodyPr>
          <a:lstStyle/>
          <a:p>
            <a:pPr>
              <a:lnSpc>
                <a:spcPct val="90000"/>
              </a:lnSpc>
            </a:pPr>
            <a:r>
              <a:rPr lang="en-US" sz="3100" u="sng" err="1"/>
              <a:t>Entwicklung</a:t>
            </a:r>
            <a:r>
              <a:rPr lang="en-US" sz="3100" u="sng"/>
              <a:t> und </a:t>
            </a:r>
            <a:r>
              <a:rPr lang="en-US" sz="3100" u="sng" err="1"/>
              <a:t>Implementierung</a:t>
            </a:r>
            <a:r>
              <a:rPr lang="en-US" sz="3100" u="sng"/>
              <a:t> </a:t>
            </a:r>
            <a:r>
              <a:rPr lang="en-US" sz="3100" u="sng" err="1"/>
              <a:t>kollegialer</a:t>
            </a:r>
            <a:r>
              <a:rPr lang="en-US" sz="3100" u="sng"/>
              <a:t> </a:t>
            </a:r>
            <a:r>
              <a:rPr lang="en-US" sz="3100" u="sng" err="1"/>
              <a:t>Beratung</a:t>
            </a:r>
            <a:endParaRPr lang="en-US" sz="3100" u="sng"/>
          </a:p>
        </p:txBody>
      </p:sp>
      <p:graphicFrame>
        <p:nvGraphicFramePr>
          <p:cNvPr id="9" name="TextBox 6">
            <a:extLst>
              <a:ext uri="{FF2B5EF4-FFF2-40B4-BE49-F238E27FC236}">
                <a16:creationId xmlns:a16="http://schemas.microsoft.com/office/drawing/2014/main" id="{0B9D8F1B-CAFC-4470-AB82-4FEBF5752906}"/>
              </a:ext>
            </a:extLst>
          </p:cNvPr>
          <p:cNvGraphicFramePr/>
          <p:nvPr>
            <p:extLst>
              <p:ext uri="{D42A27DB-BD31-4B8C-83A1-F6EECF244321}">
                <p14:modId xmlns:p14="http://schemas.microsoft.com/office/powerpoint/2010/main" val="377039459"/>
              </p:ext>
            </p:extLst>
          </p:nvPr>
        </p:nvGraphicFramePr>
        <p:xfrm>
          <a:off x="508396" y="2160588"/>
          <a:ext cx="7375971" cy="450877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937713443"/>
      </p:ext>
    </p:extLst>
  </p:cSld>
  <p:clrMapOvr>
    <a:masterClrMapping/>
  </p:clrMapOvr>
  <p:transition spd="slow">
    <p:wipe dir="d"/>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775A125F-884E-4B4B-8CAE-0A4C923DC714}"/>
              </a:ext>
            </a:extLst>
          </p:cNvPr>
          <p:cNvSpPr>
            <a:spLocks noGrp="1"/>
          </p:cNvSpPr>
          <p:nvPr>
            <p:ph type="title"/>
          </p:nvPr>
        </p:nvSpPr>
        <p:spPr>
          <a:xfrm>
            <a:off x="1000126" y="609600"/>
            <a:ext cx="6447501" cy="1320800"/>
          </a:xfrm>
        </p:spPr>
        <p:txBody>
          <a:bodyPr vert="horz" lIns="91440" tIns="45720" rIns="91440" bIns="45720" rtlCol="0" anchor="t">
            <a:normAutofit/>
          </a:bodyPr>
          <a:lstStyle/>
          <a:p>
            <a:pPr>
              <a:lnSpc>
                <a:spcPct val="90000"/>
              </a:lnSpc>
            </a:pPr>
            <a:r>
              <a:rPr lang="en-US" sz="3100" u="sng"/>
              <a:t>Entwicklung und Implementierung kollegialer Beratung</a:t>
            </a:r>
          </a:p>
        </p:txBody>
      </p:sp>
      <p:sp>
        <p:nvSpPr>
          <p:cNvPr id="31" name="Isosceles Triangle 30">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336549"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03900" y="3818467"/>
            <a:ext cx="3337719"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35" name="Straight Connector 34">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00950" y="0"/>
            <a:ext cx="12954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68950" y="3681413"/>
            <a:ext cx="357266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5" name="TextBox 6">
            <a:extLst>
              <a:ext uri="{FF2B5EF4-FFF2-40B4-BE49-F238E27FC236}">
                <a16:creationId xmlns:a16="http://schemas.microsoft.com/office/drawing/2014/main" id="{9466ACFE-660A-4852-909A-3E4F2F9D347F}"/>
              </a:ext>
            </a:extLst>
          </p:cNvPr>
          <p:cNvSpPr txBox="1"/>
          <p:nvPr/>
        </p:nvSpPr>
        <p:spPr>
          <a:xfrm>
            <a:off x="1000126" y="2160590"/>
            <a:ext cx="6353174" cy="4087810"/>
          </a:xfrm>
          <a:prstGeom prst="rect">
            <a:avLst/>
          </a:prstGeom>
        </p:spPr>
        <p:txBody>
          <a:bodyPr vert="horz" lIns="91440" tIns="45720" rIns="91440" bIns="45720" rtlCol="0">
            <a:noAutofit/>
          </a:bodyPr>
          <a:lstStyle/>
          <a:p>
            <a:pPr marL="457200" indent="-457200">
              <a:spcBef>
                <a:spcPts val="1000"/>
              </a:spcBef>
              <a:buClr>
                <a:schemeClr val="accent1"/>
              </a:buClr>
              <a:buSzPct val="80000"/>
              <a:buFont typeface="Wingdings 3" charset="2"/>
              <a:buChar char=""/>
            </a:pPr>
            <a:r>
              <a:rPr lang="en-US" sz="2800" dirty="0" err="1">
                <a:solidFill>
                  <a:schemeClr val="tx1">
                    <a:lumMod val="75000"/>
                    <a:lumOff val="25000"/>
                  </a:schemeClr>
                </a:solidFill>
              </a:rPr>
              <a:t>Während</a:t>
            </a:r>
            <a:r>
              <a:rPr lang="en-US" sz="2800" dirty="0">
                <a:solidFill>
                  <a:schemeClr val="tx1">
                    <a:lumMod val="75000"/>
                    <a:lumOff val="25000"/>
                  </a:schemeClr>
                </a:solidFill>
              </a:rPr>
              <a:t> der </a:t>
            </a:r>
            <a:r>
              <a:rPr lang="en-US" sz="2800" dirty="0" err="1">
                <a:solidFill>
                  <a:schemeClr val="tx1">
                    <a:lumMod val="75000"/>
                    <a:lumOff val="25000"/>
                  </a:schemeClr>
                </a:solidFill>
              </a:rPr>
              <a:t>ersten</a:t>
            </a:r>
            <a:r>
              <a:rPr lang="en-US" sz="2800" dirty="0">
                <a:solidFill>
                  <a:schemeClr val="tx1">
                    <a:lumMod val="75000"/>
                    <a:lumOff val="25000"/>
                  </a:schemeClr>
                </a:solidFill>
              </a:rPr>
              <a:t> </a:t>
            </a:r>
            <a:r>
              <a:rPr lang="en-US" sz="2800" dirty="0" err="1">
                <a:solidFill>
                  <a:schemeClr val="tx1">
                    <a:lumMod val="75000"/>
                    <a:lumOff val="25000"/>
                  </a:schemeClr>
                </a:solidFill>
              </a:rPr>
              <a:t>Evaluationen</a:t>
            </a:r>
            <a:r>
              <a:rPr lang="en-US" sz="2800" dirty="0">
                <a:solidFill>
                  <a:schemeClr val="tx1">
                    <a:lumMod val="75000"/>
                    <a:lumOff val="25000"/>
                  </a:schemeClr>
                </a:solidFill>
              </a:rPr>
              <a:t> des Curriculums </a:t>
            </a:r>
            <a:r>
              <a:rPr lang="en-US" sz="2800" dirty="0" err="1">
                <a:solidFill>
                  <a:schemeClr val="tx1">
                    <a:lumMod val="75000"/>
                    <a:lumOff val="25000"/>
                  </a:schemeClr>
                </a:solidFill>
              </a:rPr>
              <a:t>wurde</a:t>
            </a:r>
            <a:r>
              <a:rPr lang="en-US" sz="2800" dirty="0">
                <a:solidFill>
                  <a:schemeClr val="tx1">
                    <a:lumMod val="75000"/>
                    <a:lumOff val="25000"/>
                  </a:schemeClr>
                </a:solidFill>
              </a:rPr>
              <a:t> von </a:t>
            </a:r>
            <a:r>
              <a:rPr lang="en-US" sz="2800" dirty="0" err="1">
                <a:solidFill>
                  <a:schemeClr val="tx1">
                    <a:lumMod val="75000"/>
                    <a:lumOff val="25000"/>
                  </a:schemeClr>
                </a:solidFill>
              </a:rPr>
              <a:t>Auszubildenden</a:t>
            </a:r>
            <a:r>
              <a:rPr lang="en-US" sz="2800" dirty="0">
                <a:solidFill>
                  <a:schemeClr val="tx1">
                    <a:lumMod val="75000"/>
                    <a:lumOff val="25000"/>
                  </a:schemeClr>
                </a:solidFill>
              </a:rPr>
              <a:t> und </a:t>
            </a:r>
            <a:r>
              <a:rPr lang="en-US" sz="2800" dirty="0" err="1">
                <a:solidFill>
                  <a:schemeClr val="tx1">
                    <a:lumMod val="75000"/>
                    <a:lumOff val="25000"/>
                  </a:schemeClr>
                </a:solidFill>
              </a:rPr>
              <a:t>Anleitenden</a:t>
            </a:r>
            <a:r>
              <a:rPr lang="en-US" sz="2800" dirty="0">
                <a:solidFill>
                  <a:schemeClr val="tx1">
                    <a:lumMod val="75000"/>
                    <a:lumOff val="25000"/>
                  </a:schemeClr>
                </a:solidFill>
              </a:rPr>
              <a:t> </a:t>
            </a:r>
            <a:r>
              <a:rPr lang="en-US" sz="2800" dirty="0" err="1">
                <a:solidFill>
                  <a:schemeClr val="tx1">
                    <a:lumMod val="75000"/>
                    <a:lumOff val="25000"/>
                  </a:schemeClr>
                </a:solidFill>
              </a:rPr>
              <a:t>häufig</a:t>
            </a:r>
            <a:r>
              <a:rPr lang="en-US" sz="2800" dirty="0">
                <a:solidFill>
                  <a:schemeClr val="tx1">
                    <a:lumMod val="75000"/>
                    <a:lumOff val="25000"/>
                  </a:schemeClr>
                </a:solidFill>
              </a:rPr>
              <a:t> das </a:t>
            </a:r>
            <a:r>
              <a:rPr lang="en-US" sz="2800" dirty="0" err="1">
                <a:solidFill>
                  <a:schemeClr val="tx1">
                    <a:lumMod val="75000"/>
                    <a:lumOff val="25000"/>
                  </a:schemeClr>
                </a:solidFill>
              </a:rPr>
              <a:t>Phänomen</a:t>
            </a:r>
            <a:r>
              <a:rPr lang="en-US" sz="2800" dirty="0">
                <a:solidFill>
                  <a:schemeClr val="tx1">
                    <a:lumMod val="75000"/>
                    <a:lumOff val="25000"/>
                  </a:schemeClr>
                </a:solidFill>
              </a:rPr>
              <a:t> des </a:t>
            </a:r>
            <a:r>
              <a:rPr lang="en-US" sz="2800" b="1" dirty="0" err="1">
                <a:solidFill>
                  <a:schemeClr val="tx1">
                    <a:lumMod val="75000"/>
                    <a:lumOff val="25000"/>
                  </a:schemeClr>
                </a:solidFill>
              </a:rPr>
              <a:t>Praxisschocks</a:t>
            </a:r>
            <a:r>
              <a:rPr lang="en-US" sz="2800" dirty="0">
                <a:solidFill>
                  <a:schemeClr val="tx1">
                    <a:lumMod val="75000"/>
                    <a:lumOff val="25000"/>
                  </a:schemeClr>
                </a:solidFill>
              </a:rPr>
              <a:t> </a:t>
            </a:r>
            <a:r>
              <a:rPr lang="en-US" sz="2800" dirty="0" err="1">
                <a:solidFill>
                  <a:schemeClr val="tx1">
                    <a:lumMod val="75000"/>
                    <a:lumOff val="25000"/>
                  </a:schemeClr>
                </a:solidFill>
              </a:rPr>
              <a:t>angesprochen</a:t>
            </a:r>
            <a:endParaRPr lang="en-US" sz="2800" dirty="0">
              <a:solidFill>
                <a:schemeClr val="tx1">
                  <a:lumMod val="75000"/>
                  <a:lumOff val="25000"/>
                </a:schemeClr>
              </a:solidFill>
            </a:endParaRPr>
          </a:p>
          <a:p>
            <a:pPr marL="457200" indent="-457200">
              <a:spcBef>
                <a:spcPts val="1000"/>
              </a:spcBef>
              <a:buClr>
                <a:schemeClr val="accent1"/>
              </a:buClr>
              <a:buSzPct val="80000"/>
              <a:buFont typeface="Wingdings 3" charset="2"/>
              <a:buChar char=""/>
            </a:pPr>
            <a:endParaRPr lang="en-US" sz="2800" dirty="0">
              <a:solidFill>
                <a:schemeClr val="tx1">
                  <a:lumMod val="75000"/>
                  <a:lumOff val="25000"/>
                </a:schemeClr>
              </a:solidFill>
            </a:endParaRPr>
          </a:p>
          <a:p>
            <a:pPr marL="457200" indent="-457200">
              <a:spcBef>
                <a:spcPts val="1000"/>
              </a:spcBef>
              <a:buClr>
                <a:schemeClr val="accent1"/>
              </a:buClr>
              <a:buSzPct val="80000"/>
              <a:buFont typeface="Wingdings 3" charset="2"/>
              <a:buChar char=""/>
            </a:pPr>
            <a:r>
              <a:rPr lang="en-US" sz="2800" dirty="0" err="1">
                <a:solidFill>
                  <a:schemeClr val="tx1">
                    <a:lumMod val="75000"/>
                    <a:lumOff val="25000"/>
                  </a:schemeClr>
                </a:solidFill>
              </a:rPr>
              <a:t>Aufarbeitung</a:t>
            </a:r>
            <a:r>
              <a:rPr lang="en-US" sz="2800" dirty="0">
                <a:solidFill>
                  <a:schemeClr val="tx1">
                    <a:lumMod val="75000"/>
                    <a:lumOff val="25000"/>
                  </a:schemeClr>
                </a:solidFill>
              </a:rPr>
              <a:t> </a:t>
            </a:r>
            <a:r>
              <a:rPr lang="en-US" sz="2800" dirty="0" err="1">
                <a:solidFill>
                  <a:schemeClr val="tx1">
                    <a:lumMod val="75000"/>
                    <a:lumOff val="25000"/>
                  </a:schemeClr>
                </a:solidFill>
              </a:rPr>
              <a:t>erlebter</a:t>
            </a:r>
            <a:r>
              <a:rPr lang="en-US" sz="2800" dirty="0">
                <a:solidFill>
                  <a:schemeClr val="tx1">
                    <a:lumMod val="75000"/>
                    <a:lumOff val="25000"/>
                  </a:schemeClr>
                </a:solidFill>
              </a:rPr>
              <a:t> </a:t>
            </a:r>
            <a:r>
              <a:rPr lang="en-US" sz="2800" dirty="0" err="1">
                <a:solidFill>
                  <a:schemeClr val="tx1">
                    <a:lumMod val="75000"/>
                    <a:lumOff val="25000"/>
                  </a:schemeClr>
                </a:solidFill>
              </a:rPr>
              <a:t>belastender</a:t>
            </a:r>
            <a:r>
              <a:rPr lang="en-US" sz="2800" dirty="0">
                <a:solidFill>
                  <a:schemeClr val="tx1">
                    <a:lumMod val="75000"/>
                    <a:lumOff val="25000"/>
                  </a:schemeClr>
                </a:solidFill>
              </a:rPr>
              <a:t> </a:t>
            </a:r>
            <a:r>
              <a:rPr lang="en-US" sz="2800" dirty="0" err="1">
                <a:solidFill>
                  <a:schemeClr val="tx1">
                    <a:lumMod val="75000"/>
                    <a:lumOff val="25000"/>
                  </a:schemeClr>
                </a:solidFill>
              </a:rPr>
              <a:t>Erfahrungen</a:t>
            </a:r>
            <a:r>
              <a:rPr lang="en-US" sz="2800" dirty="0">
                <a:solidFill>
                  <a:schemeClr val="tx1">
                    <a:lumMod val="75000"/>
                    <a:lumOff val="25000"/>
                  </a:schemeClr>
                </a:solidFill>
              </a:rPr>
              <a:t> am </a:t>
            </a:r>
            <a:r>
              <a:rPr lang="en-US" sz="2800" dirty="0" err="1">
                <a:solidFill>
                  <a:schemeClr val="tx1">
                    <a:lumMod val="75000"/>
                    <a:lumOff val="25000"/>
                  </a:schemeClr>
                </a:solidFill>
              </a:rPr>
              <a:t>praktischen</a:t>
            </a:r>
            <a:r>
              <a:rPr lang="en-US" sz="2800" dirty="0">
                <a:solidFill>
                  <a:schemeClr val="tx1">
                    <a:lumMod val="75000"/>
                    <a:lumOff val="25000"/>
                  </a:schemeClr>
                </a:solidFill>
              </a:rPr>
              <a:t> </a:t>
            </a:r>
            <a:r>
              <a:rPr lang="en-US" sz="2800" dirty="0" err="1">
                <a:solidFill>
                  <a:schemeClr val="tx1">
                    <a:lumMod val="75000"/>
                    <a:lumOff val="25000"/>
                  </a:schemeClr>
                </a:solidFill>
              </a:rPr>
              <a:t>Einsatzort</a:t>
            </a:r>
            <a:r>
              <a:rPr lang="en-US" sz="2800" dirty="0">
                <a:solidFill>
                  <a:schemeClr val="tx1">
                    <a:lumMod val="75000"/>
                    <a:lumOff val="25000"/>
                  </a:schemeClr>
                </a:solidFill>
              </a:rPr>
              <a:t> </a:t>
            </a:r>
            <a:r>
              <a:rPr lang="en-US" sz="2800" dirty="0" err="1">
                <a:solidFill>
                  <a:schemeClr val="tx1">
                    <a:lumMod val="75000"/>
                    <a:lumOff val="25000"/>
                  </a:schemeClr>
                </a:solidFill>
              </a:rPr>
              <a:t>selten</a:t>
            </a:r>
            <a:r>
              <a:rPr lang="en-US" sz="2800" dirty="0">
                <a:solidFill>
                  <a:schemeClr val="tx1">
                    <a:lumMod val="75000"/>
                    <a:lumOff val="25000"/>
                  </a:schemeClr>
                </a:solidFill>
              </a:rPr>
              <a:t> </a:t>
            </a:r>
            <a:r>
              <a:rPr lang="en-US" sz="2800" dirty="0" err="1">
                <a:solidFill>
                  <a:schemeClr val="tx1">
                    <a:lumMod val="75000"/>
                    <a:lumOff val="25000"/>
                  </a:schemeClr>
                </a:solidFill>
              </a:rPr>
              <a:t>durchgeführt</a:t>
            </a:r>
            <a:endParaRPr lang="en-US" sz="2800" dirty="0">
              <a:solidFill>
                <a:schemeClr val="tx1">
                  <a:lumMod val="75000"/>
                  <a:lumOff val="25000"/>
                </a:schemeClr>
              </a:solidFill>
            </a:endParaRPr>
          </a:p>
        </p:txBody>
      </p:sp>
      <p:sp>
        <p:nvSpPr>
          <p:cNvPr id="39"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19230" y="0"/>
            <a:ext cx="1324770"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ustDataLst>
      <p:tags r:id="rId1"/>
    </p:custDataLst>
    <p:extLst>
      <p:ext uri="{BB962C8B-B14F-4D97-AF65-F5344CB8AC3E}">
        <p14:creationId xmlns:p14="http://schemas.microsoft.com/office/powerpoint/2010/main" val="792753975"/>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A83B46E-4B9D-41E7-AEA4-D49D0E7D87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10" name="Straight Connector 9">
              <a:extLst>
                <a:ext uri="{FF2B5EF4-FFF2-40B4-BE49-F238E27FC236}">
                  <a16:creationId xmlns:a16="http://schemas.microsoft.com/office/drawing/2014/main" id="{396A8005-E9F4-4EB9-8920-B40570B4AAB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90635935-0E19-45AE-833C-28B82B087F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3F51BFFB-86E2-4C0F-A3E6-9EB854CA43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BC377650-A34B-4F5C-9CF6-357C1AE1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8EDFD6E0-0A92-4B6A-8B1C-6DD83E629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A1D08E0A-48F2-475F-933A-7D65C5B04F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43F7D684-BFDD-4685-8195-32F1ABE31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A0E8712-3D59-4F13-9FD3-F8889E3C54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D99F7967-C64D-482A-A1B6-896D7EC22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7CE53433-52BD-4F44-80A5-B57F4B53A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00126" y="609600"/>
            <a:ext cx="6447501" cy="1320800"/>
          </a:xfrm>
        </p:spPr>
        <p:txBody>
          <a:bodyPr vert="horz" lIns="91440" tIns="45720" rIns="91440" bIns="45720" rtlCol="0" anchor="t">
            <a:normAutofit/>
          </a:bodyPr>
          <a:lstStyle/>
          <a:p>
            <a:pPr>
              <a:lnSpc>
                <a:spcPct val="90000"/>
              </a:lnSpc>
            </a:pPr>
            <a:r>
              <a:rPr lang="en-US" sz="3100" u="sng" dirty="0" err="1"/>
              <a:t>Entwicklung</a:t>
            </a:r>
            <a:r>
              <a:rPr lang="en-US" sz="3100" u="sng" dirty="0"/>
              <a:t> und </a:t>
            </a:r>
            <a:r>
              <a:rPr lang="en-US" sz="3100" u="sng" dirty="0" err="1"/>
              <a:t>Implementierung</a:t>
            </a:r>
            <a:r>
              <a:rPr lang="en-US" sz="3100" u="sng" dirty="0"/>
              <a:t> </a:t>
            </a:r>
            <a:r>
              <a:rPr lang="en-US" sz="3100" u="sng" dirty="0" err="1"/>
              <a:t>kollegialer</a:t>
            </a:r>
            <a:r>
              <a:rPr lang="en-US" sz="3100" u="sng" dirty="0"/>
              <a:t> </a:t>
            </a:r>
            <a:r>
              <a:rPr lang="en-US" sz="3100" u="sng" dirty="0" err="1"/>
              <a:t>Beratung</a:t>
            </a:r>
            <a:endParaRPr lang="en-US" sz="3100" u="sng" dirty="0"/>
          </a:p>
        </p:txBody>
      </p:sp>
      <p:sp>
        <p:nvSpPr>
          <p:cNvPr id="23" name="Isosceles Triangle 22">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336549"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03900" y="3818467"/>
            <a:ext cx="3337719"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27" name="Straight Connector 26">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00950" y="0"/>
            <a:ext cx="12954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68950" y="3681413"/>
            <a:ext cx="357266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4" name="Textfeld 3"/>
          <p:cNvSpPr txBox="1"/>
          <p:nvPr/>
        </p:nvSpPr>
        <p:spPr>
          <a:xfrm>
            <a:off x="451317" y="2160590"/>
            <a:ext cx="8153131" cy="3429260"/>
          </a:xfrm>
          <a:prstGeom prst="rect">
            <a:avLst/>
          </a:prstGeom>
        </p:spPr>
        <p:txBody>
          <a:bodyPr vert="horz" lIns="91440" tIns="45720" rIns="91440" bIns="45720" rtlCol="0">
            <a:noAutofit/>
          </a:bodyPr>
          <a:lstStyle/>
          <a:p>
            <a:pPr marL="342900" indent="-342900">
              <a:spcBef>
                <a:spcPts val="1000"/>
              </a:spcBef>
              <a:buClr>
                <a:schemeClr val="accent1"/>
              </a:buClr>
              <a:buSzPct val="80000"/>
              <a:buFont typeface="Wingdings 3" charset="2"/>
              <a:buChar char=""/>
            </a:pPr>
            <a:r>
              <a:rPr lang="en-US" sz="2800" dirty="0" err="1">
                <a:solidFill>
                  <a:schemeClr val="tx1">
                    <a:lumMod val="75000"/>
                    <a:lumOff val="25000"/>
                  </a:schemeClr>
                </a:solidFill>
              </a:rPr>
              <a:t>Innerhalb</a:t>
            </a:r>
            <a:r>
              <a:rPr lang="en-US" sz="2800" dirty="0">
                <a:solidFill>
                  <a:schemeClr val="tx1">
                    <a:lumMod val="75000"/>
                    <a:lumOff val="25000"/>
                  </a:schemeClr>
                </a:solidFill>
              </a:rPr>
              <a:t> </a:t>
            </a:r>
            <a:r>
              <a:rPr lang="en-US" sz="2800" dirty="0" err="1">
                <a:solidFill>
                  <a:schemeClr val="tx1">
                    <a:lumMod val="75000"/>
                    <a:lumOff val="25000"/>
                  </a:schemeClr>
                </a:solidFill>
              </a:rPr>
              <a:t>einer</a:t>
            </a:r>
            <a:r>
              <a:rPr lang="en-US" sz="2800" dirty="0">
                <a:solidFill>
                  <a:schemeClr val="tx1">
                    <a:lumMod val="75000"/>
                    <a:lumOff val="25000"/>
                  </a:schemeClr>
                </a:solidFill>
              </a:rPr>
              <a:t> </a:t>
            </a:r>
            <a:r>
              <a:rPr lang="en-US" sz="2800" dirty="0" err="1">
                <a:solidFill>
                  <a:schemeClr val="tx1">
                    <a:lumMod val="75000"/>
                    <a:lumOff val="25000"/>
                  </a:schemeClr>
                </a:solidFill>
              </a:rPr>
              <a:t>Klinik</a:t>
            </a:r>
            <a:r>
              <a:rPr lang="en-US" sz="2800" dirty="0">
                <a:solidFill>
                  <a:schemeClr val="tx1">
                    <a:lumMod val="75000"/>
                    <a:lumOff val="25000"/>
                  </a:schemeClr>
                </a:solidFill>
              </a:rPr>
              <a:t> </a:t>
            </a:r>
            <a:r>
              <a:rPr lang="en-US" sz="2800" dirty="0" err="1">
                <a:solidFill>
                  <a:schemeClr val="tx1">
                    <a:lumMod val="75000"/>
                    <a:lumOff val="25000"/>
                  </a:schemeClr>
                </a:solidFill>
              </a:rPr>
              <a:t>mit</a:t>
            </a:r>
            <a:r>
              <a:rPr lang="en-US" sz="2800" dirty="0">
                <a:solidFill>
                  <a:schemeClr val="tx1">
                    <a:lumMod val="75000"/>
                    <a:lumOff val="25000"/>
                  </a:schemeClr>
                </a:solidFill>
              </a:rPr>
              <a:t> 2 </a:t>
            </a:r>
            <a:r>
              <a:rPr lang="en-US" sz="2800" dirty="0" err="1">
                <a:solidFill>
                  <a:schemeClr val="tx1">
                    <a:lumMod val="75000"/>
                    <a:lumOff val="25000"/>
                  </a:schemeClr>
                </a:solidFill>
              </a:rPr>
              <a:t>zentralen</a:t>
            </a:r>
            <a:r>
              <a:rPr lang="en-US" sz="2800" dirty="0">
                <a:solidFill>
                  <a:schemeClr val="tx1">
                    <a:lumMod val="75000"/>
                    <a:lumOff val="25000"/>
                  </a:schemeClr>
                </a:solidFill>
              </a:rPr>
              <a:t> </a:t>
            </a:r>
            <a:r>
              <a:rPr lang="en-US" sz="2800" dirty="0" err="1">
                <a:solidFill>
                  <a:schemeClr val="tx1">
                    <a:lumMod val="75000"/>
                    <a:lumOff val="25000"/>
                  </a:schemeClr>
                </a:solidFill>
              </a:rPr>
              <a:t>Praxisanleiterinnen</a:t>
            </a:r>
            <a:r>
              <a:rPr lang="en-US" sz="2800" dirty="0">
                <a:solidFill>
                  <a:schemeClr val="tx1">
                    <a:lumMod val="75000"/>
                    <a:lumOff val="25000"/>
                  </a:schemeClr>
                </a:solidFill>
              </a:rPr>
              <a:t> (ZPA) </a:t>
            </a:r>
            <a:r>
              <a:rPr lang="en-US" sz="2800" dirty="0" err="1">
                <a:solidFill>
                  <a:schemeClr val="tx1">
                    <a:lumMod val="75000"/>
                    <a:lumOff val="25000"/>
                  </a:schemeClr>
                </a:solidFill>
              </a:rPr>
              <a:t>eine</a:t>
            </a:r>
            <a:r>
              <a:rPr lang="en-US" sz="2800" dirty="0">
                <a:solidFill>
                  <a:schemeClr val="tx1">
                    <a:lumMod val="75000"/>
                    <a:lumOff val="25000"/>
                  </a:schemeClr>
                </a:solidFill>
              </a:rPr>
              <a:t> </a:t>
            </a:r>
            <a:r>
              <a:rPr lang="en-US" sz="2800" dirty="0" err="1">
                <a:solidFill>
                  <a:schemeClr val="tx1">
                    <a:lumMod val="75000"/>
                    <a:lumOff val="25000"/>
                  </a:schemeClr>
                </a:solidFill>
              </a:rPr>
              <a:t>kollegiale</a:t>
            </a:r>
            <a:r>
              <a:rPr lang="en-US" sz="2800" dirty="0">
                <a:solidFill>
                  <a:schemeClr val="tx1">
                    <a:lumMod val="75000"/>
                    <a:lumOff val="25000"/>
                  </a:schemeClr>
                </a:solidFill>
              </a:rPr>
              <a:t> </a:t>
            </a:r>
            <a:r>
              <a:rPr lang="en-US" sz="2800" dirty="0" err="1">
                <a:solidFill>
                  <a:schemeClr val="tx1">
                    <a:lumMod val="75000"/>
                    <a:lumOff val="25000"/>
                  </a:schemeClr>
                </a:solidFill>
              </a:rPr>
              <a:t>Beratungsrunde</a:t>
            </a:r>
            <a:r>
              <a:rPr lang="en-US" sz="2800" dirty="0">
                <a:solidFill>
                  <a:schemeClr val="tx1">
                    <a:lumMod val="75000"/>
                    <a:lumOff val="25000"/>
                  </a:schemeClr>
                </a:solidFill>
              </a:rPr>
              <a:t> für </a:t>
            </a:r>
            <a:r>
              <a:rPr lang="en-US" sz="2800" dirty="0" err="1">
                <a:solidFill>
                  <a:schemeClr val="tx1">
                    <a:lumMod val="75000"/>
                    <a:lumOff val="25000"/>
                  </a:schemeClr>
                </a:solidFill>
              </a:rPr>
              <a:t>Auszubildende</a:t>
            </a:r>
            <a:r>
              <a:rPr lang="en-US" sz="2800" dirty="0">
                <a:solidFill>
                  <a:schemeClr val="tx1">
                    <a:lumMod val="75000"/>
                    <a:lumOff val="25000"/>
                  </a:schemeClr>
                </a:solidFill>
              </a:rPr>
              <a:t> </a:t>
            </a:r>
            <a:r>
              <a:rPr lang="en-US" sz="2800" dirty="0" err="1">
                <a:solidFill>
                  <a:schemeClr val="tx1">
                    <a:lumMod val="75000"/>
                    <a:lumOff val="25000"/>
                  </a:schemeClr>
                </a:solidFill>
              </a:rPr>
              <a:t>konzipiert</a:t>
            </a:r>
            <a:endParaRPr lang="en-US" sz="2800" dirty="0">
              <a:solidFill>
                <a:schemeClr val="tx1">
                  <a:lumMod val="75000"/>
                  <a:lumOff val="25000"/>
                </a:schemeClr>
              </a:solidFill>
            </a:endParaRPr>
          </a:p>
          <a:p>
            <a:pPr marL="342900" indent="-342900">
              <a:spcBef>
                <a:spcPts val="1000"/>
              </a:spcBef>
              <a:buClr>
                <a:schemeClr val="accent1"/>
              </a:buClr>
              <a:buSzPct val="80000"/>
              <a:buFont typeface="Wingdings 3" charset="2"/>
              <a:buChar char=""/>
            </a:pPr>
            <a:endParaRPr lang="en-US" sz="2800" dirty="0">
              <a:solidFill>
                <a:schemeClr val="tx1">
                  <a:lumMod val="75000"/>
                  <a:lumOff val="25000"/>
                </a:schemeClr>
              </a:solidFill>
            </a:endParaRPr>
          </a:p>
          <a:p>
            <a:pPr marL="342900" indent="-342900">
              <a:spcBef>
                <a:spcPts val="1000"/>
              </a:spcBef>
              <a:buClr>
                <a:schemeClr val="accent1"/>
              </a:buClr>
              <a:buSzPct val="80000"/>
              <a:buFont typeface="Wingdings 3" charset="2"/>
              <a:buChar char=""/>
            </a:pPr>
            <a:r>
              <a:rPr lang="en-US" sz="2800" dirty="0" err="1">
                <a:solidFill>
                  <a:schemeClr val="tx1">
                    <a:lumMod val="75000"/>
                    <a:lumOff val="25000"/>
                  </a:schemeClr>
                </a:solidFill>
              </a:rPr>
              <a:t>Ziel</a:t>
            </a:r>
            <a:r>
              <a:rPr lang="en-US" sz="2800" dirty="0">
                <a:solidFill>
                  <a:schemeClr val="tx1">
                    <a:lumMod val="75000"/>
                    <a:lumOff val="25000"/>
                  </a:schemeClr>
                </a:solidFill>
              </a:rPr>
              <a:t>: </a:t>
            </a:r>
            <a:r>
              <a:rPr lang="en-US" sz="2800" dirty="0" err="1">
                <a:solidFill>
                  <a:schemeClr val="tx1">
                    <a:lumMod val="75000"/>
                    <a:lumOff val="25000"/>
                  </a:schemeClr>
                </a:solidFill>
              </a:rPr>
              <a:t>mit</a:t>
            </a:r>
            <a:r>
              <a:rPr lang="en-US" sz="2800" dirty="0">
                <a:solidFill>
                  <a:schemeClr val="tx1">
                    <a:lumMod val="75000"/>
                    <a:lumOff val="25000"/>
                  </a:schemeClr>
                </a:solidFill>
              </a:rPr>
              <a:t> </a:t>
            </a:r>
            <a:r>
              <a:rPr lang="en-US" sz="2800" dirty="0" err="1">
                <a:solidFill>
                  <a:schemeClr val="tx1">
                    <a:lumMod val="75000"/>
                    <a:lumOff val="25000"/>
                  </a:schemeClr>
                </a:solidFill>
              </a:rPr>
              <a:t>diesem</a:t>
            </a:r>
            <a:r>
              <a:rPr lang="en-US" sz="2800" dirty="0">
                <a:solidFill>
                  <a:schemeClr val="tx1">
                    <a:lumMod val="75000"/>
                    <a:lumOff val="25000"/>
                  </a:schemeClr>
                </a:solidFill>
              </a:rPr>
              <a:t> </a:t>
            </a:r>
            <a:r>
              <a:rPr lang="en-US" sz="2800" dirty="0" err="1">
                <a:solidFill>
                  <a:schemeClr val="tx1">
                    <a:lumMod val="75000"/>
                    <a:lumOff val="25000"/>
                  </a:schemeClr>
                </a:solidFill>
              </a:rPr>
              <a:t>Reflexionsmodell</a:t>
            </a:r>
            <a:r>
              <a:rPr lang="en-US" sz="2800" dirty="0">
                <a:solidFill>
                  <a:schemeClr val="tx1">
                    <a:lumMod val="75000"/>
                    <a:lumOff val="25000"/>
                  </a:schemeClr>
                </a:solidFill>
              </a:rPr>
              <a:t> </a:t>
            </a:r>
            <a:r>
              <a:rPr lang="en-US" sz="2800" dirty="0" err="1">
                <a:solidFill>
                  <a:schemeClr val="tx1">
                    <a:lumMod val="75000"/>
                    <a:lumOff val="25000"/>
                  </a:schemeClr>
                </a:solidFill>
              </a:rPr>
              <a:t>strukturiert</a:t>
            </a:r>
            <a:r>
              <a:rPr lang="en-US" sz="2800" dirty="0">
                <a:solidFill>
                  <a:schemeClr val="tx1">
                    <a:lumMod val="75000"/>
                    <a:lumOff val="25000"/>
                  </a:schemeClr>
                </a:solidFill>
              </a:rPr>
              <a:t> in </a:t>
            </a:r>
            <a:r>
              <a:rPr lang="en-US" sz="2800" dirty="0" err="1">
                <a:solidFill>
                  <a:schemeClr val="tx1">
                    <a:lumMod val="75000"/>
                    <a:lumOff val="25000"/>
                  </a:schemeClr>
                </a:solidFill>
              </a:rPr>
              <a:t>Aufarbeitungsprozess</a:t>
            </a:r>
            <a:r>
              <a:rPr lang="en-US" sz="2800" dirty="0">
                <a:solidFill>
                  <a:schemeClr val="tx1">
                    <a:lumMod val="75000"/>
                    <a:lumOff val="25000"/>
                  </a:schemeClr>
                </a:solidFill>
              </a:rPr>
              <a:t> </a:t>
            </a:r>
            <a:r>
              <a:rPr lang="en-US" sz="2800" dirty="0" err="1">
                <a:solidFill>
                  <a:schemeClr val="tx1">
                    <a:lumMod val="75000"/>
                    <a:lumOff val="25000"/>
                  </a:schemeClr>
                </a:solidFill>
              </a:rPr>
              <a:t>erlebter</a:t>
            </a:r>
            <a:r>
              <a:rPr lang="en-US" sz="2800" dirty="0">
                <a:solidFill>
                  <a:schemeClr val="tx1">
                    <a:lumMod val="75000"/>
                    <a:lumOff val="25000"/>
                  </a:schemeClr>
                </a:solidFill>
              </a:rPr>
              <a:t> </a:t>
            </a:r>
            <a:r>
              <a:rPr lang="en-US" sz="2800" dirty="0" err="1">
                <a:solidFill>
                  <a:schemeClr val="tx1">
                    <a:lumMod val="75000"/>
                    <a:lumOff val="25000"/>
                  </a:schemeClr>
                </a:solidFill>
              </a:rPr>
              <a:t>Erfahrungen</a:t>
            </a:r>
            <a:r>
              <a:rPr lang="en-US" sz="2800" dirty="0">
                <a:solidFill>
                  <a:schemeClr val="tx1">
                    <a:lumMod val="75000"/>
                    <a:lumOff val="25000"/>
                  </a:schemeClr>
                </a:solidFill>
              </a:rPr>
              <a:t> </a:t>
            </a:r>
            <a:r>
              <a:rPr lang="en-US" sz="2800" dirty="0" err="1">
                <a:solidFill>
                  <a:schemeClr val="tx1">
                    <a:lumMod val="75000"/>
                    <a:lumOff val="25000"/>
                  </a:schemeClr>
                </a:solidFill>
              </a:rPr>
              <a:t>zu</a:t>
            </a:r>
            <a:r>
              <a:rPr lang="en-US" sz="2800" dirty="0">
                <a:solidFill>
                  <a:schemeClr val="tx1">
                    <a:lumMod val="75000"/>
                    <a:lumOff val="25000"/>
                  </a:schemeClr>
                </a:solidFill>
              </a:rPr>
              <a:t> </a:t>
            </a:r>
            <a:r>
              <a:rPr lang="en-US" sz="2800" dirty="0" err="1">
                <a:solidFill>
                  <a:schemeClr val="tx1">
                    <a:lumMod val="75000"/>
                    <a:lumOff val="25000"/>
                  </a:schemeClr>
                </a:solidFill>
              </a:rPr>
              <a:t>gehen</a:t>
            </a:r>
            <a:r>
              <a:rPr lang="en-US" sz="2800" dirty="0">
                <a:solidFill>
                  <a:schemeClr val="tx1">
                    <a:lumMod val="75000"/>
                    <a:lumOff val="25000"/>
                  </a:schemeClr>
                </a:solidFill>
              </a:rPr>
              <a:t> und </a:t>
            </a:r>
            <a:r>
              <a:rPr lang="en-US" sz="2800" dirty="0" err="1">
                <a:solidFill>
                  <a:schemeClr val="tx1">
                    <a:lumMod val="75000"/>
                    <a:lumOff val="25000"/>
                  </a:schemeClr>
                </a:solidFill>
              </a:rPr>
              <a:t>Lösungsmöglichkeiten</a:t>
            </a:r>
            <a:r>
              <a:rPr lang="en-US" sz="2800" dirty="0">
                <a:solidFill>
                  <a:schemeClr val="tx1">
                    <a:lumMod val="75000"/>
                    <a:lumOff val="25000"/>
                  </a:schemeClr>
                </a:solidFill>
              </a:rPr>
              <a:t> für </a:t>
            </a:r>
            <a:r>
              <a:rPr lang="en-US" sz="2800" dirty="0" err="1">
                <a:solidFill>
                  <a:schemeClr val="tx1">
                    <a:lumMod val="75000"/>
                    <a:lumOff val="25000"/>
                  </a:schemeClr>
                </a:solidFill>
              </a:rPr>
              <a:t>potentielle</a:t>
            </a:r>
            <a:r>
              <a:rPr lang="en-US" sz="2800" dirty="0">
                <a:solidFill>
                  <a:schemeClr val="tx1">
                    <a:lumMod val="75000"/>
                    <a:lumOff val="25000"/>
                  </a:schemeClr>
                </a:solidFill>
              </a:rPr>
              <a:t> </a:t>
            </a:r>
            <a:r>
              <a:rPr lang="en-US" sz="2800" dirty="0" err="1">
                <a:solidFill>
                  <a:schemeClr val="tx1">
                    <a:lumMod val="75000"/>
                    <a:lumOff val="25000"/>
                  </a:schemeClr>
                </a:solidFill>
              </a:rPr>
              <a:t>kommende</a:t>
            </a:r>
            <a:r>
              <a:rPr lang="en-US" sz="2800" dirty="0">
                <a:solidFill>
                  <a:schemeClr val="tx1">
                    <a:lumMod val="75000"/>
                    <a:lumOff val="25000"/>
                  </a:schemeClr>
                </a:solidFill>
              </a:rPr>
              <a:t> </a:t>
            </a:r>
            <a:r>
              <a:rPr lang="en-US" sz="2800" dirty="0" err="1">
                <a:solidFill>
                  <a:schemeClr val="tx1">
                    <a:lumMod val="75000"/>
                    <a:lumOff val="25000"/>
                  </a:schemeClr>
                </a:solidFill>
              </a:rPr>
              <a:t>Praxissituationen</a:t>
            </a:r>
            <a:r>
              <a:rPr lang="en-US" sz="2800" dirty="0">
                <a:solidFill>
                  <a:schemeClr val="tx1">
                    <a:lumMod val="75000"/>
                    <a:lumOff val="25000"/>
                  </a:schemeClr>
                </a:solidFill>
              </a:rPr>
              <a:t> </a:t>
            </a:r>
            <a:r>
              <a:rPr lang="en-US" sz="2800" dirty="0" err="1">
                <a:solidFill>
                  <a:schemeClr val="tx1">
                    <a:lumMod val="75000"/>
                    <a:lumOff val="25000"/>
                  </a:schemeClr>
                </a:solidFill>
              </a:rPr>
              <a:t>aufzuzeigen</a:t>
            </a:r>
            <a:endParaRPr lang="en-US" sz="2800" dirty="0">
              <a:solidFill>
                <a:schemeClr val="tx1">
                  <a:lumMod val="75000"/>
                  <a:lumOff val="25000"/>
                </a:schemeClr>
              </a:solidFill>
            </a:endParaRPr>
          </a:p>
        </p:txBody>
      </p:sp>
      <p:sp>
        <p:nvSpPr>
          <p:cNvPr id="31"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19230" y="0"/>
            <a:ext cx="1324770"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p:custDataLst>
              <p:tags r:id="rId2"/>
            </p:custDataLst>
          </p:nvPr>
        </p:nvSpPr>
        <p:spPr>
          <a:xfrm>
            <a:off x="492918" y="499533"/>
            <a:ext cx="8079581" cy="1057259"/>
          </a:xfrm>
        </p:spPr>
        <p:txBody>
          <a:bodyPr vert="horz" lIns="91440" tIns="45720" rIns="91440" bIns="45720" rtlCol="0" anchor="ctr">
            <a:normAutofit/>
          </a:bodyPr>
          <a:lstStyle/>
          <a:p>
            <a:pPr>
              <a:lnSpc>
                <a:spcPct val="85000"/>
              </a:lnSpc>
            </a:pPr>
            <a:r>
              <a:rPr lang="en-US" sz="4400" u="sng" dirty="0"/>
              <a:t>Allgemeine </a:t>
            </a:r>
            <a:r>
              <a:rPr lang="en-US" sz="4400" u="sng" dirty="0" err="1"/>
              <a:t>Informationen</a:t>
            </a:r>
            <a:endParaRPr lang="en-US" sz="4400" u="sng" dirty="0"/>
          </a:p>
        </p:txBody>
      </p:sp>
      <p:graphicFrame>
        <p:nvGraphicFramePr>
          <p:cNvPr id="9" name="Textfeld 6">
            <a:extLst>
              <a:ext uri="{FF2B5EF4-FFF2-40B4-BE49-F238E27FC236}">
                <a16:creationId xmlns:a16="http://schemas.microsoft.com/office/drawing/2014/main" id="{C0E76E19-77AC-4D59-9B57-3D4E0B89F340}"/>
              </a:ext>
            </a:extLst>
          </p:cNvPr>
          <p:cNvGraphicFramePr/>
          <p:nvPr>
            <p:extLst>
              <p:ext uri="{D42A27DB-BD31-4B8C-83A1-F6EECF244321}">
                <p14:modId xmlns:p14="http://schemas.microsoft.com/office/powerpoint/2010/main" val="1572441250"/>
              </p:ext>
            </p:extLst>
          </p:nvPr>
        </p:nvGraphicFramePr>
        <p:xfrm>
          <a:off x="507206" y="1412776"/>
          <a:ext cx="8065294" cy="532859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ustDataLst>
      <p:tags r:id="rId1"/>
    </p:custDataLst>
  </p:cSld>
  <p:clrMapOvr>
    <a:masterClrMapping/>
  </p:clrMapOvr>
  <p:transition spd="slow">
    <p:wipe dir="d"/>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E4951899-B99C-47AB-9C7C-16264D7A1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15" name="Straight Connector 14">
              <a:extLst>
                <a:ext uri="{FF2B5EF4-FFF2-40B4-BE49-F238E27FC236}">
                  <a16:creationId xmlns:a16="http://schemas.microsoft.com/office/drawing/2014/main" id="{B94D217E-92A1-48B2-B6BF-8B6A35AF9DD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69582FD9-95AB-4339-8A07-BAD420BE1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6778DC79-DE09-4F89-81B1-275C542D7F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EAEC370A-1F34-4D8E-B065-81F6F568AA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A816EDF3-D9EE-488C-AFDC-0223815139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7">
              <a:extLst>
                <a:ext uri="{FF2B5EF4-FFF2-40B4-BE49-F238E27FC236}">
                  <a16:creationId xmlns:a16="http://schemas.microsoft.com/office/drawing/2014/main" id="{E8330BD4-97D9-4D24-815A-0E557B04F9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8">
              <a:extLst>
                <a:ext uri="{FF2B5EF4-FFF2-40B4-BE49-F238E27FC236}">
                  <a16:creationId xmlns:a16="http://schemas.microsoft.com/office/drawing/2014/main" id="{EA8EDE67-BAC0-478C-99D9-BBC5AD5320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9">
              <a:extLst>
                <a:ext uri="{FF2B5EF4-FFF2-40B4-BE49-F238E27FC236}">
                  <a16:creationId xmlns:a16="http://schemas.microsoft.com/office/drawing/2014/main" id="{33DFB3F3-2523-4F1F-BC2B-B97C172F2C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a:extLst>
                <a:ext uri="{FF2B5EF4-FFF2-40B4-BE49-F238E27FC236}">
                  <a16:creationId xmlns:a16="http://schemas.microsoft.com/office/drawing/2014/main" id="{5E5660E4-7443-4FCC-AD43-9D1AE972B5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4EDF9C36-B365-4426-85B9-82E0DE187A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6" name="Rectangle 25">
            <a:extLst>
              <a:ext uri="{FF2B5EF4-FFF2-40B4-BE49-F238E27FC236}">
                <a16:creationId xmlns:a16="http://schemas.microsoft.com/office/drawing/2014/main" id="{4A5A35EE-7AE1-4E24-8916-B0122B9740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F3BC879B-A529-47C3-A6A5-914D67AAAA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29" name="Straight Connector 28">
              <a:extLst>
                <a:ext uri="{FF2B5EF4-FFF2-40B4-BE49-F238E27FC236}">
                  <a16:creationId xmlns:a16="http://schemas.microsoft.com/office/drawing/2014/main" id="{DCE937C4-AD3B-4C21-A5D1-4010EAA70C6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4986751B-E456-450E-8103-86D186F55F5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1" name="Rectangle 23">
              <a:extLst>
                <a:ext uri="{FF2B5EF4-FFF2-40B4-BE49-F238E27FC236}">
                  <a16:creationId xmlns:a16="http://schemas.microsoft.com/office/drawing/2014/main" id="{7A7080CB-F07A-45DB-98B4-1BCEEFC2D8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5">
              <a:extLst>
                <a:ext uri="{FF2B5EF4-FFF2-40B4-BE49-F238E27FC236}">
                  <a16:creationId xmlns:a16="http://schemas.microsoft.com/office/drawing/2014/main" id="{43DABF26-4789-46EF-843D-D8974E51B2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CF33A112-C756-43C1-8DA7-13D97888B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7">
              <a:extLst>
                <a:ext uri="{FF2B5EF4-FFF2-40B4-BE49-F238E27FC236}">
                  <a16:creationId xmlns:a16="http://schemas.microsoft.com/office/drawing/2014/main" id="{FDCCB7E1-C0C5-4607-ADB9-05E385551A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Rectangle 28">
              <a:extLst>
                <a:ext uri="{FF2B5EF4-FFF2-40B4-BE49-F238E27FC236}">
                  <a16:creationId xmlns:a16="http://schemas.microsoft.com/office/drawing/2014/main" id="{71C3B597-3C1A-490D-B48E-19BF2BD8DB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Rectangle 29">
              <a:extLst>
                <a:ext uri="{FF2B5EF4-FFF2-40B4-BE49-F238E27FC236}">
                  <a16:creationId xmlns:a16="http://schemas.microsoft.com/office/drawing/2014/main" id="{DA3635CF-FEC9-43B7-A12B-1A736C7CA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Isosceles Triangle 36">
              <a:extLst>
                <a:ext uri="{FF2B5EF4-FFF2-40B4-BE49-F238E27FC236}">
                  <a16:creationId xmlns:a16="http://schemas.microsoft.com/office/drawing/2014/main" id="{CEDF3AA6-619F-44C9-A06F-9C38A91197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Isosceles Triangle 37">
              <a:extLst>
                <a:ext uri="{FF2B5EF4-FFF2-40B4-BE49-F238E27FC236}">
                  <a16:creationId xmlns:a16="http://schemas.microsoft.com/office/drawing/2014/main" id="{79D458F0-4F1F-4713-88F7-B65AFE8EB3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6" name="Textfeld 5"/>
          <p:cNvSpPr txBox="1"/>
          <p:nvPr/>
        </p:nvSpPr>
        <p:spPr>
          <a:xfrm>
            <a:off x="508000" y="609600"/>
            <a:ext cx="6447501" cy="1320800"/>
          </a:xfrm>
          <a:prstGeom prst="rect">
            <a:avLst/>
          </a:prstGeom>
        </p:spPr>
        <p:txBody>
          <a:bodyPr vert="horz" lIns="91440" tIns="45720" rIns="91440" bIns="45720" rtlCol="0" anchor="t">
            <a:normAutofit/>
          </a:bodyPr>
          <a:lstStyle/>
          <a:p>
            <a:pPr>
              <a:spcBef>
                <a:spcPct val="0"/>
              </a:spcBef>
              <a:spcAft>
                <a:spcPts val="600"/>
              </a:spcAft>
            </a:pPr>
            <a:r>
              <a:rPr lang="en-US" sz="3600" u="sng">
                <a:solidFill>
                  <a:schemeClr val="accent1"/>
                </a:solidFill>
                <a:latin typeface="+mj-lt"/>
                <a:ea typeface="+mj-ea"/>
                <a:cs typeface="+mj-cs"/>
              </a:rPr>
              <a:t>Kollegiale Beratung im SJS</a:t>
            </a:r>
          </a:p>
        </p:txBody>
      </p:sp>
      <p:graphicFrame>
        <p:nvGraphicFramePr>
          <p:cNvPr id="9" name="Textfeld 6">
            <a:extLst>
              <a:ext uri="{FF2B5EF4-FFF2-40B4-BE49-F238E27FC236}">
                <a16:creationId xmlns:a16="http://schemas.microsoft.com/office/drawing/2014/main" id="{09801A86-CCD5-41BF-BBD5-1F9CA0D956B5}"/>
              </a:ext>
            </a:extLst>
          </p:cNvPr>
          <p:cNvGraphicFramePr/>
          <p:nvPr>
            <p:extLst>
              <p:ext uri="{D42A27DB-BD31-4B8C-83A1-F6EECF244321}">
                <p14:modId xmlns:p14="http://schemas.microsoft.com/office/powerpoint/2010/main" val="1453403874"/>
              </p:ext>
            </p:extLst>
          </p:nvPr>
        </p:nvGraphicFramePr>
        <p:xfrm>
          <a:off x="508000" y="1628800"/>
          <a:ext cx="6872312" cy="496855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feld 6"/>
          <p:cNvSpPr txBox="1"/>
          <p:nvPr/>
        </p:nvSpPr>
        <p:spPr>
          <a:xfrm>
            <a:off x="508000" y="609600"/>
            <a:ext cx="6447501" cy="1320800"/>
          </a:xfrm>
          <a:prstGeom prst="rect">
            <a:avLst/>
          </a:prstGeom>
        </p:spPr>
        <p:txBody>
          <a:bodyPr vert="horz" lIns="91440" tIns="45720" rIns="91440" bIns="45720" rtlCol="0" anchor="t">
            <a:normAutofit/>
          </a:bodyPr>
          <a:lstStyle/>
          <a:p>
            <a:pPr>
              <a:spcBef>
                <a:spcPct val="0"/>
              </a:spcBef>
              <a:spcAft>
                <a:spcPts val="600"/>
              </a:spcAft>
            </a:pPr>
            <a:r>
              <a:rPr lang="en-US" sz="3600" u="sng" spc="-120">
                <a:solidFill>
                  <a:schemeClr val="accent1"/>
                </a:solidFill>
                <a:latin typeface="+mj-lt"/>
                <a:ea typeface="+mj-ea"/>
                <a:cs typeface="+mj-cs"/>
              </a:rPr>
              <a:t>Kollegiale Beratung im SJS</a:t>
            </a:r>
          </a:p>
        </p:txBody>
      </p:sp>
      <p:graphicFrame>
        <p:nvGraphicFramePr>
          <p:cNvPr id="10" name="Textfeld 7">
            <a:extLst>
              <a:ext uri="{FF2B5EF4-FFF2-40B4-BE49-F238E27FC236}">
                <a16:creationId xmlns:a16="http://schemas.microsoft.com/office/drawing/2014/main" id="{7250ECF3-6FBB-4DC3-B8E0-54FF6D247895}"/>
              </a:ext>
            </a:extLst>
          </p:cNvPr>
          <p:cNvGraphicFramePr/>
          <p:nvPr>
            <p:extLst>
              <p:ext uri="{D42A27DB-BD31-4B8C-83A1-F6EECF244321}">
                <p14:modId xmlns:p14="http://schemas.microsoft.com/office/powerpoint/2010/main" val="4114462869"/>
              </p:ext>
            </p:extLst>
          </p:nvPr>
        </p:nvGraphicFramePr>
        <p:xfrm>
          <a:off x="508397" y="1484784"/>
          <a:ext cx="6447234" cy="50405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slow">
    <p:wipe dir="d"/>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feld 6"/>
          <p:cNvSpPr txBox="1"/>
          <p:nvPr/>
        </p:nvSpPr>
        <p:spPr>
          <a:xfrm>
            <a:off x="508000" y="609600"/>
            <a:ext cx="6447501" cy="1320800"/>
          </a:xfrm>
          <a:prstGeom prst="rect">
            <a:avLst/>
          </a:prstGeom>
        </p:spPr>
        <p:txBody>
          <a:bodyPr vert="horz" lIns="91440" tIns="45720" rIns="91440" bIns="45720" rtlCol="0" anchor="t">
            <a:normAutofit/>
          </a:bodyPr>
          <a:lstStyle/>
          <a:p>
            <a:pPr>
              <a:spcBef>
                <a:spcPct val="0"/>
              </a:spcBef>
              <a:spcAft>
                <a:spcPts val="600"/>
              </a:spcAft>
            </a:pPr>
            <a:r>
              <a:rPr lang="en-US" sz="3600" u="sng" spc="-120">
                <a:solidFill>
                  <a:schemeClr val="accent1"/>
                </a:solidFill>
                <a:latin typeface="+mj-lt"/>
                <a:ea typeface="+mj-ea"/>
                <a:cs typeface="+mj-cs"/>
              </a:rPr>
              <a:t>Kollegiale Beratung im SJS</a:t>
            </a:r>
          </a:p>
        </p:txBody>
      </p:sp>
      <p:graphicFrame>
        <p:nvGraphicFramePr>
          <p:cNvPr id="10" name="Textfeld 7">
            <a:extLst>
              <a:ext uri="{FF2B5EF4-FFF2-40B4-BE49-F238E27FC236}">
                <a16:creationId xmlns:a16="http://schemas.microsoft.com/office/drawing/2014/main" id="{695106B4-C740-440E-94AF-762C1E80698C}"/>
              </a:ext>
            </a:extLst>
          </p:cNvPr>
          <p:cNvGraphicFramePr/>
          <p:nvPr>
            <p:extLst>
              <p:ext uri="{D42A27DB-BD31-4B8C-83A1-F6EECF244321}">
                <p14:modId xmlns:p14="http://schemas.microsoft.com/office/powerpoint/2010/main" val="3877718855"/>
              </p:ext>
            </p:extLst>
          </p:nvPr>
        </p:nvGraphicFramePr>
        <p:xfrm>
          <a:off x="508397" y="2160588"/>
          <a:ext cx="6447234" cy="388143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slow">
    <p:wipe dir="d"/>
  </p:transition>
</p:sld>
</file>

<file path=ppt/tags/tag1.xml><?xml version="1.0" encoding="utf-8"?>
<p:tagLst xmlns:a="http://schemas.openxmlformats.org/drawingml/2006/main" xmlns:r="http://schemas.openxmlformats.org/officeDocument/2006/relationships" xmlns:p="http://schemas.openxmlformats.org/presentationml/2006/main">
  <p:tag name="DVSECTIONID" val="yI2DOt6RzRcU51QxdhNewL"/>
</p:tagLst>
</file>

<file path=ppt/tags/tag10.xml><?xml version="1.0" encoding="utf-8"?>
<p:tagLst xmlns:a="http://schemas.openxmlformats.org/drawingml/2006/main" xmlns:r="http://schemas.openxmlformats.org/officeDocument/2006/relationships" xmlns:p="http://schemas.openxmlformats.org/presentationml/2006/main">
  <p:tag name="DVSECTIONID" val="CdIAG7WhWjupCZ4n8F2Kse"/>
</p:tagLst>
</file>

<file path=ppt/tags/tag11.xml><?xml version="1.0" encoding="utf-8"?>
<p:tagLst xmlns:a="http://schemas.openxmlformats.org/drawingml/2006/main" xmlns:r="http://schemas.openxmlformats.org/officeDocument/2006/relationships" xmlns:p="http://schemas.openxmlformats.org/presentationml/2006/main">
  <p:tag name="DVSECTIONID" val="bORDfvhHahmpDFmvtYCcVK"/>
</p:tagLst>
</file>

<file path=ppt/tags/tag12.xml><?xml version="1.0" encoding="utf-8"?>
<p:tagLst xmlns:a="http://schemas.openxmlformats.org/drawingml/2006/main" xmlns:r="http://schemas.openxmlformats.org/officeDocument/2006/relationships" xmlns:p="http://schemas.openxmlformats.org/presentationml/2006/main">
  <p:tag name="DVSECTIONID" val="7wNinuYvMzfZ5U1vBqhNhA"/>
</p:tagLst>
</file>

<file path=ppt/tags/tag13.xml><?xml version="1.0" encoding="utf-8"?>
<p:tagLst xmlns:a="http://schemas.openxmlformats.org/drawingml/2006/main" xmlns:r="http://schemas.openxmlformats.org/officeDocument/2006/relationships" xmlns:p="http://schemas.openxmlformats.org/presentationml/2006/main">
  <p:tag name="DVSECTIONID" val="Unk8vjtC9q0JAXtyxsX2O5"/>
</p:tagLst>
</file>

<file path=ppt/tags/tag14.xml><?xml version="1.0" encoding="utf-8"?>
<p:tagLst xmlns:a="http://schemas.openxmlformats.org/drawingml/2006/main" xmlns:r="http://schemas.openxmlformats.org/officeDocument/2006/relationships" xmlns:p="http://schemas.openxmlformats.org/presentationml/2006/main">
  <p:tag name="DVSHAPEID" val="Rcuf4iZwLgLEPe9Eifdx3u"/>
</p:tagLst>
</file>

<file path=ppt/tags/tag15.xml><?xml version="1.0" encoding="utf-8"?>
<p:tagLst xmlns:a="http://schemas.openxmlformats.org/drawingml/2006/main" xmlns:r="http://schemas.openxmlformats.org/officeDocument/2006/relationships" xmlns:p="http://schemas.openxmlformats.org/presentationml/2006/main">
  <p:tag name="DVSHAPEID" val="uzParF19LzvJyR9qw266In"/>
</p:tagLst>
</file>

<file path=ppt/tags/tag16.xml><?xml version="1.0" encoding="utf-8"?>
<p:tagLst xmlns:a="http://schemas.openxmlformats.org/drawingml/2006/main" xmlns:r="http://schemas.openxmlformats.org/officeDocument/2006/relationships" xmlns:p="http://schemas.openxmlformats.org/presentationml/2006/main">
  <p:tag name="DVSECTIONID" val="OOKFAmQ6LnTdkKqqzhwoax"/>
</p:tagLst>
</file>

<file path=ppt/tags/tag17.xml><?xml version="1.0" encoding="utf-8"?>
<p:tagLst xmlns:a="http://schemas.openxmlformats.org/drawingml/2006/main" xmlns:r="http://schemas.openxmlformats.org/officeDocument/2006/relationships" xmlns:p="http://schemas.openxmlformats.org/presentationml/2006/main">
  <p:tag name="DVSECTIONID" val="ezdaKHeWyBnZyZ2cDqRSoa"/>
</p:tagLst>
</file>

<file path=ppt/tags/tag18.xml><?xml version="1.0" encoding="utf-8"?>
<p:tagLst xmlns:a="http://schemas.openxmlformats.org/drawingml/2006/main" xmlns:r="http://schemas.openxmlformats.org/officeDocument/2006/relationships" xmlns:p="http://schemas.openxmlformats.org/presentationml/2006/main">
  <p:tag name="DVSHAPEID" val="LRMR96J2MVd0CGe2e5htjk"/>
</p:tagLst>
</file>

<file path=ppt/tags/tag2.xml><?xml version="1.0" encoding="utf-8"?>
<p:tagLst xmlns:a="http://schemas.openxmlformats.org/drawingml/2006/main" xmlns:r="http://schemas.openxmlformats.org/officeDocument/2006/relationships" xmlns:p="http://schemas.openxmlformats.org/presentationml/2006/main">
  <p:tag name="DVSHAPEID" val="HAGzTPKJNXuuOK4v20iPS7"/>
</p:tagLst>
</file>

<file path=ppt/tags/tag3.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4.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5.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6.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7.xml><?xml version="1.0" encoding="utf-8"?>
<p:tagLst xmlns:a="http://schemas.openxmlformats.org/drawingml/2006/main" xmlns:r="http://schemas.openxmlformats.org/officeDocument/2006/relationships" xmlns:p="http://schemas.openxmlformats.org/presentationml/2006/main">
  <p:tag name="DVSECTIONID" val="FpChuQ9mrn7ncHkUb4wJDg"/>
</p:tagLst>
</file>

<file path=ppt/tags/tag8.xml><?xml version="1.0" encoding="utf-8"?>
<p:tagLst xmlns:a="http://schemas.openxmlformats.org/drawingml/2006/main" xmlns:r="http://schemas.openxmlformats.org/officeDocument/2006/relationships" xmlns:p="http://schemas.openxmlformats.org/presentationml/2006/main">
  <p:tag name="DVSHAPEID" val="zvrdC8eV6YWWfpMhsRT8jq"/>
</p:tagLst>
</file>

<file path=ppt/tags/tag9.xml><?xml version="1.0" encoding="utf-8"?>
<p:tagLst xmlns:a="http://schemas.openxmlformats.org/drawingml/2006/main" xmlns:r="http://schemas.openxmlformats.org/officeDocument/2006/relationships" xmlns:p="http://schemas.openxmlformats.org/presentationml/2006/main">
  <p:tag name="DVSECTIONID" val="HsVeI2TwAzQM9S4tQjLvMM"/>
</p:tagLst>
</file>

<file path=ppt/theme/theme1.xml><?xml version="1.0" encoding="utf-8"?>
<a:theme xmlns:a="http://schemas.openxmlformats.org/drawingml/2006/main" name="Facette">
  <a:themeElements>
    <a:clrScheme name="Blaugrü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0</TotalTime>
  <Words>1390</Words>
  <Application>Microsoft Office PowerPoint</Application>
  <PresentationFormat>Bildschirmpräsentation (4:3)</PresentationFormat>
  <Paragraphs>243</Paragraphs>
  <Slides>16</Slides>
  <Notes>14</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16</vt:i4>
      </vt:variant>
    </vt:vector>
  </HeadingPairs>
  <TitlesOfParts>
    <vt:vector size="23" baseType="lpstr">
      <vt:lpstr>Arial</vt:lpstr>
      <vt:lpstr>Calibri</vt:lpstr>
      <vt:lpstr>Georgia</vt:lpstr>
      <vt:lpstr>Trebuchet MS</vt:lpstr>
      <vt:lpstr>Wingdings</vt:lpstr>
      <vt:lpstr>Wingdings 3</vt:lpstr>
      <vt:lpstr>Facette</vt:lpstr>
      <vt:lpstr>Kollegiale Beratung im SJS</vt:lpstr>
      <vt:lpstr>Überblick</vt:lpstr>
      <vt:lpstr>Entwicklung und Implementierung kollegialer Beratung</vt:lpstr>
      <vt:lpstr>Entwicklung und Implementierung kollegialer Beratung</vt:lpstr>
      <vt:lpstr>Entwicklung und Implementierung kollegialer Beratung</vt:lpstr>
      <vt:lpstr>Allgemeine Informationen</vt:lpstr>
      <vt:lpstr>PowerPoint-Präsentation</vt:lpstr>
      <vt:lpstr>PowerPoint-Präsentation</vt:lpstr>
      <vt:lpstr>PowerPoint-Präsentation</vt:lpstr>
      <vt:lpstr>PowerPoint-Präsentation</vt:lpstr>
      <vt:lpstr>PowerPoint-Präsentation</vt:lpstr>
      <vt:lpstr>Themen-Auswahl</vt:lpstr>
      <vt:lpstr>PowerPoint-Präsentation</vt:lpstr>
      <vt:lpstr>PowerPoint-Präsentation</vt:lpstr>
      <vt:lpstr>PowerPoint-Präsentation</vt:lpstr>
      <vt:lpstr>Fragen?  Eigene Erfahrungen mit kollegialer Beratung?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2019-06-25T08:09:00Z</dcterms:created>
  <dcterms:modified xsi:type="dcterms:W3CDTF">2021-07-15T11:20:57Z</dcterms:modified>
</cp:coreProperties>
</file>