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7" r:id="rId5"/>
    <p:sldId id="258" r:id="rId6"/>
    <p:sldId id="259" r:id="rId7"/>
    <p:sldId id="266" r:id="rId8"/>
    <p:sldId id="268" r:id="rId9"/>
    <p:sldId id="269" r:id="rId10"/>
    <p:sldId id="271" r:id="rId11"/>
    <p:sldId id="311" r:id="rId12"/>
    <p:sldId id="299" r:id="rId13"/>
    <p:sldId id="270" r:id="rId14"/>
    <p:sldId id="305" r:id="rId15"/>
    <p:sldId id="306" r:id="rId16"/>
    <p:sldId id="307" r:id="rId17"/>
    <p:sldId id="308" r:id="rId18"/>
    <p:sldId id="273" r:id="rId19"/>
    <p:sldId id="301" r:id="rId20"/>
    <p:sldId id="304" r:id="rId21"/>
    <p:sldId id="309" r:id="rId22"/>
    <p:sldId id="310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E9E4AB-A351-790C-B8C5-4805BBF3E036}" v="347" dt="2025-04-03T11:43:52.586"/>
    <p1510:client id="{92E69ADF-D68B-9C34-B535-12C5DF4F0B2E}" v="285" dt="2025-04-03T12:17:13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4247EA-1E51-4A32-AD44-9FD0F382DB6D}" type="doc">
      <dgm:prSet loTypeId="urn:microsoft.com/office/officeart/2005/8/layout/bProcess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F3DF1FA-D527-41AB-8D82-3A61DA9EDDDE}">
      <dgm:prSet/>
      <dgm:spPr/>
      <dgm:t>
        <a:bodyPr/>
        <a:lstStyle/>
        <a:p>
          <a:r>
            <a:rPr lang="en-US" dirty="0" err="1"/>
            <a:t>Biografie</a:t>
          </a:r>
          <a:endParaRPr lang="en-US" dirty="0"/>
        </a:p>
      </dgm:t>
    </dgm:pt>
    <dgm:pt modelId="{64C0C172-3DF2-49FA-ABA0-44B626864476}" type="parTrans" cxnId="{A16D765F-5612-4D4A-9A39-99AFE93C213B}">
      <dgm:prSet/>
      <dgm:spPr/>
      <dgm:t>
        <a:bodyPr/>
        <a:lstStyle/>
        <a:p>
          <a:endParaRPr lang="en-US"/>
        </a:p>
      </dgm:t>
    </dgm:pt>
    <dgm:pt modelId="{C0258CA4-165F-4736-9F13-758992E2A1EE}" type="sibTrans" cxnId="{A16D765F-5612-4D4A-9A39-99AFE93C213B}">
      <dgm:prSet/>
      <dgm:spPr/>
      <dgm:t>
        <a:bodyPr/>
        <a:lstStyle/>
        <a:p>
          <a:endParaRPr lang="en-US"/>
        </a:p>
      </dgm:t>
    </dgm:pt>
    <dgm:pt modelId="{946802A9-1AF0-4EA5-90CB-A60EAE17E926}">
      <dgm:prSet/>
      <dgm:spPr/>
      <dgm:t>
        <a:bodyPr/>
        <a:lstStyle/>
        <a:p>
          <a:r>
            <a:rPr lang="en-US" dirty="0" err="1"/>
            <a:t>Lebenslauf</a:t>
          </a:r>
          <a:endParaRPr lang="en-US" dirty="0"/>
        </a:p>
      </dgm:t>
    </dgm:pt>
    <dgm:pt modelId="{DEB6F2B3-F8F4-4D47-8591-FDD1FAC80C36}" type="parTrans" cxnId="{0D54E112-A6DC-41BB-8F3F-AFE34EFBE46A}">
      <dgm:prSet/>
      <dgm:spPr/>
      <dgm:t>
        <a:bodyPr/>
        <a:lstStyle/>
        <a:p>
          <a:endParaRPr lang="en-US"/>
        </a:p>
      </dgm:t>
    </dgm:pt>
    <dgm:pt modelId="{C7FD3C4A-8808-45C0-83A6-BD30FC7BD08B}" type="sibTrans" cxnId="{0D54E112-A6DC-41BB-8F3F-AFE34EFBE46A}">
      <dgm:prSet/>
      <dgm:spPr/>
      <dgm:t>
        <a:bodyPr/>
        <a:lstStyle/>
        <a:p>
          <a:endParaRPr lang="en-US"/>
        </a:p>
      </dgm:t>
    </dgm:pt>
    <dgm:pt modelId="{D4801374-C3CC-4734-86CD-846ACB84A40D}" type="pres">
      <dgm:prSet presAssocID="{BA4247EA-1E51-4A32-AD44-9FD0F382DB6D}" presName="diagram" presStyleCnt="0">
        <dgm:presLayoutVars>
          <dgm:dir/>
          <dgm:resizeHandles/>
        </dgm:presLayoutVars>
      </dgm:prSet>
      <dgm:spPr/>
    </dgm:pt>
    <dgm:pt modelId="{37CB1750-E05C-44A9-A010-B150B3180731}" type="pres">
      <dgm:prSet presAssocID="{0F3DF1FA-D527-41AB-8D82-3A61DA9EDDDE}" presName="firstNode" presStyleLbl="node1" presStyleIdx="0" presStyleCnt="2">
        <dgm:presLayoutVars>
          <dgm:bulletEnabled val="1"/>
        </dgm:presLayoutVars>
      </dgm:prSet>
      <dgm:spPr/>
    </dgm:pt>
    <dgm:pt modelId="{2DABA7EB-5B01-4096-B21E-08E6A66019EE}" type="pres">
      <dgm:prSet presAssocID="{C0258CA4-165F-4736-9F13-758992E2A1EE}" presName="sibTrans" presStyleLbl="sibTrans2D1" presStyleIdx="0" presStyleCnt="1"/>
      <dgm:spPr/>
    </dgm:pt>
    <dgm:pt modelId="{7169A072-7411-4BEF-BA45-CBC6E7109F25}" type="pres">
      <dgm:prSet presAssocID="{946802A9-1AF0-4EA5-90CB-A60EAE17E926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0D54E112-A6DC-41BB-8F3F-AFE34EFBE46A}" srcId="{BA4247EA-1E51-4A32-AD44-9FD0F382DB6D}" destId="{946802A9-1AF0-4EA5-90CB-A60EAE17E926}" srcOrd="1" destOrd="0" parTransId="{DEB6F2B3-F8F4-4D47-8591-FDD1FAC80C36}" sibTransId="{C7FD3C4A-8808-45C0-83A6-BD30FC7BD08B}"/>
    <dgm:cxn modelId="{47452727-3540-4591-8DA1-7E8EACA6E6C5}" type="presOf" srcId="{BA4247EA-1E51-4A32-AD44-9FD0F382DB6D}" destId="{D4801374-C3CC-4734-86CD-846ACB84A40D}" srcOrd="0" destOrd="0" presId="urn:microsoft.com/office/officeart/2005/8/layout/bProcess2"/>
    <dgm:cxn modelId="{08FBA32C-056E-4EA7-8744-5E493CF4490B}" type="presOf" srcId="{C0258CA4-165F-4736-9F13-758992E2A1EE}" destId="{2DABA7EB-5B01-4096-B21E-08E6A66019EE}" srcOrd="0" destOrd="0" presId="urn:microsoft.com/office/officeart/2005/8/layout/bProcess2"/>
    <dgm:cxn modelId="{A16D765F-5612-4D4A-9A39-99AFE93C213B}" srcId="{BA4247EA-1E51-4A32-AD44-9FD0F382DB6D}" destId="{0F3DF1FA-D527-41AB-8D82-3A61DA9EDDDE}" srcOrd="0" destOrd="0" parTransId="{64C0C172-3DF2-49FA-ABA0-44B626864476}" sibTransId="{C0258CA4-165F-4736-9F13-758992E2A1EE}"/>
    <dgm:cxn modelId="{FF21B655-2E74-47A6-A08D-1D5FE3BEBD8A}" type="presOf" srcId="{946802A9-1AF0-4EA5-90CB-A60EAE17E926}" destId="{7169A072-7411-4BEF-BA45-CBC6E7109F25}" srcOrd="0" destOrd="0" presId="urn:microsoft.com/office/officeart/2005/8/layout/bProcess2"/>
    <dgm:cxn modelId="{CA749381-E599-4E3F-87EC-F6B3699535D7}" type="presOf" srcId="{0F3DF1FA-D527-41AB-8D82-3A61DA9EDDDE}" destId="{37CB1750-E05C-44A9-A010-B150B3180731}" srcOrd="0" destOrd="0" presId="urn:microsoft.com/office/officeart/2005/8/layout/bProcess2"/>
    <dgm:cxn modelId="{66293448-7C46-42A7-BE39-94F36F80502F}" type="presParOf" srcId="{D4801374-C3CC-4734-86CD-846ACB84A40D}" destId="{37CB1750-E05C-44A9-A010-B150B3180731}" srcOrd="0" destOrd="0" presId="urn:microsoft.com/office/officeart/2005/8/layout/bProcess2"/>
    <dgm:cxn modelId="{746EB9A7-9198-4760-BA0D-B1225827429A}" type="presParOf" srcId="{D4801374-C3CC-4734-86CD-846ACB84A40D}" destId="{2DABA7EB-5B01-4096-B21E-08E6A66019EE}" srcOrd="1" destOrd="0" presId="urn:microsoft.com/office/officeart/2005/8/layout/bProcess2"/>
    <dgm:cxn modelId="{2A898AE0-894F-4AEF-AD7E-C337A0832596}" type="presParOf" srcId="{D4801374-C3CC-4734-86CD-846ACB84A40D}" destId="{7169A072-7411-4BEF-BA45-CBC6E7109F25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526E2C-D422-471C-97E8-18C38B16EDA7}" type="doc">
      <dgm:prSet loTypeId="urn:microsoft.com/office/officeart/2005/8/layout/process4" loCatId="process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EDDCB94-5321-4D13-A12E-99593D2AB0D3}">
      <dgm:prSet/>
      <dgm:spPr/>
      <dgm:t>
        <a:bodyPr/>
        <a:lstStyle/>
        <a:p>
          <a:r>
            <a:rPr lang="de-DE"/>
            <a:t>Übergreifende Bezeichnung für soziologische, psychologische, ethnologische etc. Studien zum Lebenslauf</a:t>
          </a:r>
          <a:endParaRPr lang="en-US"/>
        </a:p>
      </dgm:t>
    </dgm:pt>
    <dgm:pt modelId="{6081F2ED-22E1-4696-80C5-E7BEE8AE2739}" type="parTrans" cxnId="{45673362-EBCC-42EB-908D-E0A1FFE31626}">
      <dgm:prSet/>
      <dgm:spPr/>
      <dgm:t>
        <a:bodyPr/>
        <a:lstStyle/>
        <a:p>
          <a:endParaRPr lang="en-US"/>
        </a:p>
      </dgm:t>
    </dgm:pt>
    <dgm:pt modelId="{BFA42543-9295-4155-B9A8-55499B2BFC46}" type="sibTrans" cxnId="{45673362-EBCC-42EB-908D-E0A1FFE31626}">
      <dgm:prSet/>
      <dgm:spPr/>
      <dgm:t>
        <a:bodyPr/>
        <a:lstStyle/>
        <a:p>
          <a:endParaRPr lang="en-US"/>
        </a:p>
      </dgm:t>
    </dgm:pt>
    <dgm:pt modelId="{BA9AA56D-DE03-4148-8D9E-05A083795122}">
      <dgm:prSet/>
      <dgm:spPr/>
      <dgm:t>
        <a:bodyPr/>
        <a:lstStyle/>
        <a:p>
          <a:r>
            <a:rPr lang="de-DE"/>
            <a:t>Unterschied zur Biografieforschung:</a:t>
          </a:r>
          <a:endParaRPr lang="en-US"/>
        </a:p>
      </dgm:t>
    </dgm:pt>
    <dgm:pt modelId="{F05D3828-31A0-4CAE-A9D7-23EE41933CD2}" type="parTrans" cxnId="{3213765D-BDEF-4A88-9CAA-B09606A3EAD4}">
      <dgm:prSet/>
      <dgm:spPr/>
      <dgm:t>
        <a:bodyPr/>
        <a:lstStyle/>
        <a:p>
          <a:endParaRPr lang="en-US"/>
        </a:p>
      </dgm:t>
    </dgm:pt>
    <dgm:pt modelId="{E065056C-6453-4D8A-89CA-8E992201DCCE}" type="sibTrans" cxnId="{3213765D-BDEF-4A88-9CAA-B09606A3EAD4}">
      <dgm:prSet/>
      <dgm:spPr/>
      <dgm:t>
        <a:bodyPr/>
        <a:lstStyle/>
        <a:p>
          <a:endParaRPr lang="en-US"/>
        </a:p>
      </dgm:t>
    </dgm:pt>
    <dgm:pt modelId="{AAD025F6-6EE1-49B0-8062-1CDBA6C9C9B5}">
      <dgm:prSet/>
      <dgm:spPr/>
      <dgm:t>
        <a:bodyPr/>
        <a:lstStyle/>
        <a:p>
          <a:r>
            <a:rPr lang="de-DE"/>
            <a:t>geringere Berücksichtigung der subjektiven Erfahrungen &amp; Darstellungsweisen des Lebens</a:t>
          </a:r>
          <a:endParaRPr lang="en-US"/>
        </a:p>
      </dgm:t>
    </dgm:pt>
    <dgm:pt modelId="{AC6B62B6-2DE2-42F0-9B29-6BC86640969F}" type="parTrans" cxnId="{8196C98D-8F79-4A72-8327-7EF57063A95E}">
      <dgm:prSet/>
      <dgm:spPr/>
      <dgm:t>
        <a:bodyPr/>
        <a:lstStyle/>
        <a:p>
          <a:endParaRPr lang="en-US"/>
        </a:p>
      </dgm:t>
    </dgm:pt>
    <dgm:pt modelId="{25E89ABD-E454-4164-8EE7-5CD1E4B7FD08}" type="sibTrans" cxnId="{8196C98D-8F79-4A72-8327-7EF57063A95E}">
      <dgm:prSet/>
      <dgm:spPr/>
      <dgm:t>
        <a:bodyPr/>
        <a:lstStyle/>
        <a:p>
          <a:endParaRPr lang="en-US"/>
        </a:p>
      </dgm:t>
    </dgm:pt>
    <dgm:pt modelId="{08708D78-55AF-4594-8F5A-6A665508E83B}" type="pres">
      <dgm:prSet presAssocID="{A2526E2C-D422-471C-97E8-18C38B16EDA7}" presName="Name0" presStyleCnt="0">
        <dgm:presLayoutVars>
          <dgm:dir/>
          <dgm:animLvl val="lvl"/>
          <dgm:resizeHandles val="exact"/>
        </dgm:presLayoutVars>
      </dgm:prSet>
      <dgm:spPr/>
    </dgm:pt>
    <dgm:pt modelId="{62506D3A-3BD7-40B4-BCC4-C4E8E9E1AC46}" type="pres">
      <dgm:prSet presAssocID="{BA9AA56D-DE03-4148-8D9E-05A083795122}" presName="boxAndChildren" presStyleCnt="0"/>
      <dgm:spPr/>
    </dgm:pt>
    <dgm:pt modelId="{FB862B3E-BB57-4F95-94FD-713E2D099EC5}" type="pres">
      <dgm:prSet presAssocID="{BA9AA56D-DE03-4148-8D9E-05A083795122}" presName="parentTextBox" presStyleLbl="node1" presStyleIdx="0" presStyleCnt="2"/>
      <dgm:spPr/>
    </dgm:pt>
    <dgm:pt modelId="{DE86AE3A-A81D-4A24-B10F-DCEEF7D04ED4}" type="pres">
      <dgm:prSet presAssocID="{BA9AA56D-DE03-4148-8D9E-05A083795122}" presName="entireBox" presStyleLbl="node1" presStyleIdx="0" presStyleCnt="2"/>
      <dgm:spPr/>
    </dgm:pt>
    <dgm:pt modelId="{8E86D730-0C57-4FFC-95B7-20E28B9E543B}" type="pres">
      <dgm:prSet presAssocID="{BA9AA56D-DE03-4148-8D9E-05A083795122}" presName="descendantBox" presStyleCnt="0"/>
      <dgm:spPr/>
    </dgm:pt>
    <dgm:pt modelId="{5B4393C7-119D-4F7E-B9EC-923B32B0CE50}" type="pres">
      <dgm:prSet presAssocID="{AAD025F6-6EE1-49B0-8062-1CDBA6C9C9B5}" presName="childTextBox" presStyleLbl="fgAccFollowNode1" presStyleIdx="0" presStyleCnt="1">
        <dgm:presLayoutVars>
          <dgm:bulletEnabled val="1"/>
        </dgm:presLayoutVars>
      </dgm:prSet>
      <dgm:spPr/>
    </dgm:pt>
    <dgm:pt modelId="{50195CC2-ECB8-43EE-9623-33CC52BF4E5D}" type="pres">
      <dgm:prSet presAssocID="{BFA42543-9295-4155-B9A8-55499B2BFC46}" presName="sp" presStyleCnt="0"/>
      <dgm:spPr/>
    </dgm:pt>
    <dgm:pt modelId="{3BBADA31-8F2E-4094-BB56-57F79D227C42}" type="pres">
      <dgm:prSet presAssocID="{8EDDCB94-5321-4D13-A12E-99593D2AB0D3}" presName="arrowAndChildren" presStyleCnt="0"/>
      <dgm:spPr/>
    </dgm:pt>
    <dgm:pt modelId="{215232D3-B6B8-4CF3-9F05-C7137794FBDC}" type="pres">
      <dgm:prSet presAssocID="{8EDDCB94-5321-4D13-A12E-99593D2AB0D3}" presName="parentTextArrow" presStyleLbl="node1" presStyleIdx="1" presStyleCnt="2"/>
      <dgm:spPr/>
    </dgm:pt>
  </dgm:ptLst>
  <dgm:cxnLst>
    <dgm:cxn modelId="{6E6DDD19-6D1D-4287-A292-936C76988C0B}" type="presOf" srcId="{8EDDCB94-5321-4D13-A12E-99593D2AB0D3}" destId="{215232D3-B6B8-4CF3-9F05-C7137794FBDC}" srcOrd="0" destOrd="0" presId="urn:microsoft.com/office/officeart/2005/8/layout/process4"/>
    <dgm:cxn modelId="{3213765D-BDEF-4A88-9CAA-B09606A3EAD4}" srcId="{A2526E2C-D422-471C-97E8-18C38B16EDA7}" destId="{BA9AA56D-DE03-4148-8D9E-05A083795122}" srcOrd="1" destOrd="0" parTransId="{F05D3828-31A0-4CAE-A9D7-23EE41933CD2}" sibTransId="{E065056C-6453-4D8A-89CA-8E992201DCCE}"/>
    <dgm:cxn modelId="{45673362-EBCC-42EB-908D-E0A1FFE31626}" srcId="{A2526E2C-D422-471C-97E8-18C38B16EDA7}" destId="{8EDDCB94-5321-4D13-A12E-99593D2AB0D3}" srcOrd="0" destOrd="0" parTransId="{6081F2ED-22E1-4696-80C5-E7BEE8AE2739}" sibTransId="{BFA42543-9295-4155-B9A8-55499B2BFC46}"/>
    <dgm:cxn modelId="{3CFCEB45-A98B-4BD5-8956-EDBAD0D2EEB1}" type="presOf" srcId="{AAD025F6-6EE1-49B0-8062-1CDBA6C9C9B5}" destId="{5B4393C7-119D-4F7E-B9EC-923B32B0CE50}" srcOrd="0" destOrd="0" presId="urn:microsoft.com/office/officeart/2005/8/layout/process4"/>
    <dgm:cxn modelId="{08552948-7E47-4FF1-922D-93B1DDCEEFD5}" type="presOf" srcId="{BA9AA56D-DE03-4148-8D9E-05A083795122}" destId="{DE86AE3A-A81D-4A24-B10F-DCEEF7D04ED4}" srcOrd="1" destOrd="0" presId="urn:microsoft.com/office/officeart/2005/8/layout/process4"/>
    <dgm:cxn modelId="{E098A78A-2C15-483A-8429-922AC138461F}" type="presOf" srcId="{BA9AA56D-DE03-4148-8D9E-05A083795122}" destId="{FB862B3E-BB57-4F95-94FD-713E2D099EC5}" srcOrd="0" destOrd="0" presId="urn:microsoft.com/office/officeart/2005/8/layout/process4"/>
    <dgm:cxn modelId="{8196C98D-8F79-4A72-8327-7EF57063A95E}" srcId="{BA9AA56D-DE03-4148-8D9E-05A083795122}" destId="{AAD025F6-6EE1-49B0-8062-1CDBA6C9C9B5}" srcOrd="0" destOrd="0" parTransId="{AC6B62B6-2DE2-42F0-9B29-6BC86640969F}" sibTransId="{25E89ABD-E454-4164-8EE7-5CD1E4B7FD08}"/>
    <dgm:cxn modelId="{BA7ACAB2-9D0B-4A25-8B8F-48A5A0885EC3}" type="presOf" srcId="{A2526E2C-D422-471C-97E8-18C38B16EDA7}" destId="{08708D78-55AF-4594-8F5A-6A665508E83B}" srcOrd="0" destOrd="0" presId="urn:microsoft.com/office/officeart/2005/8/layout/process4"/>
    <dgm:cxn modelId="{3FE00962-F4B9-4267-92B8-C481AB7C4831}" type="presParOf" srcId="{08708D78-55AF-4594-8F5A-6A665508E83B}" destId="{62506D3A-3BD7-40B4-BCC4-C4E8E9E1AC46}" srcOrd="0" destOrd="0" presId="urn:microsoft.com/office/officeart/2005/8/layout/process4"/>
    <dgm:cxn modelId="{8947DE88-109C-401B-9127-4FA741F58F2E}" type="presParOf" srcId="{62506D3A-3BD7-40B4-BCC4-C4E8E9E1AC46}" destId="{FB862B3E-BB57-4F95-94FD-713E2D099EC5}" srcOrd="0" destOrd="0" presId="urn:microsoft.com/office/officeart/2005/8/layout/process4"/>
    <dgm:cxn modelId="{140BBBF6-E4AC-4094-B551-AFCB28CD78F9}" type="presParOf" srcId="{62506D3A-3BD7-40B4-BCC4-C4E8E9E1AC46}" destId="{DE86AE3A-A81D-4A24-B10F-DCEEF7D04ED4}" srcOrd="1" destOrd="0" presId="urn:microsoft.com/office/officeart/2005/8/layout/process4"/>
    <dgm:cxn modelId="{4F8D6429-E4E4-4C4B-ABEE-97D6CCCCF254}" type="presParOf" srcId="{62506D3A-3BD7-40B4-BCC4-C4E8E9E1AC46}" destId="{8E86D730-0C57-4FFC-95B7-20E28B9E543B}" srcOrd="2" destOrd="0" presId="urn:microsoft.com/office/officeart/2005/8/layout/process4"/>
    <dgm:cxn modelId="{84D93D44-124B-4DDE-8341-3DFE42B9E243}" type="presParOf" srcId="{8E86D730-0C57-4FFC-95B7-20E28B9E543B}" destId="{5B4393C7-119D-4F7E-B9EC-923B32B0CE50}" srcOrd="0" destOrd="0" presId="urn:microsoft.com/office/officeart/2005/8/layout/process4"/>
    <dgm:cxn modelId="{F2B42C4C-82E4-4A10-AC58-5D8E042A4B6F}" type="presParOf" srcId="{08708D78-55AF-4594-8F5A-6A665508E83B}" destId="{50195CC2-ECB8-43EE-9623-33CC52BF4E5D}" srcOrd="1" destOrd="0" presId="urn:microsoft.com/office/officeart/2005/8/layout/process4"/>
    <dgm:cxn modelId="{B8D144D6-1478-4835-9A41-677468A0F563}" type="presParOf" srcId="{08708D78-55AF-4594-8F5A-6A665508E83B}" destId="{3BBADA31-8F2E-4094-BB56-57F79D227C42}" srcOrd="2" destOrd="0" presId="urn:microsoft.com/office/officeart/2005/8/layout/process4"/>
    <dgm:cxn modelId="{9B046234-F5BC-4599-A352-7CC15F124315}" type="presParOf" srcId="{3BBADA31-8F2E-4094-BB56-57F79D227C42}" destId="{215232D3-B6B8-4CF3-9F05-C7137794FBD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D1166E-05AF-4003-8022-ED3FD2DC6110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182673-B191-4DCE-9D5D-7F62B228110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DE"/>
            <a:t>Objektiv</a:t>
          </a:r>
          <a:endParaRPr lang="en-US"/>
        </a:p>
      </dgm:t>
    </dgm:pt>
    <dgm:pt modelId="{55FF9F6B-E210-4CDD-93DA-CF0DF6C50200}" type="parTrans" cxnId="{D7218A9F-2C61-4BFD-98A8-7BF1ED636D35}">
      <dgm:prSet/>
      <dgm:spPr/>
      <dgm:t>
        <a:bodyPr/>
        <a:lstStyle/>
        <a:p>
          <a:endParaRPr lang="en-US"/>
        </a:p>
      </dgm:t>
    </dgm:pt>
    <dgm:pt modelId="{73D0D8E3-38E9-4578-8A0F-71DEE0EBDD1C}" type="sibTrans" cxnId="{D7218A9F-2C61-4BFD-98A8-7BF1ED636D35}">
      <dgm:prSet/>
      <dgm:spPr/>
      <dgm:t>
        <a:bodyPr/>
        <a:lstStyle/>
        <a:p>
          <a:endParaRPr lang="en-US"/>
        </a:p>
      </dgm:t>
    </dgm:pt>
    <dgm:pt modelId="{D9B50D32-532C-414E-B942-6FB16145805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DE"/>
            <a:t>Meist für einen bestimmten Anlass (Bewerbung)</a:t>
          </a:r>
          <a:endParaRPr lang="en-US"/>
        </a:p>
      </dgm:t>
    </dgm:pt>
    <dgm:pt modelId="{0279EF7C-8931-40C8-BB4B-3A16192B7726}" type="parTrans" cxnId="{9DCF0824-6318-4B26-8EAC-304DB08BC272}">
      <dgm:prSet/>
      <dgm:spPr/>
      <dgm:t>
        <a:bodyPr/>
        <a:lstStyle/>
        <a:p>
          <a:endParaRPr lang="en-US"/>
        </a:p>
      </dgm:t>
    </dgm:pt>
    <dgm:pt modelId="{BC61A53D-3288-485F-A21F-268B477FE2C3}" type="sibTrans" cxnId="{9DCF0824-6318-4B26-8EAC-304DB08BC272}">
      <dgm:prSet/>
      <dgm:spPr/>
      <dgm:t>
        <a:bodyPr/>
        <a:lstStyle/>
        <a:p>
          <a:endParaRPr lang="en-US"/>
        </a:p>
      </dgm:t>
    </dgm:pt>
    <dgm:pt modelId="{08446072-F1F8-4BC1-95C1-A2C4D186FD5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DE"/>
            <a:t>Wichtigste Daten und Ereignisse</a:t>
          </a:r>
          <a:endParaRPr lang="en-US"/>
        </a:p>
      </dgm:t>
    </dgm:pt>
    <dgm:pt modelId="{D0BF3CFC-1D1B-430C-B8A2-63808491D4C0}" type="parTrans" cxnId="{FA6C6FE3-7D9E-4F16-A954-0F072DED0900}">
      <dgm:prSet/>
      <dgm:spPr/>
      <dgm:t>
        <a:bodyPr/>
        <a:lstStyle/>
        <a:p>
          <a:endParaRPr lang="en-US"/>
        </a:p>
      </dgm:t>
    </dgm:pt>
    <dgm:pt modelId="{DE8472E5-B9D0-4E90-8E11-F047CEFFB821}" type="sibTrans" cxnId="{FA6C6FE3-7D9E-4F16-A954-0F072DED0900}">
      <dgm:prSet/>
      <dgm:spPr/>
      <dgm:t>
        <a:bodyPr/>
        <a:lstStyle/>
        <a:p>
          <a:endParaRPr lang="en-US"/>
        </a:p>
      </dgm:t>
    </dgm:pt>
    <dgm:pt modelId="{9436B755-CD7E-4055-AB57-AB2E4BE23CDA}" type="pres">
      <dgm:prSet presAssocID="{9BD1166E-05AF-4003-8022-ED3FD2DC6110}" presName="root" presStyleCnt="0">
        <dgm:presLayoutVars>
          <dgm:dir/>
          <dgm:resizeHandles val="exact"/>
        </dgm:presLayoutVars>
      </dgm:prSet>
      <dgm:spPr/>
    </dgm:pt>
    <dgm:pt modelId="{59911B4B-5A9D-4DF9-9566-27969DAF1C8C}" type="pres">
      <dgm:prSet presAssocID="{9E182673-B191-4DCE-9D5D-7F62B2281103}" presName="compNode" presStyleCnt="0"/>
      <dgm:spPr/>
    </dgm:pt>
    <dgm:pt modelId="{1F410A27-98DE-47BB-A463-D7B3D3D920F1}" type="pres">
      <dgm:prSet presAssocID="{9E182673-B191-4DCE-9D5D-7F62B2281103}" presName="iconBgRect" presStyleLbl="bgShp" presStyleIdx="0" presStyleCnt="3"/>
      <dgm:spPr/>
    </dgm:pt>
    <dgm:pt modelId="{644730CC-CBAA-4522-8B56-B5C48BF35FC7}" type="pres">
      <dgm:prSet presAssocID="{9E182673-B191-4DCE-9D5D-7F62B228110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ltreffer"/>
        </a:ext>
      </dgm:extLst>
    </dgm:pt>
    <dgm:pt modelId="{66FA1FA9-E0B9-4557-B870-F73DDC64509B}" type="pres">
      <dgm:prSet presAssocID="{9E182673-B191-4DCE-9D5D-7F62B2281103}" presName="spaceRect" presStyleCnt="0"/>
      <dgm:spPr/>
    </dgm:pt>
    <dgm:pt modelId="{9275ED03-57F8-4C20-84DA-76CDCB6AF7B6}" type="pres">
      <dgm:prSet presAssocID="{9E182673-B191-4DCE-9D5D-7F62B2281103}" presName="textRect" presStyleLbl="revTx" presStyleIdx="0" presStyleCnt="3">
        <dgm:presLayoutVars>
          <dgm:chMax val="1"/>
          <dgm:chPref val="1"/>
        </dgm:presLayoutVars>
      </dgm:prSet>
      <dgm:spPr/>
    </dgm:pt>
    <dgm:pt modelId="{B255520A-832C-422C-95C3-6C0AEFBE0BC6}" type="pres">
      <dgm:prSet presAssocID="{73D0D8E3-38E9-4578-8A0F-71DEE0EBDD1C}" presName="sibTrans" presStyleCnt="0"/>
      <dgm:spPr/>
    </dgm:pt>
    <dgm:pt modelId="{7C5798DD-7B77-448C-9FFA-F2FD0CCB4E0D}" type="pres">
      <dgm:prSet presAssocID="{D9B50D32-532C-414E-B942-6FB16145805B}" presName="compNode" presStyleCnt="0"/>
      <dgm:spPr/>
    </dgm:pt>
    <dgm:pt modelId="{F3ABC9F6-F57D-485C-84FE-733F31AC2B56}" type="pres">
      <dgm:prSet presAssocID="{D9B50D32-532C-414E-B942-6FB16145805B}" presName="iconBgRect" presStyleLbl="bgShp" presStyleIdx="1" presStyleCnt="3"/>
      <dgm:spPr/>
    </dgm:pt>
    <dgm:pt modelId="{326D9688-2198-4BBE-BBF0-B85D47E31DC1}" type="pres">
      <dgm:prSet presAssocID="{D9B50D32-532C-414E-B942-6FB16145805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chter"/>
        </a:ext>
      </dgm:extLst>
    </dgm:pt>
    <dgm:pt modelId="{ADBB5295-9943-4EFE-B302-5C301BF04B24}" type="pres">
      <dgm:prSet presAssocID="{D9B50D32-532C-414E-B942-6FB16145805B}" presName="spaceRect" presStyleCnt="0"/>
      <dgm:spPr/>
    </dgm:pt>
    <dgm:pt modelId="{299C5414-AFFA-40D5-9BEB-D0F5471FD801}" type="pres">
      <dgm:prSet presAssocID="{D9B50D32-532C-414E-B942-6FB16145805B}" presName="textRect" presStyleLbl="revTx" presStyleIdx="1" presStyleCnt="3">
        <dgm:presLayoutVars>
          <dgm:chMax val="1"/>
          <dgm:chPref val="1"/>
        </dgm:presLayoutVars>
      </dgm:prSet>
      <dgm:spPr/>
    </dgm:pt>
    <dgm:pt modelId="{A5B5FC70-2A5E-4378-9AF1-16FC1E3CAD56}" type="pres">
      <dgm:prSet presAssocID="{BC61A53D-3288-485F-A21F-268B477FE2C3}" presName="sibTrans" presStyleCnt="0"/>
      <dgm:spPr/>
    </dgm:pt>
    <dgm:pt modelId="{B9EF4FC1-4B30-4618-9793-51A2D4268706}" type="pres">
      <dgm:prSet presAssocID="{08446072-F1F8-4BC1-95C1-A2C4D186FD5C}" presName="compNode" presStyleCnt="0"/>
      <dgm:spPr/>
    </dgm:pt>
    <dgm:pt modelId="{B15A3C65-E3D9-41AE-90B9-8743EAC5EB76}" type="pres">
      <dgm:prSet presAssocID="{08446072-F1F8-4BC1-95C1-A2C4D186FD5C}" presName="iconBgRect" presStyleLbl="bgShp" presStyleIdx="2" presStyleCnt="3"/>
      <dgm:spPr/>
    </dgm:pt>
    <dgm:pt modelId="{0E29DFED-17A6-4D6A-AD76-161127AE7440}" type="pres">
      <dgm:prSet presAssocID="{08446072-F1F8-4BC1-95C1-A2C4D186FD5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C26F0AE6-1E5F-4138-A4E9-02FC8D356D30}" type="pres">
      <dgm:prSet presAssocID="{08446072-F1F8-4BC1-95C1-A2C4D186FD5C}" presName="spaceRect" presStyleCnt="0"/>
      <dgm:spPr/>
    </dgm:pt>
    <dgm:pt modelId="{269FDF82-52D0-4F37-90D8-697E06FDBB30}" type="pres">
      <dgm:prSet presAssocID="{08446072-F1F8-4BC1-95C1-A2C4D186FD5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8512223-59DE-4D3B-A9CC-F41D036C286D}" type="presOf" srcId="{D9B50D32-532C-414E-B942-6FB16145805B}" destId="{299C5414-AFFA-40D5-9BEB-D0F5471FD801}" srcOrd="0" destOrd="0" presId="urn:microsoft.com/office/officeart/2018/5/layout/IconCircleLabelList"/>
    <dgm:cxn modelId="{9DCF0824-6318-4B26-8EAC-304DB08BC272}" srcId="{9BD1166E-05AF-4003-8022-ED3FD2DC6110}" destId="{D9B50D32-532C-414E-B942-6FB16145805B}" srcOrd="1" destOrd="0" parTransId="{0279EF7C-8931-40C8-BB4B-3A16192B7726}" sibTransId="{BC61A53D-3288-485F-A21F-268B477FE2C3}"/>
    <dgm:cxn modelId="{F11F5831-6D64-4C70-8F4D-8168BD5EFD6D}" type="presOf" srcId="{08446072-F1F8-4BC1-95C1-A2C4D186FD5C}" destId="{269FDF82-52D0-4F37-90D8-697E06FDBB30}" srcOrd="0" destOrd="0" presId="urn:microsoft.com/office/officeart/2018/5/layout/IconCircleLabelList"/>
    <dgm:cxn modelId="{D7218A9F-2C61-4BFD-98A8-7BF1ED636D35}" srcId="{9BD1166E-05AF-4003-8022-ED3FD2DC6110}" destId="{9E182673-B191-4DCE-9D5D-7F62B2281103}" srcOrd="0" destOrd="0" parTransId="{55FF9F6B-E210-4CDD-93DA-CF0DF6C50200}" sibTransId="{73D0D8E3-38E9-4578-8A0F-71DEE0EBDD1C}"/>
    <dgm:cxn modelId="{164403BB-F894-4235-929D-227001423CEB}" type="presOf" srcId="{9BD1166E-05AF-4003-8022-ED3FD2DC6110}" destId="{9436B755-CD7E-4055-AB57-AB2E4BE23CDA}" srcOrd="0" destOrd="0" presId="urn:microsoft.com/office/officeart/2018/5/layout/IconCircleLabelList"/>
    <dgm:cxn modelId="{FA6C6FE3-7D9E-4F16-A954-0F072DED0900}" srcId="{9BD1166E-05AF-4003-8022-ED3FD2DC6110}" destId="{08446072-F1F8-4BC1-95C1-A2C4D186FD5C}" srcOrd="2" destOrd="0" parTransId="{D0BF3CFC-1D1B-430C-B8A2-63808491D4C0}" sibTransId="{DE8472E5-B9D0-4E90-8E11-F047CEFFB821}"/>
    <dgm:cxn modelId="{894EBFEC-A25D-4E37-BC2B-7FE8EA950B44}" type="presOf" srcId="{9E182673-B191-4DCE-9D5D-7F62B2281103}" destId="{9275ED03-57F8-4C20-84DA-76CDCB6AF7B6}" srcOrd="0" destOrd="0" presId="urn:microsoft.com/office/officeart/2018/5/layout/IconCircleLabelList"/>
    <dgm:cxn modelId="{00BBFEDA-6E51-4302-922A-18873C4C05CF}" type="presParOf" srcId="{9436B755-CD7E-4055-AB57-AB2E4BE23CDA}" destId="{59911B4B-5A9D-4DF9-9566-27969DAF1C8C}" srcOrd="0" destOrd="0" presId="urn:microsoft.com/office/officeart/2018/5/layout/IconCircleLabelList"/>
    <dgm:cxn modelId="{85F6C58E-16BE-41D3-A6E2-465286856D50}" type="presParOf" srcId="{59911B4B-5A9D-4DF9-9566-27969DAF1C8C}" destId="{1F410A27-98DE-47BB-A463-D7B3D3D920F1}" srcOrd="0" destOrd="0" presId="urn:microsoft.com/office/officeart/2018/5/layout/IconCircleLabelList"/>
    <dgm:cxn modelId="{D075B2BC-5D1A-4B41-87A5-7ED5B7618973}" type="presParOf" srcId="{59911B4B-5A9D-4DF9-9566-27969DAF1C8C}" destId="{644730CC-CBAA-4522-8B56-B5C48BF35FC7}" srcOrd="1" destOrd="0" presId="urn:microsoft.com/office/officeart/2018/5/layout/IconCircleLabelList"/>
    <dgm:cxn modelId="{69CF196F-CFB1-4776-98B1-DBF92FBBEAC1}" type="presParOf" srcId="{59911B4B-5A9D-4DF9-9566-27969DAF1C8C}" destId="{66FA1FA9-E0B9-4557-B870-F73DDC64509B}" srcOrd="2" destOrd="0" presId="urn:microsoft.com/office/officeart/2018/5/layout/IconCircleLabelList"/>
    <dgm:cxn modelId="{B0F3ED37-F30D-4371-847C-1522C2920E90}" type="presParOf" srcId="{59911B4B-5A9D-4DF9-9566-27969DAF1C8C}" destId="{9275ED03-57F8-4C20-84DA-76CDCB6AF7B6}" srcOrd="3" destOrd="0" presId="urn:microsoft.com/office/officeart/2018/5/layout/IconCircleLabelList"/>
    <dgm:cxn modelId="{6FD1AE59-FF42-4AC2-9A84-60A829B48ADD}" type="presParOf" srcId="{9436B755-CD7E-4055-AB57-AB2E4BE23CDA}" destId="{B255520A-832C-422C-95C3-6C0AEFBE0BC6}" srcOrd="1" destOrd="0" presId="urn:microsoft.com/office/officeart/2018/5/layout/IconCircleLabelList"/>
    <dgm:cxn modelId="{977C11D8-A8AC-4205-95EB-0428C08BBF24}" type="presParOf" srcId="{9436B755-CD7E-4055-AB57-AB2E4BE23CDA}" destId="{7C5798DD-7B77-448C-9FFA-F2FD0CCB4E0D}" srcOrd="2" destOrd="0" presId="urn:microsoft.com/office/officeart/2018/5/layout/IconCircleLabelList"/>
    <dgm:cxn modelId="{3B97B645-7367-49B9-B0A5-4AD3D61552EE}" type="presParOf" srcId="{7C5798DD-7B77-448C-9FFA-F2FD0CCB4E0D}" destId="{F3ABC9F6-F57D-485C-84FE-733F31AC2B56}" srcOrd="0" destOrd="0" presId="urn:microsoft.com/office/officeart/2018/5/layout/IconCircleLabelList"/>
    <dgm:cxn modelId="{5E271E38-6130-4A5F-9370-E58587B9BF5C}" type="presParOf" srcId="{7C5798DD-7B77-448C-9FFA-F2FD0CCB4E0D}" destId="{326D9688-2198-4BBE-BBF0-B85D47E31DC1}" srcOrd="1" destOrd="0" presId="urn:microsoft.com/office/officeart/2018/5/layout/IconCircleLabelList"/>
    <dgm:cxn modelId="{EFD77A93-81A2-4224-BED8-BDEE59D83146}" type="presParOf" srcId="{7C5798DD-7B77-448C-9FFA-F2FD0CCB4E0D}" destId="{ADBB5295-9943-4EFE-B302-5C301BF04B24}" srcOrd="2" destOrd="0" presId="urn:microsoft.com/office/officeart/2018/5/layout/IconCircleLabelList"/>
    <dgm:cxn modelId="{C7648220-528D-4A13-8112-A9BC36B5F71E}" type="presParOf" srcId="{7C5798DD-7B77-448C-9FFA-F2FD0CCB4E0D}" destId="{299C5414-AFFA-40D5-9BEB-D0F5471FD801}" srcOrd="3" destOrd="0" presId="urn:microsoft.com/office/officeart/2018/5/layout/IconCircleLabelList"/>
    <dgm:cxn modelId="{344E8295-1252-48B8-82F9-E8CAC19E019A}" type="presParOf" srcId="{9436B755-CD7E-4055-AB57-AB2E4BE23CDA}" destId="{A5B5FC70-2A5E-4378-9AF1-16FC1E3CAD56}" srcOrd="3" destOrd="0" presId="urn:microsoft.com/office/officeart/2018/5/layout/IconCircleLabelList"/>
    <dgm:cxn modelId="{515DAD63-7040-438F-843A-01894D859DEF}" type="presParOf" srcId="{9436B755-CD7E-4055-AB57-AB2E4BE23CDA}" destId="{B9EF4FC1-4B30-4618-9793-51A2D4268706}" srcOrd="4" destOrd="0" presId="urn:microsoft.com/office/officeart/2018/5/layout/IconCircleLabelList"/>
    <dgm:cxn modelId="{4C178AC1-C369-451E-9075-F9C025A8FC65}" type="presParOf" srcId="{B9EF4FC1-4B30-4618-9793-51A2D4268706}" destId="{B15A3C65-E3D9-41AE-90B9-8743EAC5EB76}" srcOrd="0" destOrd="0" presId="urn:microsoft.com/office/officeart/2018/5/layout/IconCircleLabelList"/>
    <dgm:cxn modelId="{44FA112C-136B-46AC-AA56-B9B53839E468}" type="presParOf" srcId="{B9EF4FC1-4B30-4618-9793-51A2D4268706}" destId="{0E29DFED-17A6-4D6A-AD76-161127AE7440}" srcOrd="1" destOrd="0" presId="urn:microsoft.com/office/officeart/2018/5/layout/IconCircleLabelList"/>
    <dgm:cxn modelId="{F8677774-C6C7-472C-898C-CD65AE9A0FDB}" type="presParOf" srcId="{B9EF4FC1-4B30-4618-9793-51A2D4268706}" destId="{C26F0AE6-1E5F-4138-A4E9-02FC8D356D30}" srcOrd="2" destOrd="0" presId="urn:microsoft.com/office/officeart/2018/5/layout/IconCircleLabelList"/>
    <dgm:cxn modelId="{38D5E881-7A72-4560-9A63-E29B55976860}" type="presParOf" srcId="{B9EF4FC1-4B30-4618-9793-51A2D4268706}" destId="{269FDF82-52D0-4F37-90D8-697E06FDBB3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B1750-E05C-44A9-A010-B150B3180731}">
      <dsp:nvSpPr>
        <dsp:cNvPr id="0" name=""/>
        <dsp:cNvSpPr/>
      </dsp:nvSpPr>
      <dsp:spPr>
        <a:xfrm>
          <a:off x="1283" y="73665"/>
          <a:ext cx="4205213" cy="42052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Biografie</a:t>
          </a:r>
          <a:endParaRPr lang="en-US" sz="4600" kern="1200" dirty="0"/>
        </a:p>
      </dsp:txBody>
      <dsp:txXfrm>
        <a:off x="617122" y="689504"/>
        <a:ext cx="2973535" cy="2973535"/>
      </dsp:txXfrm>
    </dsp:sp>
    <dsp:sp modelId="{2DABA7EB-5B01-4096-B21E-08E6A66019EE}">
      <dsp:nvSpPr>
        <dsp:cNvPr id="0" name=""/>
        <dsp:cNvSpPr/>
      </dsp:nvSpPr>
      <dsp:spPr>
        <a:xfrm rot="5400000">
          <a:off x="4553426" y="1619081"/>
          <a:ext cx="1471824" cy="1114381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9A072-7411-4BEF-BA45-CBC6E7109F25}">
      <dsp:nvSpPr>
        <dsp:cNvPr id="0" name=""/>
        <dsp:cNvSpPr/>
      </dsp:nvSpPr>
      <dsp:spPr>
        <a:xfrm>
          <a:off x="6309103" y="73665"/>
          <a:ext cx="4205213" cy="4205213"/>
        </a:xfrm>
        <a:prstGeom prst="ellips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Lebenslauf</a:t>
          </a:r>
          <a:endParaRPr lang="en-US" sz="4600" kern="1200" dirty="0"/>
        </a:p>
      </dsp:txBody>
      <dsp:txXfrm>
        <a:off x="6924942" y="689504"/>
        <a:ext cx="2973535" cy="29735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86AE3A-A81D-4A24-B10F-DCEEF7D04ED4}">
      <dsp:nvSpPr>
        <dsp:cNvPr id="0" name=""/>
        <dsp:cNvSpPr/>
      </dsp:nvSpPr>
      <dsp:spPr>
        <a:xfrm>
          <a:off x="0" y="2530407"/>
          <a:ext cx="5257800" cy="166022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Unterschied zur Biografieforschung:</a:t>
          </a:r>
          <a:endParaRPr lang="en-US" sz="2300" kern="1200"/>
        </a:p>
      </dsp:txBody>
      <dsp:txXfrm>
        <a:off x="0" y="2530407"/>
        <a:ext cx="5257800" cy="896519"/>
      </dsp:txXfrm>
    </dsp:sp>
    <dsp:sp modelId="{5B4393C7-119D-4F7E-B9EC-923B32B0CE50}">
      <dsp:nvSpPr>
        <dsp:cNvPr id="0" name=""/>
        <dsp:cNvSpPr/>
      </dsp:nvSpPr>
      <dsp:spPr>
        <a:xfrm>
          <a:off x="0" y="3393723"/>
          <a:ext cx="5257800" cy="76370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/>
            <a:t>geringere Berücksichtigung der subjektiven Erfahrungen &amp; Darstellungsweisen des Lebens</a:t>
          </a:r>
          <a:endParaRPr lang="en-US" sz="1900" kern="1200"/>
        </a:p>
      </dsp:txBody>
      <dsp:txXfrm>
        <a:off x="0" y="3393723"/>
        <a:ext cx="5257800" cy="763701"/>
      </dsp:txXfrm>
    </dsp:sp>
    <dsp:sp modelId="{215232D3-B6B8-4CF3-9F05-C7137794FBDC}">
      <dsp:nvSpPr>
        <dsp:cNvPr id="0" name=""/>
        <dsp:cNvSpPr/>
      </dsp:nvSpPr>
      <dsp:spPr>
        <a:xfrm rot="10800000">
          <a:off x="0" y="1890"/>
          <a:ext cx="5257800" cy="2553420"/>
        </a:xfrm>
        <a:prstGeom prst="upArrowCallou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Übergreifende Bezeichnung für soziologische, psychologische, ethnologische etc. Studien zum Lebenslauf</a:t>
          </a:r>
          <a:endParaRPr lang="en-US" sz="2300" kern="1200"/>
        </a:p>
      </dsp:txBody>
      <dsp:txXfrm rot="10800000">
        <a:off x="0" y="1890"/>
        <a:ext cx="5257800" cy="1659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10A27-98DE-47BB-A463-D7B3D3D920F1}">
      <dsp:nvSpPr>
        <dsp:cNvPr id="0" name=""/>
        <dsp:cNvSpPr/>
      </dsp:nvSpPr>
      <dsp:spPr>
        <a:xfrm>
          <a:off x="302526" y="919442"/>
          <a:ext cx="938232" cy="93823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730CC-CBAA-4522-8B56-B5C48BF35FC7}">
      <dsp:nvSpPr>
        <dsp:cNvPr id="0" name=""/>
        <dsp:cNvSpPr/>
      </dsp:nvSpPr>
      <dsp:spPr>
        <a:xfrm>
          <a:off x="502477" y="1119393"/>
          <a:ext cx="538330" cy="5383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5ED03-57F8-4C20-84DA-76CDCB6AF7B6}">
      <dsp:nvSpPr>
        <dsp:cNvPr id="0" name=""/>
        <dsp:cNvSpPr/>
      </dsp:nvSpPr>
      <dsp:spPr>
        <a:xfrm>
          <a:off x="2599" y="2149911"/>
          <a:ext cx="1538085" cy="61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DE" sz="1200" kern="1200"/>
            <a:t>Objektiv</a:t>
          </a:r>
          <a:endParaRPr lang="en-US" sz="1200" kern="1200"/>
        </a:p>
      </dsp:txBody>
      <dsp:txXfrm>
        <a:off x="2599" y="2149911"/>
        <a:ext cx="1538085" cy="615234"/>
      </dsp:txXfrm>
    </dsp:sp>
    <dsp:sp modelId="{F3ABC9F6-F57D-485C-84FE-733F31AC2B56}">
      <dsp:nvSpPr>
        <dsp:cNvPr id="0" name=""/>
        <dsp:cNvSpPr/>
      </dsp:nvSpPr>
      <dsp:spPr>
        <a:xfrm>
          <a:off x="2109777" y="919442"/>
          <a:ext cx="938232" cy="93823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6D9688-2198-4BBE-BBF0-B85D47E31DC1}">
      <dsp:nvSpPr>
        <dsp:cNvPr id="0" name=""/>
        <dsp:cNvSpPr/>
      </dsp:nvSpPr>
      <dsp:spPr>
        <a:xfrm>
          <a:off x="2309728" y="1119393"/>
          <a:ext cx="538330" cy="5383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C5414-AFFA-40D5-9BEB-D0F5471FD801}">
      <dsp:nvSpPr>
        <dsp:cNvPr id="0" name=""/>
        <dsp:cNvSpPr/>
      </dsp:nvSpPr>
      <dsp:spPr>
        <a:xfrm>
          <a:off x="1809850" y="2149911"/>
          <a:ext cx="1538085" cy="61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DE" sz="1200" kern="1200"/>
            <a:t>Meist für einen bestimmten Anlass (Bewerbung)</a:t>
          </a:r>
          <a:endParaRPr lang="en-US" sz="1200" kern="1200"/>
        </a:p>
      </dsp:txBody>
      <dsp:txXfrm>
        <a:off x="1809850" y="2149911"/>
        <a:ext cx="1538085" cy="615234"/>
      </dsp:txXfrm>
    </dsp:sp>
    <dsp:sp modelId="{B15A3C65-E3D9-41AE-90B9-8743EAC5EB76}">
      <dsp:nvSpPr>
        <dsp:cNvPr id="0" name=""/>
        <dsp:cNvSpPr/>
      </dsp:nvSpPr>
      <dsp:spPr>
        <a:xfrm>
          <a:off x="3917028" y="919442"/>
          <a:ext cx="938232" cy="93823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29DFED-17A6-4D6A-AD76-161127AE7440}">
      <dsp:nvSpPr>
        <dsp:cNvPr id="0" name=""/>
        <dsp:cNvSpPr/>
      </dsp:nvSpPr>
      <dsp:spPr>
        <a:xfrm>
          <a:off x="4116979" y="1119393"/>
          <a:ext cx="538330" cy="5383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FDF82-52D0-4F37-90D8-697E06FDBB30}">
      <dsp:nvSpPr>
        <dsp:cNvPr id="0" name=""/>
        <dsp:cNvSpPr/>
      </dsp:nvSpPr>
      <dsp:spPr>
        <a:xfrm>
          <a:off x="3617101" y="2149911"/>
          <a:ext cx="1538085" cy="61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DE" sz="1200" kern="1200"/>
            <a:t>Wichtigste Daten und Ereignisse</a:t>
          </a:r>
          <a:endParaRPr lang="en-US" sz="1200" kern="1200"/>
        </a:p>
      </dsp:txBody>
      <dsp:txXfrm>
        <a:off x="3617101" y="2149911"/>
        <a:ext cx="1538085" cy="615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B7183-B8AB-4AA8-BD0C-71ACB0DAB6C0}" type="datetimeFigureOut"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79C46-6C40-43C5-A708-900114AAFE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07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Im Plenum was über Partner*in sagen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57D19-B698-4AF3-96ED-F48E0BCD2388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515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2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99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8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8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2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69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8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B3054-B75A-4BD7-8B3E-8DC0F614FAF3}" type="datetimeFigureOut">
              <a:rPr lang="de-DE" smtClean="0"/>
              <a:t>03.04.2025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7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ADD6C35-4B10-4BFC-BAD6-56B49A790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A65D25-BB09-CC90-9A7A-3FA07796B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3777859"/>
            <a:ext cx="5946579" cy="15141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de-DE" sz="1600">
                <a:solidFill>
                  <a:schemeClr val="tx2"/>
                </a:solidFill>
              </a:rPr>
              <a:t>Lernfeld 1B.4</a:t>
            </a:r>
            <a:br>
              <a:rPr lang="de-DE" sz="1600">
                <a:solidFill>
                  <a:schemeClr val="tx2"/>
                </a:solidFill>
              </a:rPr>
            </a:br>
            <a:br>
              <a:rPr lang="de-DE" sz="1600">
                <a:solidFill>
                  <a:schemeClr val="tx2"/>
                </a:solidFill>
              </a:rPr>
            </a:br>
            <a:r>
              <a:rPr lang="de-DE" sz="1600">
                <a:solidFill>
                  <a:schemeClr val="tx2"/>
                </a:solidFill>
              </a:rPr>
              <a:t>Lern- und Lebensgeschichten</a:t>
            </a:r>
            <a:br>
              <a:rPr lang="de-DE" sz="1600">
                <a:solidFill>
                  <a:schemeClr val="tx2"/>
                </a:solidFill>
              </a:rPr>
            </a:br>
            <a:br>
              <a:rPr lang="de-DE" sz="1600">
                <a:solidFill>
                  <a:schemeClr val="tx2"/>
                </a:solidFill>
              </a:rPr>
            </a:br>
            <a:r>
              <a:rPr lang="de-DE" sz="1600">
                <a:solidFill>
                  <a:schemeClr val="tx2"/>
                </a:solidFill>
              </a:rPr>
              <a:t>Biografien älterer Menschen vor dem Hintergrund historischer Ereignisse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2AFDD1C-2418-460A-B0D3-EEF55EC82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66957" y="2290257"/>
            <a:ext cx="5324737" cy="4559213"/>
            <a:chOff x="6852124" y="2290257"/>
            <a:chExt cx="5330118" cy="4559213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F1D9B44-43EB-4833-B924-356EBE6D25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52124" y="2290257"/>
              <a:ext cx="5330118" cy="4559213"/>
            </a:xfrm>
            <a:custGeom>
              <a:avLst/>
              <a:gdLst>
                <a:gd name="connsiteX0" fmla="*/ 3444904 w 5330118"/>
                <a:gd name="connsiteY0" fmla="*/ 220 h 4559213"/>
                <a:gd name="connsiteX1" fmla="*/ 3769380 w 5330118"/>
                <a:gd name="connsiteY1" fmla="*/ 20786 h 4559213"/>
                <a:gd name="connsiteX2" fmla="*/ 4399652 w 5330118"/>
                <a:gd name="connsiteY2" fmla="*/ 157746 h 4559213"/>
                <a:gd name="connsiteX3" fmla="*/ 4978946 w 5330118"/>
                <a:gd name="connsiteY3" fmla="*/ 421156 h 4559213"/>
                <a:gd name="connsiteX4" fmla="*/ 5239909 w 5330118"/>
                <a:gd name="connsiteY4" fmla="*/ 596177 h 4559213"/>
                <a:gd name="connsiteX5" fmla="*/ 5330118 w 5330118"/>
                <a:gd name="connsiteY5" fmla="*/ 672101 h 4559213"/>
                <a:gd name="connsiteX6" fmla="*/ 5330118 w 5330118"/>
                <a:gd name="connsiteY6" fmla="*/ 817108 h 4559213"/>
                <a:gd name="connsiteX7" fmla="*/ 5165156 w 5330118"/>
                <a:gd name="connsiteY7" fmla="*/ 689392 h 4559213"/>
                <a:gd name="connsiteX8" fmla="*/ 4907074 w 5330118"/>
                <a:gd name="connsiteY8" fmla="*/ 537310 h 4559213"/>
                <a:gd name="connsiteX9" fmla="*/ 4344130 w 5330118"/>
                <a:gd name="connsiteY9" fmla="*/ 331280 h 4559213"/>
                <a:gd name="connsiteX10" fmla="*/ 3749396 w 5330118"/>
                <a:gd name="connsiteY10" fmla="*/ 251913 h 4559213"/>
                <a:gd name="connsiteX11" fmla="*/ 3153752 w 5330118"/>
                <a:gd name="connsiteY11" fmla="*/ 282158 h 4559213"/>
                <a:gd name="connsiteX12" fmla="*/ 2861381 w 5330118"/>
                <a:gd name="connsiteY12" fmla="*/ 336106 h 4559213"/>
                <a:gd name="connsiteX13" fmla="*/ 2574686 w 5330118"/>
                <a:gd name="connsiteY13" fmla="*/ 413220 h 4559213"/>
                <a:gd name="connsiteX14" fmla="*/ 2294918 w 5330118"/>
                <a:gd name="connsiteY14" fmla="*/ 511569 h 4559213"/>
                <a:gd name="connsiteX15" fmla="*/ 2023438 w 5330118"/>
                <a:gd name="connsiteY15" fmla="*/ 630404 h 4559213"/>
                <a:gd name="connsiteX16" fmla="*/ 1508751 w 5330118"/>
                <a:gd name="connsiteY16" fmla="*/ 922342 h 4559213"/>
                <a:gd name="connsiteX17" fmla="*/ 1387034 w 5330118"/>
                <a:gd name="connsiteY17" fmla="*/ 1006427 h 4559213"/>
                <a:gd name="connsiteX18" fmla="*/ 1327197 w 5330118"/>
                <a:gd name="connsiteY18" fmla="*/ 1049865 h 4559213"/>
                <a:gd name="connsiteX19" fmla="*/ 1268155 w 5330118"/>
                <a:gd name="connsiteY19" fmla="*/ 1094374 h 4559213"/>
                <a:gd name="connsiteX20" fmla="*/ 1040389 w 5330118"/>
                <a:gd name="connsiteY20" fmla="*/ 1283245 h 4559213"/>
                <a:gd name="connsiteX21" fmla="*/ 633794 w 5330118"/>
                <a:gd name="connsiteY21" fmla="*/ 1711714 h 4559213"/>
                <a:gd name="connsiteX22" fmla="*/ 460415 w 5330118"/>
                <a:gd name="connsiteY22" fmla="*/ 1950670 h 4559213"/>
                <a:gd name="connsiteX23" fmla="*/ 312810 w 5330118"/>
                <a:gd name="connsiteY23" fmla="*/ 2205715 h 4559213"/>
                <a:gd name="connsiteX24" fmla="*/ 280110 w 5330118"/>
                <a:gd name="connsiteY24" fmla="*/ 2271675 h 4559213"/>
                <a:gd name="connsiteX25" fmla="*/ 264214 w 5330118"/>
                <a:gd name="connsiteY25" fmla="*/ 2304923 h 4559213"/>
                <a:gd name="connsiteX26" fmla="*/ 249113 w 5330118"/>
                <a:gd name="connsiteY26" fmla="*/ 2338492 h 4559213"/>
                <a:gd name="connsiteX27" fmla="*/ 220272 w 5330118"/>
                <a:gd name="connsiteY27" fmla="*/ 2406168 h 4559213"/>
                <a:gd name="connsiteX28" fmla="*/ 193250 w 5330118"/>
                <a:gd name="connsiteY28" fmla="*/ 2474595 h 4559213"/>
                <a:gd name="connsiteX29" fmla="*/ 105368 w 5330118"/>
                <a:gd name="connsiteY29" fmla="*/ 2754843 h 4559213"/>
                <a:gd name="connsiteX30" fmla="*/ 34063 w 5330118"/>
                <a:gd name="connsiteY30" fmla="*/ 3335503 h 4559213"/>
                <a:gd name="connsiteX31" fmla="*/ 64038 w 5330118"/>
                <a:gd name="connsiteY31" fmla="*/ 3625404 h 4559213"/>
                <a:gd name="connsiteX32" fmla="*/ 155554 w 5330118"/>
                <a:gd name="connsiteY32" fmla="*/ 3902649 h 4559213"/>
                <a:gd name="connsiteX33" fmla="*/ 187118 w 5330118"/>
                <a:gd name="connsiteY33" fmla="*/ 3968931 h 4559213"/>
                <a:gd name="connsiteX34" fmla="*/ 222202 w 5330118"/>
                <a:gd name="connsiteY34" fmla="*/ 4033711 h 4559213"/>
                <a:gd name="connsiteX35" fmla="*/ 299980 w 5330118"/>
                <a:gd name="connsiteY35" fmla="*/ 4159303 h 4559213"/>
                <a:gd name="connsiteX36" fmla="*/ 385818 w 5330118"/>
                <a:gd name="connsiteY36" fmla="*/ 4280604 h 4559213"/>
                <a:gd name="connsiteX37" fmla="*/ 477786 w 5330118"/>
                <a:gd name="connsiteY37" fmla="*/ 4398474 h 4559213"/>
                <a:gd name="connsiteX38" fmla="*/ 609756 w 5330118"/>
                <a:gd name="connsiteY38" fmla="*/ 4559213 h 4559213"/>
                <a:gd name="connsiteX39" fmla="*/ 480825 w 5330118"/>
                <a:gd name="connsiteY39" fmla="*/ 4559213 h 4559213"/>
                <a:gd name="connsiteX40" fmla="*/ 404211 w 5330118"/>
                <a:gd name="connsiteY40" fmla="*/ 4446629 h 4559213"/>
                <a:gd name="connsiteX41" fmla="*/ 321439 w 5330118"/>
                <a:gd name="connsiteY41" fmla="*/ 4320180 h 4559213"/>
                <a:gd name="connsiteX42" fmla="*/ 242640 w 5330118"/>
                <a:gd name="connsiteY42" fmla="*/ 4190941 h 4559213"/>
                <a:gd name="connsiteX43" fmla="*/ 109909 w 5330118"/>
                <a:gd name="connsiteY43" fmla="*/ 3919809 h 4559213"/>
                <a:gd name="connsiteX44" fmla="*/ 26229 w 5330118"/>
                <a:gd name="connsiteY44" fmla="*/ 3632054 h 4559213"/>
                <a:gd name="connsiteX45" fmla="*/ 0 w 5330118"/>
                <a:gd name="connsiteY45" fmla="*/ 3335503 h 4559213"/>
                <a:gd name="connsiteX46" fmla="*/ 234352 w 5330118"/>
                <a:gd name="connsiteY46" fmla="*/ 2173647 h 4559213"/>
                <a:gd name="connsiteX47" fmla="*/ 360384 w 5330118"/>
                <a:gd name="connsiteY47" fmla="*/ 1898869 h 4559213"/>
                <a:gd name="connsiteX48" fmla="*/ 511282 w 5330118"/>
                <a:gd name="connsiteY48" fmla="*/ 1634172 h 4559213"/>
                <a:gd name="connsiteX49" fmla="*/ 884381 w 5330118"/>
                <a:gd name="connsiteY49" fmla="*/ 1143281 h 4559213"/>
                <a:gd name="connsiteX50" fmla="*/ 1104768 w 5330118"/>
                <a:gd name="connsiteY50" fmla="*/ 921806 h 4559213"/>
                <a:gd name="connsiteX51" fmla="*/ 1163128 w 5330118"/>
                <a:gd name="connsiteY51" fmla="*/ 869254 h 4559213"/>
                <a:gd name="connsiteX52" fmla="*/ 1222624 w 5330118"/>
                <a:gd name="connsiteY52" fmla="*/ 817773 h 4559213"/>
                <a:gd name="connsiteX53" fmla="*/ 1345591 w 5330118"/>
                <a:gd name="connsiteY53" fmla="*/ 718886 h 4559213"/>
                <a:gd name="connsiteX54" fmla="*/ 1883100 w 5330118"/>
                <a:gd name="connsiteY54" fmla="*/ 378362 h 4559213"/>
                <a:gd name="connsiteX55" fmla="*/ 3118895 w 5330118"/>
                <a:gd name="connsiteY55" fmla="*/ 13600 h 4559213"/>
                <a:gd name="connsiteX56" fmla="*/ 3444904 w 5330118"/>
                <a:gd name="connsiteY56" fmla="*/ 220 h 4559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5330118" h="4559213">
                  <a:moveTo>
                    <a:pt x="3444904" y="220"/>
                  </a:moveTo>
                  <a:cubicBezTo>
                    <a:pt x="3553706" y="1507"/>
                    <a:pt x="3662253" y="8452"/>
                    <a:pt x="3769380" y="20786"/>
                  </a:cubicBezTo>
                  <a:cubicBezTo>
                    <a:pt x="3983974" y="45668"/>
                    <a:pt x="4196072" y="90499"/>
                    <a:pt x="4399652" y="157746"/>
                  </a:cubicBezTo>
                  <a:cubicBezTo>
                    <a:pt x="4603235" y="224778"/>
                    <a:pt x="4797732" y="313798"/>
                    <a:pt x="4978946" y="421156"/>
                  </a:cubicBezTo>
                  <a:cubicBezTo>
                    <a:pt x="5069496" y="474943"/>
                    <a:pt x="5156611" y="533449"/>
                    <a:pt x="5239909" y="596177"/>
                  </a:cubicBezTo>
                  <a:lnTo>
                    <a:pt x="5330118" y="672101"/>
                  </a:lnTo>
                  <a:lnTo>
                    <a:pt x="5330118" y="817108"/>
                  </a:lnTo>
                  <a:lnTo>
                    <a:pt x="5165156" y="689392"/>
                  </a:lnTo>
                  <a:cubicBezTo>
                    <a:pt x="5082384" y="633729"/>
                    <a:pt x="4996431" y="582355"/>
                    <a:pt x="4907074" y="537310"/>
                  </a:cubicBezTo>
                  <a:cubicBezTo>
                    <a:pt x="4728926" y="446145"/>
                    <a:pt x="4538970" y="377933"/>
                    <a:pt x="4344130" y="331280"/>
                  </a:cubicBezTo>
                  <a:cubicBezTo>
                    <a:pt x="4149292" y="284518"/>
                    <a:pt x="3949571" y="258885"/>
                    <a:pt x="3749396" y="251913"/>
                  </a:cubicBezTo>
                  <a:cubicBezTo>
                    <a:pt x="3548993" y="243976"/>
                    <a:pt x="3350636" y="254701"/>
                    <a:pt x="3153752" y="282158"/>
                  </a:cubicBezTo>
                  <a:cubicBezTo>
                    <a:pt x="3055539" y="296422"/>
                    <a:pt x="2957892" y="314119"/>
                    <a:pt x="2861381" y="336106"/>
                  </a:cubicBezTo>
                  <a:cubicBezTo>
                    <a:pt x="2764870" y="358414"/>
                    <a:pt x="2669154" y="383833"/>
                    <a:pt x="2574686" y="413220"/>
                  </a:cubicBezTo>
                  <a:cubicBezTo>
                    <a:pt x="2480219" y="442499"/>
                    <a:pt x="2386888" y="475318"/>
                    <a:pt x="2294918" y="511569"/>
                  </a:cubicBezTo>
                  <a:cubicBezTo>
                    <a:pt x="2203063" y="547928"/>
                    <a:pt x="2112455" y="587610"/>
                    <a:pt x="2023438" y="630404"/>
                  </a:cubicBezTo>
                  <a:cubicBezTo>
                    <a:pt x="1845404" y="715883"/>
                    <a:pt x="1673274" y="813375"/>
                    <a:pt x="1508751" y="922342"/>
                  </a:cubicBezTo>
                  <a:cubicBezTo>
                    <a:pt x="1467763" y="949692"/>
                    <a:pt x="1426887" y="977470"/>
                    <a:pt x="1387034" y="1006427"/>
                  </a:cubicBezTo>
                  <a:cubicBezTo>
                    <a:pt x="1366824" y="1020585"/>
                    <a:pt x="1347067" y="1035279"/>
                    <a:pt x="1327197" y="1049865"/>
                  </a:cubicBezTo>
                  <a:cubicBezTo>
                    <a:pt x="1307213" y="1064343"/>
                    <a:pt x="1287571" y="1079252"/>
                    <a:pt x="1268155" y="1094374"/>
                  </a:cubicBezTo>
                  <a:cubicBezTo>
                    <a:pt x="1190152" y="1154757"/>
                    <a:pt x="1113851" y="1217392"/>
                    <a:pt x="1040389" y="1283245"/>
                  </a:cubicBezTo>
                  <a:cubicBezTo>
                    <a:pt x="893125" y="1414521"/>
                    <a:pt x="756533" y="1557701"/>
                    <a:pt x="633794" y="1711714"/>
                  </a:cubicBezTo>
                  <a:cubicBezTo>
                    <a:pt x="572480" y="1788721"/>
                    <a:pt x="514461" y="1868409"/>
                    <a:pt x="460415" y="1950670"/>
                  </a:cubicBezTo>
                  <a:cubicBezTo>
                    <a:pt x="407277" y="2033362"/>
                    <a:pt x="357091" y="2118091"/>
                    <a:pt x="312810" y="2205715"/>
                  </a:cubicBezTo>
                  <a:cubicBezTo>
                    <a:pt x="301342" y="2227488"/>
                    <a:pt x="290669" y="2249581"/>
                    <a:pt x="280110" y="2271675"/>
                  </a:cubicBezTo>
                  <a:lnTo>
                    <a:pt x="264214" y="2304923"/>
                  </a:lnTo>
                  <a:lnTo>
                    <a:pt x="249113" y="2338492"/>
                  </a:lnTo>
                  <a:cubicBezTo>
                    <a:pt x="239234" y="2360908"/>
                    <a:pt x="229243" y="2383324"/>
                    <a:pt x="220272" y="2406168"/>
                  </a:cubicBezTo>
                  <a:cubicBezTo>
                    <a:pt x="211302" y="2429012"/>
                    <a:pt x="201425" y="2451536"/>
                    <a:pt x="193250" y="2474595"/>
                  </a:cubicBezTo>
                  <a:cubicBezTo>
                    <a:pt x="158279" y="2566187"/>
                    <a:pt x="128643" y="2659711"/>
                    <a:pt x="105368" y="2754843"/>
                  </a:cubicBezTo>
                  <a:cubicBezTo>
                    <a:pt x="58134" y="2944678"/>
                    <a:pt x="33950" y="3140091"/>
                    <a:pt x="34063" y="3335503"/>
                  </a:cubicBezTo>
                  <a:cubicBezTo>
                    <a:pt x="34630" y="3432888"/>
                    <a:pt x="44282" y="3530058"/>
                    <a:pt x="64038" y="3625404"/>
                  </a:cubicBezTo>
                  <a:cubicBezTo>
                    <a:pt x="84817" y="3720536"/>
                    <a:pt x="114905" y="3813631"/>
                    <a:pt x="155554" y="3902649"/>
                  </a:cubicBezTo>
                  <a:cubicBezTo>
                    <a:pt x="165205" y="3925066"/>
                    <a:pt x="176446" y="3946945"/>
                    <a:pt x="187118" y="3968931"/>
                  </a:cubicBezTo>
                  <a:cubicBezTo>
                    <a:pt x="198700" y="3990597"/>
                    <a:pt x="209713" y="4012475"/>
                    <a:pt x="222202" y="4033711"/>
                  </a:cubicBezTo>
                  <a:cubicBezTo>
                    <a:pt x="246047" y="4076612"/>
                    <a:pt x="272615" y="4118225"/>
                    <a:pt x="299980" y="4159303"/>
                  </a:cubicBezTo>
                  <a:cubicBezTo>
                    <a:pt x="327230" y="4200488"/>
                    <a:pt x="356410" y="4240599"/>
                    <a:pt x="385818" y="4280604"/>
                  </a:cubicBezTo>
                  <a:cubicBezTo>
                    <a:pt x="415679" y="4320287"/>
                    <a:pt x="446676" y="4359434"/>
                    <a:pt x="477786" y="4398474"/>
                  </a:cubicBezTo>
                  <a:lnTo>
                    <a:pt x="609756" y="4559213"/>
                  </a:lnTo>
                  <a:lnTo>
                    <a:pt x="480825" y="4559213"/>
                  </a:lnTo>
                  <a:lnTo>
                    <a:pt x="404211" y="4446629"/>
                  </a:lnTo>
                  <a:cubicBezTo>
                    <a:pt x="376166" y="4404802"/>
                    <a:pt x="348461" y="4362759"/>
                    <a:pt x="321439" y="4320180"/>
                  </a:cubicBezTo>
                  <a:cubicBezTo>
                    <a:pt x="294415" y="4277601"/>
                    <a:pt x="267619" y="4234915"/>
                    <a:pt x="242640" y="4190941"/>
                  </a:cubicBezTo>
                  <a:cubicBezTo>
                    <a:pt x="192568" y="4103424"/>
                    <a:pt x="146584" y="4013334"/>
                    <a:pt x="109909" y="3919809"/>
                  </a:cubicBezTo>
                  <a:cubicBezTo>
                    <a:pt x="72554" y="3826608"/>
                    <a:pt x="44850" y="3729975"/>
                    <a:pt x="26229" y="3632054"/>
                  </a:cubicBezTo>
                  <a:cubicBezTo>
                    <a:pt x="8403" y="3534134"/>
                    <a:pt x="0" y="3434711"/>
                    <a:pt x="0" y="3335503"/>
                  </a:cubicBezTo>
                  <a:cubicBezTo>
                    <a:pt x="1476" y="2939959"/>
                    <a:pt x="82433" y="2545488"/>
                    <a:pt x="234352" y="2173647"/>
                  </a:cubicBezTo>
                  <a:cubicBezTo>
                    <a:pt x="272502" y="2080767"/>
                    <a:pt x="313831" y="1988745"/>
                    <a:pt x="360384" y="1898869"/>
                  </a:cubicBezTo>
                  <a:cubicBezTo>
                    <a:pt x="406255" y="1808669"/>
                    <a:pt x="456781" y="1720402"/>
                    <a:pt x="511282" y="1634172"/>
                  </a:cubicBezTo>
                  <a:cubicBezTo>
                    <a:pt x="620396" y="1461818"/>
                    <a:pt x="744951" y="1296973"/>
                    <a:pt x="884381" y="1143281"/>
                  </a:cubicBezTo>
                  <a:cubicBezTo>
                    <a:pt x="954438" y="1066703"/>
                    <a:pt x="1027559" y="992378"/>
                    <a:pt x="1104768" y="921806"/>
                  </a:cubicBezTo>
                  <a:cubicBezTo>
                    <a:pt x="1123956" y="904003"/>
                    <a:pt x="1143258" y="886414"/>
                    <a:pt x="1163128" y="869254"/>
                  </a:cubicBezTo>
                  <a:cubicBezTo>
                    <a:pt x="1182885" y="851985"/>
                    <a:pt x="1202300" y="834396"/>
                    <a:pt x="1222624" y="817773"/>
                  </a:cubicBezTo>
                  <a:cubicBezTo>
                    <a:pt x="1262819" y="783988"/>
                    <a:pt x="1304034" y="751277"/>
                    <a:pt x="1345591" y="718886"/>
                  </a:cubicBezTo>
                  <a:cubicBezTo>
                    <a:pt x="1512612" y="590184"/>
                    <a:pt x="1693030" y="476176"/>
                    <a:pt x="1883100" y="378362"/>
                  </a:cubicBezTo>
                  <a:cubicBezTo>
                    <a:pt x="2263126" y="182628"/>
                    <a:pt x="2685504" y="54677"/>
                    <a:pt x="3118895" y="13600"/>
                  </a:cubicBezTo>
                  <a:cubicBezTo>
                    <a:pt x="3227044" y="3304"/>
                    <a:pt x="3336102" y="-1067"/>
                    <a:pt x="3444904" y="22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32CECE0-15B8-4DAB-B839-B0082C6FF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4598" y="2512952"/>
              <a:ext cx="5307644" cy="4336518"/>
            </a:xfrm>
            <a:custGeom>
              <a:avLst/>
              <a:gdLst>
                <a:gd name="connsiteX0" fmla="*/ 5307644 w 5307644"/>
                <a:gd name="connsiteY0" fmla="*/ 4310537 h 4336518"/>
                <a:gd name="connsiteX1" fmla="*/ 5307644 w 5307644"/>
                <a:gd name="connsiteY1" fmla="*/ 4336518 h 4336518"/>
                <a:gd name="connsiteX2" fmla="*/ 5271469 w 5307644"/>
                <a:gd name="connsiteY2" fmla="*/ 4336518 h 4336518"/>
                <a:gd name="connsiteX3" fmla="*/ 3433280 w 5307644"/>
                <a:gd name="connsiteY3" fmla="*/ 1379 h 4336518"/>
                <a:gd name="connsiteX4" fmla="*/ 3739290 w 5307644"/>
                <a:gd name="connsiteY4" fmla="*/ 5668 h 4336518"/>
                <a:gd name="connsiteX5" fmla="*/ 4345494 w 5307644"/>
                <a:gd name="connsiteY5" fmla="*/ 94581 h 4336518"/>
                <a:gd name="connsiteX6" fmla="*/ 4922289 w 5307644"/>
                <a:gd name="connsiteY6" fmla="*/ 300933 h 4336518"/>
                <a:gd name="connsiteX7" fmla="*/ 5188801 w 5307644"/>
                <a:gd name="connsiteY7" fmla="*/ 449771 h 4336518"/>
                <a:gd name="connsiteX8" fmla="*/ 5307644 w 5307644"/>
                <a:gd name="connsiteY8" fmla="*/ 531018 h 4336518"/>
                <a:gd name="connsiteX9" fmla="*/ 5307644 w 5307644"/>
                <a:gd name="connsiteY9" fmla="*/ 868543 h 4336518"/>
                <a:gd name="connsiteX10" fmla="*/ 5256558 w 5307644"/>
                <a:gd name="connsiteY10" fmla="*/ 823998 h 4336518"/>
                <a:gd name="connsiteX11" fmla="*/ 4794554 w 5307644"/>
                <a:gd name="connsiteY11" fmla="*/ 538923 h 4336518"/>
                <a:gd name="connsiteX12" fmla="*/ 4274643 w 5307644"/>
                <a:gd name="connsiteY12" fmla="*/ 359921 h 4336518"/>
                <a:gd name="connsiteX13" fmla="*/ 3722940 w 5307644"/>
                <a:gd name="connsiteY13" fmla="*/ 285703 h 4336518"/>
                <a:gd name="connsiteX14" fmla="*/ 3163858 w 5307644"/>
                <a:gd name="connsiteY14" fmla="*/ 304579 h 4336518"/>
                <a:gd name="connsiteX15" fmla="*/ 2615108 w 5307644"/>
                <a:gd name="connsiteY15" fmla="*/ 413546 h 4336518"/>
                <a:gd name="connsiteX16" fmla="*/ 2090201 w 5307644"/>
                <a:gd name="connsiteY16" fmla="*/ 603167 h 4336518"/>
                <a:gd name="connsiteX17" fmla="*/ 1152228 w 5307644"/>
                <a:gd name="connsiteY17" fmla="*/ 1185758 h 4336518"/>
                <a:gd name="connsiteX18" fmla="*/ 768796 w 5307644"/>
                <a:gd name="connsiteY18" fmla="*/ 1574544 h 4336518"/>
                <a:gd name="connsiteX19" fmla="*/ 465637 w 5307644"/>
                <a:gd name="connsiteY19" fmla="*/ 2021033 h 4336518"/>
                <a:gd name="connsiteX20" fmla="*/ 259898 w 5307644"/>
                <a:gd name="connsiteY20" fmla="*/ 2514605 h 4336518"/>
                <a:gd name="connsiteX21" fmla="*/ 185075 w 5307644"/>
                <a:gd name="connsiteY21" fmla="*/ 3040781 h 4336518"/>
                <a:gd name="connsiteX22" fmla="*/ 216639 w 5307644"/>
                <a:gd name="connsiteY22" fmla="*/ 3298400 h 4336518"/>
                <a:gd name="connsiteX23" fmla="*/ 309857 w 5307644"/>
                <a:gd name="connsiteY23" fmla="*/ 3539393 h 4336518"/>
                <a:gd name="connsiteX24" fmla="*/ 374918 w 5307644"/>
                <a:gd name="connsiteY24" fmla="*/ 3652866 h 4336518"/>
                <a:gd name="connsiteX25" fmla="*/ 449628 w 5307644"/>
                <a:gd name="connsiteY25" fmla="*/ 3762691 h 4336518"/>
                <a:gd name="connsiteX26" fmla="*/ 622212 w 5307644"/>
                <a:gd name="connsiteY26" fmla="*/ 3974942 h 4336518"/>
                <a:gd name="connsiteX27" fmla="*/ 808989 w 5307644"/>
                <a:gd name="connsiteY27" fmla="*/ 4188802 h 4336518"/>
                <a:gd name="connsiteX28" fmla="*/ 901868 w 5307644"/>
                <a:gd name="connsiteY28" fmla="*/ 4300450 h 4336518"/>
                <a:gd name="connsiteX29" fmla="*/ 931233 w 5307644"/>
                <a:gd name="connsiteY29" fmla="*/ 4336518 h 4336518"/>
                <a:gd name="connsiteX30" fmla="*/ 512426 w 5307644"/>
                <a:gd name="connsiteY30" fmla="*/ 4336518 h 4336518"/>
                <a:gd name="connsiteX31" fmla="*/ 379799 w 5307644"/>
                <a:gd name="connsiteY31" fmla="*/ 4138930 h 4336518"/>
                <a:gd name="connsiteX32" fmla="*/ 226177 w 5307644"/>
                <a:gd name="connsiteY32" fmla="*/ 3891071 h 4336518"/>
                <a:gd name="connsiteX33" fmla="*/ 156916 w 5307644"/>
                <a:gd name="connsiteY33" fmla="*/ 3759688 h 4336518"/>
                <a:gd name="connsiteX34" fmla="*/ 98101 w 5307644"/>
                <a:gd name="connsiteY34" fmla="*/ 3622191 h 4336518"/>
                <a:gd name="connsiteX35" fmla="*/ 53025 w 5307644"/>
                <a:gd name="connsiteY35" fmla="*/ 3479547 h 4336518"/>
                <a:gd name="connsiteX36" fmla="*/ 36221 w 5307644"/>
                <a:gd name="connsiteY36" fmla="*/ 3406831 h 4336518"/>
                <a:gd name="connsiteX37" fmla="*/ 28841 w 5307644"/>
                <a:gd name="connsiteY37" fmla="*/ 3370365 h 4336518"/>
                <a:gd name="connsiteX38" fmla="*/ 22709 w 5307644"/>
                <a:gd name="connsiteY38" fmla="*/ 3333792 h 4336518"/>
                <a:gd name="connsiteX39" fmla="*/ 0 w 5307644"/>
                <a:gd name="connsiteY39" fmla="*/ 3040781 h 4336518"/>
                <a:gd name="connsiteX40" fmla="*/ 63017 w 5307644"/>
                <a:gd name="connsiteY40" fmla="*/ 2469880 h 4336518"/>
                <a:gd name="connsiteX41" fmla="*/ 252405 w 5307644"/>
                <a:gd name="connsiteY41" fmla="*/ 1922897 h 4336518"/>
                <a:gd name="connsiteX42" fmla="*/ 962499 w 5307644"/>
                <a:gd name="connsiteY42" fmla="*/ 993992 h 4336518"/>
                <a:gd name="connsiteX43" fmla="*/ 1433359 w 5307644"/>
                <a:gd name="connsiteY43" fmla="*/ 630088 h 4336518"/>
                <a:gd name="connsiteX44" fmla="*/ 1959628 w 5307644"/>
                <a:gd name="connsiteY44" fmla="*/ 341151 h 4336518"/>
                <a:gd name="connsiteX45" fmla="*/ 3127865 w 5307644"/>
                <a:gd name="connsiteY45" fmla="*/ 22508 h 4336518"/>
                <a:gd name="connsiteX46" fmla="*/ 3433280 w 5307644"/>
                <a:gd name="connsiteY46" fmla="*/ 1379 h 4336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5307644" h="4336518">
                  <a:moveTo>
                    <a:pt x="5307644" y="4310537"/>
                  </a:moveTo>
                  <a:lnTo>
                    <a:pt x="5307644" y="4336518"/>
                  </a:lnTo>
                  <a:lnTo>
                    <a:pt x="5271469" y="4336518"/>
                  </a:lnTo>
                  <a:close/>
                  <a:moveTo>
                    <a:pt x="3433280" y="1379"/>
                  </a:moveTo>
                  <a:cubicBezTo>
                    <a:pt x="3535397" y="-1410"/>
                    <a:pt x="3637614" y="38"/>
                    <a:pt x="3739290" y="5668"/>
                  </a:cubicBezTo>
                  <a:cubicBezTo>
                    <a:pt x="3942986" y="17360"/>
                    <a:pt x="4146567" y="45995"/>
                    <a:pt x="4345494" y="94581"/>
                  </a:cubicBezTo>
                  <a:cubicBezTo>
                    <a:pt x="4544420" y="143059"/>
                    <a:pt x="4738691" y="211700"/>
                    <a:pt x="4922289" y="300933"/>
                  </a:cubicBezTo>
                  <a:cubicBezTo>
                    <a:pt x="5013975" y="345550"/>
                    <a:pt x="5103219" y="395127"/>
                    <a:pt x="5188801" y="449771"/>
                  </a:cubicBezTo>
                  <a:lnTo>
                    <a:pt x="5307644" y="531018"/>
                  </a:lnTo>
                  <a:lnTo>
                    <a:pt x="5307644" y="868543"/>
                  </a:lnTo>
                  <a:lnTo>
                    <a:pt x="5256558" y="823998"/>
                  </a:lnTo>
                  <a:cubicBezTo>
                    <a:pt x="5114289" y="712993"/>
                    <a:pt x="4959758" y="616466"/>
                    <a:pt x="4794554" y="538923"/>
                  </a:cubicBezTo>
                  <a:cubicBezTo>
                    <a:pt x="4629462" y="461166"/>
                    <a:pt x="4454722" y="401534"/>
                    <a:pt x="4274643" y="359921"/>
                  </a:cubicBezTo>
                  <a:cubicBezTo>
                    <a:pt x="4094566" y="318200"/>
                    <a:pt x="3909491" y="294176"/>
                    <a:pt x="3722940" y="285703"/>
                  </a:cubicBezTo>
                  <a:cubicBezTo>
                    <a:pt x="3536050" y="276800"/>
                    <a:pt x="3349387" y="282700"/>
                    <a:pt x="3163858" y="304579"/>
                  </a:cubicBezTo>
                  <a:cubicBezTo>
                    <a:pt x="2978444" y="326565"/>
                    <a:pt x="2794732" y="363353"/>
                    <a:pt x="2615108" y="413546"/>
                  </a:cubicBezTo>
                  <a:cubicBezTo>
                    <a:pt x="2435370" y="463526"/>
                    <a:pt x="2260060" y="528198"/>
                    <a:pt x="2090201" y="603167"/>
                  </a:cubicBezTo>
                  <a:cubicBezTo>
                    <a:pt x="1749461" y="751496"/>
                    <a:pt x="1431316" y="948195"/>
                    <a:pt x="1152228" y="1185758"/>
                  </a:cubicBezTo>
                  <a:cubicBezTo>
                    <a:pt x="1013139" y="1304915"/>
                    <a:pt x="884268" y="1434903"/>
                    <a:pt x="768796" y="1574544"/>
                  </a:cubicBezTo>
                  <a:cubicBezTo>
                    <a:pt x="653096" y="1713971"/>
                    <a:pt x="551021" y="1863481"/>
                    <a:pt x="465637" y="2021033"/>
                  </a:cubicBezTo>
                  <a:cubicBezTo>
                    <a:pt x="380253" y="2178478"/>
                    <a:pt x="309176" y="2343324"/>
                    <a:pt x="259898" y="2514605"/>
                  </a:cubicBezTo>
                  <a:cubicBezTo>
                    <a:pt x="210508" y="2685457"/>
                    <a:pt x="184960" y="2863065"/>
                    <a:pt x="185075" y="3040781"/>
                  </a:cubicBezTo>
                  <a:cubicBezTo>
                    <a:pt x="186096" y="3128084"/>
                    <a:pt x="195180" y="3214743"/>
                    <a:pt x="216639" y="3298400"/>
                  </a:cubicBezTo>
                  <a:cubicBezTo>
                    <a:pt x="237759" y="3382163"/>
                    <a:pt x="270572" y="3462280"/>
                    <a:pt x="309857" y="3539393"/>
                  </a:cubicBezTo>
                  <a:cubicBezTo>
                    <a:pt x="329727" y="3577897"/>
                    <a:pt x="351755" y="3615649"/>
                    <a:pt x="374918" y="3652866"/>
                  </a:cubicBezTo>
                  <a:cubicBezTo>
                    <a:pt x="398420" y="3689974"/>
                    <a:pt x="423514" y="3726548"/>
                    <a:pt x="449628" y="3762691"/>
                  </a:cubicBezTo>
                  <a:cubicBezTo>
                    <a:pt x="502539" y="3834764"/>
                    <a:pt x="561354" y="3904692"/>
                    <a:pt x="622212" y="3974942"/>
                  </a:cubicBezTo>
                  <a:cubicBezTo>
                    <a:pt x="683071" y="4045299"/>
                    <a:pt x="746655" y="4115657"/>
                    <a:pt x="808989" y="4188802"/>
                  </a:cubicBezTo>
                  <a:cubicBezTo>
                    <a:pt x="840214" y="4225267"/>
                    <a:pt x="871097" y="4262591"/>
                    <a:pt x="901868" y="4300450"/>
                  </a:cubicBezTo>
                  <a:lnTo>
                    <a:pt x="931233" y="4336518"/>
                  </a:lnTo>
                  <a:lnTo>
                    <a:pt x="512426" y="4336518"/>
                  </a:lnTo>
                  <a:lnTo>
                    <a:pt x="379799" y="4138930"/>
                  </a:lnTo>
                  <a:cubicBezTo>
                    <a:pt x="327002" y="4059028"/>
                    <a:pt x="274886" y="3976765"/>
                    <a:pt x="226177" y="3891071"/>
                  </a:cubicBezTo>
                  <a:cubicBezTo>
                    <a:pt x="201878" y="3848171"/>
                    <a:pt x="178376" y="3804519"/>
                    <a:pt x="156916" y="3759688"/>
                  </a:cubicBezTo>
                  <a:cubicBezTo>
                    <a:pt x="135570" y="3714750"/>
                    <a:pt x="115700" y="3668954"/>
                    <a:pt x="98101" y="3622191"/>
                  </a:cubicBezTo>
                  <a:cubicBezTo>
                    <a:pt x="80842" y="3575323"/>
                    <a:pt x="65514" y="3527810"/>
                    <a:pt x="53025" y="3479547"/>
                  </a:cubicBezTo>
                  <a:cubicBezTo>
                    <a:pt x="47121" y="3455416"/>
                    <a:pt x="41103" y="3431176"/>
                    <a:pt x="36221" y="3406831"/>
                  </a:cubicBezTo>
                  <a:lnTo>
                    <a:pt x="28841" y="3370365"/>
                  </a:lnTo>
                  <a:lnTo>
                    <a:pt x="22709" y="3333792"/>
                  </a:lnTo>
                  <a:cubicBezTo>
                    <a:pt x="6700" y="3236194"/>
                    <a:pt x="0" y="3138058"/>
                    <a:pt x="0" y="3040781"/>
                  </a:cubicBezTo>
                  <a:cubicBezTo>
                    <a:pt x="454" y="2849337"/>
                    <a:pt x="21687" y="2657893"/>
                    <a:pt x="63017" y="2469880"/>
                  </a:cubicBezTo>
                  <a:cubicBezTo>
                    <a:pt x="104233" y="2281976"/>
                    <a:pt x="167362" y="2097718"/>
                    <a:pt x="252405" y="1922897"/>
                  </a:cubicBezTo>
                  <a:cubicBezTo>
                    <a:pt x="423286" y="1573257"/>
                    <a:pt x="670922" y="1260405"/>
                    <a:pt x="962499" y="993992"/>
                  </a:cubicBezTo>
                  <a:cubicBezTo>
                    <a:pt x="1108628" y="860786"/>
                    <a:pt x="1266566" y="739269"/>
                    <a:pt x="1433359" y="630088"/>
                  </a:cubicBezTo>
                  <a:cubicBezTo>
                    <a:pt x="1600380" y="521013"/>
                    <a:pt x="1776144" y="423843"/>
                    <a:pt x="1959628" y="341151"/>
                  </a:cubicBezTo>
                  <a:cubicBezTo>
                    <a:pt x="2327051" y="176950"/>
                    <a:pt x="2722633" y="68411"/>
                    <a:pt x="3127865" y="22508"/>
                  </a:cubicBezTo>
                  <a:cubicBezTo>
                    <a:pt x="3229145" y="11193"/>
                    <a:pt x="3331163" y="4168"/>
                    <a:pt x="3433280" y="137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C5373BF-BD61-4FCF-8ECF-21DFEBE0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3412" y="2537732"/>
              <a:ext cx="5308830" cy="4311738"/>
            </a:xfrm>
            <a:custGeom>
              <a:avLst/>
              <a:gdLst>
                <a:gd name="connsiteX0" fmla="*/ 5308830 w 5308830"/>
                <a:gd name="connsiteY0" fmla="*/ 4026353 h 4311738"/>
                <a:gd name="connsiteX1" fmla="*/ 5308830 w 5308830"/>
                <a:gd name="connsiteY1" fmla="*/ 4311738 h 4311738"/>
                <a:gd name="connsiteX2" fmla="*/ 4948051 w 5308830"/>
                <a:gd name="connsiteY2" fmla="*/ 4311738 h 4311738"/>
                <a:gd name="connsiteX3" fmla="*/ 5002803 w 5308830"/>
                <a:gd name="connsiteY3" fmla="*/ 4271506 h 4311738"/>
                <a:gd name="connsiteX4" fmla="*/ 5221147 w 5308830"/>
                <a:gd name="connsiteY4" fmla="*/ 4102386 h 4311738"/>
                <a:gd name="connsiteX5" fmla="*/ 3595773 w 5308830"/>
                <a:gd name="connsiteY5" fmla="*/ 0 h 4311738"/>
                <a:gd name="connsiteX6" fmla="*/ 5271266 w 5308830"/>
                <a:gd name="connsiteY6" fmla="*/ 516192 h 4311738"/>
                <a:gd name="connsiteX7" fmla="*/ 5308830 w 5308830"/>
                <a:gd name="connsiteY7" fmla="*/ 546905 h 4311738"/>
                <a:gd name="connsiteX8" fmla="*/ 5308830 w 5308830"/>
                <a:gd name="connsiteY8" fmla="*/ 1314056 h 4311738"/>
                <a:gd name="connsiteX9" fmla="*/ 5241798 w 5308830"/>
                <a:gd name="connsiteY9" fmla="*/ 1229961 h 4311738"/>
                <a:gd name="connsiteX10" fmla="*/ 4547599 w 5308830"/>
                <a:gd name="connsiteY10" fmla="*/ 723841 h 4311738"/>
                <a:gd name="connsiteX11" fmla="*/ 3595773 w 5308830"/>
                <a:gd name="connsiteY11" fmla="*/ 536258 h 4311738"/>
                <a:gd name="connsiteX12" fmla="*/ 2484874 w 5308830"/>
                <a:gd name="connsiteY12" fmla="*/ 738106 h 4311738"/>
                <a:gd name="connsiteX13" fmla="*/ 1497964 w 5308830"/>
                <a:gd name="connsiteY13" fmla="*/ 1292596 h 4311738"/>
                <a:gd name="connsiteX14" fmla="*/ 815348 w 5308830"/>
                <a:gd name="connsiteY14" fmla="*/ 2092157 h 4311738"/>
                <a:gd name="connsiteX15" fmla="*/ 567825 w 5308830"/>
                <a:gd name="connsiteY15" fmla="*/ 3022671 h 4311738"/>
                <a:gd name="connsiteX16" fmla="*/ 977486 w 5308830"/>
                <a:gd name="connsiteY16" fmla="*/ 3886690 h 4311738"/>
                <a:gd name="connsiteX17" fmla="*/ 1183907 w 5308830"/>
                <a:gd name="connsiteY17" fmla="*/ 4160932 h 4311738"/>
                <a:gd name="connsiteX18" fmla="*/ 1285607 w 5308830"/>
                <a:gd name="connsiteY18" fmla="*/ 4296799 h 4311738"/>
                <a:gd name="connsiteX19" fmla="*/ 1297817 w 5308830"/>
                <a:gd name="connsiteY19" fmla="*/ 4311738 h 4311738"/>
                <a:gd name="connsiteX20" fmla="*/ 602176 w 5308830"/>
                <a:gd name="connsiteY20" fmla="*/ 4311738 h 4311738"/>
                <a:gd name="connsiteX21" fmla="*/ 583893 w 5308830"/>
                <a:gd name="connsiteY21" fmla="*/ 4287205 h 4311738"/>
                <a:gd name="connsiteX22" fmla="*/ 0 w 5308830"/>
                <a:gd name="connsiteY22" fmla="*/ 3022564 h 4311738"/>
                <a:gd name="connsiteX23" fmla="*/ 3595773 w 5308830"/>
                <a:gd name="connsiteY23" fmla="*/ 0 h 4311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308830" h="4311738">
                  <a:moveTo>
                    <a:pt x="5308830" y="4026353"/>
                  </a:moveTo>
                  <a:lnTo>
                    <a:pt x="5308830" y="4311738"/>
                  </a:lnTo>
                  <a:lnTo>
                    <a:pt x="4948051" y="4311738"/>
                  </a:lnTo>
                  <a:lnTo>
                    <a:pt x="5002803" y="4271506"/>
                  </a:lnTo>
                  <a:cubicBezTo>
                    <a:pt x="5078400" y="4214990"/>
                    <a:pt x="5151610" y="4158780"/>
                    <a:pt x="5221147" y="4102386"/>
                  </a:cubicBezTo>
                  <a:close/>
                  <a:moveTo>
                    <a:pt x="3595773" y="0"/>
                  </a:moveTo>
                  <a:cubicBezTo>
                    <a:pt x="4261231" y="0"/>
                    <a:pt x="4825666" y="190293"/>
                    <a:pt x="5271266" y="516192"/>
                  </a:cubicBezTo>
                  <a:lnTo>
                    <a:pt x="5308830" y="546905"/>
                  </a:lnTo>
                  <a:lnTo>
                    <a:pt x="5308830" y="1314056"/>
                  </a:lnTo>
                  <a:lnTo>
                    <a:pt x="5241798" y="1229961"/>
                  </a:lnTo>
                  <a:cubicBezTo>
                    <a:pt x="5047072" y="1010846"/>
                    <a:pt x="4813516" y="840530"/>
                    <a:pt x="4547599" y="723841"/>
                  </a:cubicBezTo>
                  <a:cubicBezTo>
                    <a:pt x="4263856" y="599429"/>
                    <a:pt x="3943667" y="536258"/>
                    <a:pt x="3595773" y="536258"/>
                  </a:cubicBezTo>
                  <a:cubicBezTo>
                    <a:pt x="3226761" y="536258"/>
                    <a:pt x="2852980" y="604041"/>
                    <a:pt x="2484874" y="738106"/>
                  </a:cubicBezTo>
                  <a:cubicBezTo>
                    <a:pt x="2126422" y="868309"/>
                    <a:pt x="1785227" y="1060075"/>
                    <a:pt x="1497964" y="1292596"/>
                  </a:cubicBezTo>
                  <a:cubicBezTo>
                    <a:pt x="1205707" y="1529085"/>
                    <a:pt x="976010" y="1798180"/>
                    <a:pt x="815348" y="2092157"/>
                  </a:cubicBezTo>
                  <a:cubicBezTo>
                    <a:pt x="651166" y="2392675"/>
                    <a:pt x="567825" y="2705743"/>
                    <a:pt x="567825" y="3022671"/>
                  </a:cubicBezTo>
                  <a:cubicBezTo>
                    <a:pt x="567825" y="3341852"/>
                    <a:pt x="700784" y="3528255"/>
                    <a:pt x="977486" y="3886690"/>
                  </a:cubicBezTo>
                  <a:cubicBezTo>
                    <a:pt x="1044249" y="3973134"/>
                    <a:pt x="1113283" y="4062582"/>
                    <a:pt x="1183907" y="4160932"/>
                  </a:cubicBezTo>
                  <a:cubicBezTo>
                    <a:pt x="1217636" y="4207895"/>
                    <a:pt x="1251520" y="4253175"/>
                    <a:pt x="1285607" y="4296799"/>
                  </a:cubicBezTo>
                  <a:lnTo>
                    <a:pt x="1297817" y="4311738"/>
                  </a:lnTo>
                  <a:lnTo>
                    <a:pt x="602176" y="4311738"/>
                  </a:lnTo>
                  <a:lnTo>
                    <a:pt x="583893" y="4287205"/>
                  </a:lnTo>
                  <a:cubicBezTo>
                    <a:pt x="281395" y="3892133"/>
                    <a:pt x="0" y="3570338"/>
                    <a:pt x="0" y="3022564"/>
                  </a:cubicBezTo>
                  <a:cubicBezTo>
                    <a:pt x="0" y="1353193"/>
                    <a:pt x="1810660" y="0"/>
                    <a:pt x="359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E6B45AB-7CCC-4949-9DC2-116644B5F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3412" y="2537732"/>
              <a:ext cx="5308830" cy="4311738"/>
            </a:xfrm>
            <a:custGeom>
              <a:avLst/>
              <a:gdLst>
                <a:gd name="connsiteX0" fmla="*/ 5308830 w 5308830"/>
                <a:gd name="connsiteY0" fmla="*/ 3880900 h 4311738"/>
                <a:gd name="connsiteX1" fmla="*/ 5308830 w 5308830"/>
                <a:gd name="connsiteY1" fmla="*/ 4311738 h 4311738"/>
                <a:gd name="connsiteX2" fmla="*/ 4763109 w 5308830"/>
                <a:gd name="connsiteY2" fmla="*/ 4311738 h 4311738"/>
                <a:gd name="connsiteX3" fmla="*/ 4929066 w 5308830"/>
                <a:gd name="connsiteY3" fmla="*/ 4189789 h 4311738"/>
                <a:gd name="connsiteX4" fmla="*/ 5142959 w 5308830"/>
                <a:gd name="connsiteY4" fmla="*/ 4024320 h 4311738"/>
                <a:gd name="connsiteX5" fmla="*/ 3595773 w 5308830"/>
                <a:gd name="connsiteY5" fmla="*/ 0 h 4311738"/>
                <a:gd name="connsiteX6" fmla="*/ 5271266 w 5308830"/>
                <a:gd name="connsiteY6" fmla="*/ 516192 h 4311738"/>
                <a:gd name="connsiteX7" fmla="*/ 5308830 w 5308830"/>
                <a:gd name="connsiteY7" fmla="*/ 546905 h 4311738"/>
                <a:gd name="connsiteX8" fmla="*/ 5308830 w 5308830"/>
                <a:gd name="connsiteY8" fmla="*/ 1498438 h 4311738"/>
                <a:gd name="connsiteX9" fmla="*/ 5289422 w 5308830"/>
                <a:gd name="connsiteY9" fmla="*/ 1468062 h 4311738"/>
                <a:gd name="connsiteX10" fmla="*/ 5154710 w 5308830"/>
                <a:gd name="connsiteY10" fmla="*/ 1298924 h 4311738"/>
                <a:gd name="connsiteX11" fmla="*/ 4499685 w 5308830"/>
                <a:gd name="connsiteY11" fmla="*/ 821118 h 4311738"/>
                <a:gd name="connsiteX12" fmla="*/ 3595773 w 5308830"/>
                <a:gd name="connsiteY12" fmla="*/ 643510 h 4311738"/>
                <a:gd name="connsiteX13" fmla="*/ 2525523 w 5308830"/>
                <a:gd name="connsiteY13" fmla="*/ 838172 h 4311738"/>
                <a:gd name="connsiteX14" fmla="*/ 1571767 w 5308830"/>
                <a:gd name="connsiteY14" fmla="*/ 1374000 h 4311738"/>
                <a:gd name="connsiteX15" fmla="*/ 916173 w 5308830"/>
                <a:gd name="connsiteY15" fmla="*/ 2141277 h 4311738"/>
                <a:gd name="connsiteX16" fmla="*/ 681254 w 5308830"/>
                <a:gd name="connsiteY16" fmla="*/ 3022671 h 4311738"/>
                <a:gd name="connsiteX17" fmla="*/ 1069115 w 5308830"/>
                <a:gd name="connsiteY17" fmla="*/ 3823519 h 4311738"/>
                <a:gd name="connsiteX18" fmla="*/ 1277807 w 5308830"/>
                <a:gd name="connsiteY18" fmla="*/ 4100764 h 4311738"/>
                <a:gd name="connsiteX19" fmla="*/ 1373308 w 5308830"/>
                <a:gd name="connsiteY19" fmla="*/ 4228488 h 4311738"/>
                <a:gd name="connsiteX20" fmla="*/ 1441062 w 5308830"/>
                <a:gd name="connsiteY20" fmla="*/ 4311738 h 4311738"/>
                <a:gd name="connsiteX21" fmla="*/ 602176 w 5308830"/>
                <a:gd name="connsiteY21" fmla="*/ 4311738 h 4311738"/>
                <a:gd name="connsiteX22" fmla="*/ 583893 w 5308830"/>
                <a:gd name="connsiteY22" fmla="*/ 4287205 h 4311738"/>
                <a:gd name="connsiteX23" fmla="*/ 0 w 5308830"/>
                <a:gd name="connsiteY23" fmla="*/ 3022564 h 4311738"/>
                <a:gd name="connsiteX24" fmla="*/ 3595773 w 5308830"/>
                <a:gd name="connsiteY24" fmla="*/ 0 h 4311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08830" h="4311738">
                  <a:moveTo>
                    <a:pt x="5308830" y="3880900"/>
                  </a:moveTo>
                  <a:lnTo>
                    <a:pt x="5308830" y="4311738"/>
                  </a:lnTo>
                  <a:lnTo>
                    <a:pt x="4763109" y="4311738"/>
                  </a:lnTo>
                  <a:lnTo>
                    <a:pt x="4929066" y="4189789"/>
                  </a:lnTo>
                  <a:cubicBezTo>
                    <a:pt x="5003230" y="4134367"/>
                    <a:pt x="5074975" y="4079340"/>
                    <a:pt x="5142959" y="4024320"/>
                  </a:cubicBezTo>
                  <a:close/>
                  <a:moveTo>
                    <a:pt x="3595773" y="0"/>
                  </a:moveTo>
                  <a:cubicBezTo>
                    <a:pt x="4261231" y="0"/>
                    <a:pt x="4825666" y="190293"/>
                    <a:pt x="5271266" y="516192"/>
                  </a:cubicBezTo>
                  <a:lnTo>
                    <a:pt x="5308830" y="546905"/>
                  </a:lnTo>
                  <a:lnTo>
                    <a:pt x="5308830" y="1498438"/>
                  </a:lnTo>
                  <a:lnTo>
                    <a:pt x="5289422" y="1468062"/>
                  </a:lnTo>
                  <a:cubicBezTo>
                    <a:pt x="5247242" y="1408963"/>
                    <a:pt x="5202313" y="1352510"/>
                    <a:pt x="5154710" y="1298924"/>
                  </a:cubicBezTo>
                  <a:cubicBezTo>
                    <a:pt x="4970772" y="1091928"/>
                    <a:pt x="4750500" y="931159"/>
                    <a:pt x="4499685" y="821118"/>
                  </a:cubicBezTo>
                  <a:cubicBezTo>
                    <a:pt x="4231156" y="703248"/>
                    <a:pt x="3926977" y="643510"/>
                    <a:pt x="3595773" y="643510"/>
                  </a:cubicBezTo>
                  <a:cubicBezTo>
                    <a:pt x="3245836" y="643510"/>
                    <a:pt x="2875688" y="710757"/>
                    <a:pt x="2525523" y="838172"/>
                  </a:cubicBezTo>
                  <a:cubicBezTo>
                    <a:pt x="2179105" y="964084"/>
                    <a:pt x="1849265" y="1149415"/>
                    <a:pt x="1571767" y="1374000"/>
                  </a:cubicBezTo>
                  <a:cubicBezTo>
                    <a:pt x="1294611" y="1598264"/>
                    <a:pt x="1067980" y="1863603"/>
                    <a:pt x="916173" y="2141277"/>
                  </a:cubicBezTo>
                  <a:cubicBezTo>
                    <a:pt x="760280" y="2426459"/>
                    <a:pt x="681254" y="2723010"/>
                    <a:pt x="681254" y="3022671"/>
                  </a:cubicBezTo>
                  <a:cubicBezTo>
                    <a:pt x="681254" y="3309032"/>
                    <a:pt x="800134" y="3475166"/>
                    <a:pt x="1069115" y="3823519"/>
                  </a:cubicBezTo>
                  <a:cubicBezTo>
                    <a:pt x="1136445" y="3910714"/>
                    <a:pt x="1206047" y="4000912"/>
                    <a:pt x="1277807" y="4100764"/>
                  </a:cubicBezTo>
                  <a:cubicBezTo>
                    <a:pt x="1309528" y="4144925"/>
                    <a:pt x="1341351" y="4187490"/>
                    <a:pt x="1373308" y="4228488"/>
                  </a:cubicBezTo>
                  <a:lnTo>
                    <a:pt x="1441062" y="4311738"/>
                  </a:lnTo>
                  <a:lnTo>
                    <a:pt x="602176" y="4311738"/>
                  </a:lnTo>
                  <a:lnTo>
                    <a:pt x="583893" y="4287205"/>
                  </a:lnTo>
                  <a:cubicBezTo>
                    <a:pt x="281395" y="3892133"/>
                    <a:pt x="0" y="3570338"/>
                    <a:pt x="0" y="3022564"/>
                  </a:cubicBezTo>
                  <a:cubicBezTo>
                    <a:pt x="0" y="1353193"/>
                    <a:pt x="1810660" y="0"/>
                    <a:pt x="359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1D22245-3D67-419C-A6B5-DD0EB0D83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23758" y="0"/>
            <a:ext cx="5081407" cy="3133064"/>
            <a:chOff x="5907711" y="0"/>
            <a:chExt cx="5081407" cy="3133064"/>
          </a:xfrm>
          <a:solidFill>
            <a:schemeClr val="accent5">
              <a:alpha val="5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3A64720-9AA0-4796-8E62-15672228C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9200" y="0"/>
              <a:ext cx="5069918" cy="3111852"/>
            </a:xfrm>
            <a:custGeom>
              <a:avLst/>
              <a:gdLst>
                <a:gd name="connsiteX0" fmla="*/ 145909 w 5069918"/>
                <a:gd name="connsiteY0" fmla="*/ 0 h 3111852"/>
                <a:gd name="connsiteX1" fmla="*/ 205279 w 5069918"/>
                <a:gd name="connsiteY1" fmla="*/ 0 h 3111852"/>
                <a:gd name="connsiteX2" fmla="*/ 202868 w 5069918"/>
                <a:gd name="connsiteY2" fmla="*/ 5043 h 3111852"/>
                <a:gd name="connsiteX3" fmla="*/ 191273 w 5069918"/>
                <a:gd name="connsiteY3" fmla="*/ 30818 h 3111852"/>
                <a:gd name="connsiteX4" fmla="*/ 169129 w 5069918"/>
                <a:gd name="connsiteY4" fmla="*/ 82781 h 3111852"/>
                <a:gd name="connsiteX5" fmla="*/ 148381 w 5069918"/>
                <a:gd name="connsiteY5" fmla="*/ 135320 h 3111852"/>
                <a:gd name="connsiteX6" fmla="*/ 80903 w 5069918"/>
                <a:gd name="connsiteY6" fmla="*/ 350499 h 3111852"/>
                <a:gd name="connsiteX7" fmla="*/ 26154 w 5069918"/>
                <a:gd name="connsiteY7" fmla="*/ 796339 h 3111852"/>
                <a:gd name="connsiteX8" fmla="*/ 49170 w 5069918"/>
                <a:gd name="connsiteY8" fmla="*/ 1018931 h 3111852"/>
                <a:gd name="connsiteX9" fmla="*/ 119437 w 5069918"/>
                <a:gd name="connsiteY9" fmla="*/ 1231804 h 3111852"/>
                <a:gd name="connsiteX10" fmla="*/ 143672 w 5069918"/>
                <a:gd name="connsiteY10" fmla="*/ 1282696 h 3111852"/>
                <a:gd name="connsiteX11" fmla="*/ 170611 w 5069918"/>
                <a:gd name="connsiteY11" fmla="*/ 1332436 h 3111852"/>
                <a:gd name="connsiteX12" fmla="*/ 230330 w 5069918"/>
                <a:gd name="connsiteY12" fmla="*/ 1428867 h 3111852"/>
                <a:gd name="connsiteX13" fmla="*/ 296237 w 5069918"/>
                <a:gd name="connsiteY13" fmla="*/ 1522004 h 3111852"/>
                <a:gd name="connsiteX14" fmla="*/ 366853 w 5069918"/>
                <a:gd name="connsiteY14" fmla="*/ 1612506 h 3111852"/>
                <a:gd name="connsiteX15" fmla="*/ 513838 w 5069918"/>
                <a:gd name="connsiteY15" fmla="*/ 1791535 h 3111852"/>
                <a:gd name="connsiteX16" fmla="*/ 587330 w 5069918"/>
                <a:gd name="connsiteY16" fmla="*/ 1882283 h 3111852"/>
                <a:gd name="connsiteX17" fmla="*/ 658817 w 5069918"/>
                <a:gd name="connsiteY17" fmla="*/ 1974186 h 3111852"/>
                <a:gd name="connsiteX18" fmla="*/ 730305 w 5069918"/>
                <a:gd name="connsiteY18" fmla="*/ 2062959 h 3111852"/>
                <a:gd name="connsiteX19" fmla="*/ 805018 w 5069918"/>
                <a:gd name="connsiteY19" fmla="*/ 2148685 h 3111852"/>
                <a:gd name="connsiteX20" fmla="*/ 963424 w 5069918"/>
                <a:gd name="connsiteY20" fmla="*/ 2310337 h 3111852"/>
                <a:gd name="connsiteX21" fmla="*/ 1319204 w 5069918"/>
                <a:gd name="connsiteY21" fmla="*/ 2580196 h 3111852"/>
                <a:gd name="connsiteX22" fmla="*/ 1515882 w 5069918"/>
                <a:gd name="connsiteY22" fmla="*/ 2681651 h 3111852"/>
                <a:gd name="connsiteX23" fmla="*/ 1723456 w 5069918"/>
                <a:gd name="connsiteY23" fmla="*/ 2758319 h 3111852"/>
                <a:gd name="connsiteX24" fmla="*/ 1939662 w 5069918"/>
                <a:gd name="connsiteY24" fmla="*/ 2811269 h 3111852"/>
                <a:gd name="connsiteX25" fmla="*/ 2162581 w 5069918"/>
                <a:gd name="connsiteY25" fmla="*/ 2840916 h 3111852"/>
                <a:gd name="connsiteX26" fmla="*/ 2389597 w 5069918"/>
                <a:gd name="connsiteY26" fmla="*/ 2850221 h 3111852"/>
                <a:gd name="connsiteX27" fmla="*/ 2446002 w 5069918"/>
                <a:gd name="connsiteY27" fmla="*/ 2849808 h 3111852"/>
                <a:gd name="connsiteX28" fmla="*/ 2473638 w 5069918"/>
                <a:gd name="connsiteY28" fmla="*/ 2849151 h 3111852"/>
                <a:gd name="connsiteX29" fmla="*/ 2501187 w 5069918"/>
                <a:gd name="connsiteY29" fmla="*/ 2847832 h 3111852"/>
                <a:gd name="connsiteX30" fmla="*/ 2610685 w 5069918"/>
                <a:gd name="connsiteY30" fmla="*/ 2838774 h 3111852"/>
                <a:gd name="connsiteX31" fmla="*/ 3033071 w 5069918"/>
                <a:gd name="connsiteY31" fmla="*/ 2730979 h 3111852"/>
                <a:gd name="connsiteX32" fmla="*/ 3232974 w 5069918"/>
                <a:gd name="connsiteY32" fmla="*/ 2637430 h 3111852"/>
                <a:gd name="connsiteX33" fmla="*/ 3425990 w 5069918"/>
                <a:gd name="connsiteY33" fmla="*/ 2523622 h 3111852"/>
                <a:gd name="connsiteX34" fmla="*/ 3613601 w 5069918"/>
                <a:gd name="connsiteY34" fmla="*/ 2394827 h 3111852"/>
                <a:gd name="connsiteX35" fmla="*/ 3706185 w 5069918"/>
                <a:gd name="connsiteY35" fmla="*/ 2326642 h 3111852"/>
                <a:gd name="connsiteX36" fmla="*/ 3799729 w 5069918"/>
                <a:gd name="connsiteY36" fmla="*/ 2255904 h 3111852"/>
                <a:gd name="connsiteX37" fmla="*/ 4175561 w 5069918"/>
                <a:gd name="connsiteY37" fmla="*/ 1976821 h 3111852"/>
                <a:gd name="connsiteX38" fmla="*/ 4517132 w 5069918"/>
                <a:gd name="connsiteY38" fmla="*/ 1683080 h 3111852"/>
                <a:gd name="connsiteX39" fmla="*/ 4659758 w 5069918"/>
                <a:gd name="connsiteY39" fmla="*/ 1519452 h 3111852"/>
                <a:gd name="connsiteX40" fmla="*/ 4773178 w 5069918"/>
                <a:gd name="connsiteY40" fmla="*/ 1340423 h 3111852"/>
                <a:gd name="connsiteX41" fmla="*/ 4892092 w 5069918"/>
                <a:gd name="connsiteY41" fmla="*/ 938311 h 3111852"/>
                <a:gd name="connsiteX42" fmla="*/ 4898804 w 5069918"/>
                <a:gd name="connsiteY42" fmla="*/ 831503 h 3111852"/>
                <a:gd name="connsiteX43" fmla="*/ 4899153 w 5069918"/>
                <a:gd name="connsiteY43" fmla="*/ 776988 h 3111852"/>
                <a:gd name="connsiteX44" fmla="*/ 4898456 w 5069918"/>
                <a:gd name="connsiteY44" fmla="*/ 721484 h 3111852"/>
                <a:gd name="connsiteX45" fmla="*/ 4886774 w 5069918"/>
                <a:gd name="connsiteY45" fmla="*/ 499635 h 3111852"/>
                <a:gd name="connsiteX46" fmla="*/ 4815896 w 5069918"/>
                <a:gd name="connsiteY46" fmla="*/ 59970 h 3111852"/>
                <a:gd name="connsiteX47" fmla="*/ 4798654 w 5069918"/>
                <a:gd name="connsiteY47" fmla="*/ 0 h 3111852"/>
                <a:gd name="connsiteX48" fmla="*/ 4909441 w 5069918"/>
                <a:gd name="connsiteY48" fmla="*/ 0 h 3111852"/>
                <a:gd name="connsiteX49" fmla="*/ 4921297 w 5069918"/>
                <a:gd name="connsiteY49" fmla="*/ 34112 h 3111852"/>
                <a:gd name="connsiteX50" fmla="*/ 5027482 w 5069918"/>
                <a:gd name="connsiteY50" fmla="*/ 483740 h 3111852"/>
                <a:gd name="connsiteX51" fmla="*/ 5058082 w 5069918"/>
                <a:gd name="connsiteY51" fmla="*/ 712837 h 3111852"/>
                <a:gd name="connsiteX52" fmla="*/ 5063486 w 5069918"/>
                <a:gd name="connsiteY52" fmla="*/ 770400 h 3111852"/>
                <a:gd name="connsiteX53" fmla="*/ 5067846 w 5069918"/>
                <a:gd name="connsiteY53" fmla="*/ 829033 h 3111852"/>
                <a:gd name="connsiteX54" fmla="*/ 5069414 w 5069918"/>
                <a:gd name="connsiteY54" fmla="*/ 948521 h 3111852"/>
                <a:gd name="connsiteX55" fmla="*/ 5040732 w 5069918"/>
                <a:gd name="connsiteY55" fmla="*/ 1188571 h 3111852"/>
                <a:gd name="connsiteX56" fmla="*/ 4964102 w 5069918"/>
                <a:gd name="connsiteY56" fmla="*/ 1421620 h 3111852"/>
                <a:gd name="connsiteX57" fmla="*/ 4689486 w 5069918"/>
                <a:gd name="connsiteY57" fmla="*/ 1828757 h 3111852"/>
                <a:gd name="connsiteX58" fmla="*/ 4333792 w 5069918"/>
                <a:gd name="connsiteY58" fmla="*/ 2155355 h 3111852"/>
                <a:gd name="connsiteX59" fmla="*/ 3965196 w 5069918"/>
                <a:gd name="connsiteY59" fmla="*/ 2446790 h 3111852"/>
                <a:gd name="connsiteX60" fmla="*/ 3873745 w 5069918"/>
                <a:gd name="connsiteY60" fmla="*/ 2519916 h 3111852"/>
                <a:gd name="connsiteX61" fmla="*/ 3779416 w 5069918"/>
                <a:gd name="connsiteY61" fmla="*/ 2593454 h 3111852"/>
                <a:gd name="connsiteX62" fmla="*/ 3582739 w 5069918"/>
                <a:gd name="connsiteY62" fmla="*/ 2735343 h 3111852"/>
                <a:gd name="connsiteX63" fmla="*/ 3371851 w 5069918"/>
                <a:gd name="connsiteY63" fmla="*/ 2865126 h 3111852"/>
                <a:gd name="connsiteX64" fmla="*/ 3143614 w 5069918"/>
                <a:gd name="connsiteY64" fmla="*/ 2974568 h 3111852"/>
                <a:gd name="connsiteX65" fmla="*/ 2643552 w 5069918"/>
                <a:gd name="connsiteY65" fmla="*/ 3101304 h 3111852"/>
                <a:gd name="connsiteX66" fmla="*/ 2514264 w 5069918"/>
                <a:gd name="connsiteY66" fmla="*/ 3110445 h 3111852"/>
                <a:gd name="connsiteX67" fmla="*/ 2481920 w 5069918"/>
                <a:gd name="connsiteY67" fmla="*/ 3111598 h 3111852"/>
                <a:gd name="connsiteX68" fmla="*/ 2449664 w 5069918"/>
                <a:gd name="connsiteY68" fmla="*/ 3111763 h 3111852"/>
                <a:gd name="connsiteX69" fmla="*/ 2386284 w 5069918"/>
                <a:gd name="connsiteY69" fmla="*/ 3111022 h 3111852"/>
                <a:gd name="connsiteX70" fmla="*/ 2260658 w 5069918"/>
                <a:gd name="connsiteY70" fmla="*/ 3106080 h 3111852"/>
                <a:gd name="connsiteX71" fmla="*/ 2134945 w 5069918"/>
                <a:gd name="connsiteY71" fmla="*/ 3094716 h 3111852"/>
                <a:gd name="connsiteX72" fmla="*/ 1884564 w 5069918"/>
                <a:gd name="connsiteY72" fmla="*/ 3054200 h 3111852"/>
                <a:gd name="connsiteX73" fmla="*/ 1639764 w 5069918"/>
                <a:gd name="connsiteY73" fmla="*/ 2984286 h 3111852"/>
                <a:gd name="connsiteX74" fmla="*/ 1407081 w 5069918"/>
                <a:gd name="connsiteY74" fmla="*/ 2882913 h 3111852"/>
                <a:gd name="connsiteX75" fmla="*/ 1193491 w 5069918"/>
                <a:gd name="connsiteY75" fmla="*/ 2750989 h 3111852"/>
                <a:gd name="connsiteX76" fmla="*/ 836141 w 5069918"/>
                <a:gd name="connsiteY76" fmla="*/ 2418627 h 3111852"/>
                <a:gd name="connsiteX77" fmla="*/ 690812 w 5069918"/>
                <a:gd name="connsiteY77" fmla="*/ 2230210 h 3111852"/>
                <a:gd name="connsiteX78" fmla="*/ 562397 w 5069918"/>
                <a:gd name="connsiteY78" fmla="*/ 2033725 h 3111852"/>
                <a:gd name="connsiteX79" fmla="*/ 502504 w 5069918"/>
                <a:gd name="connsiteY79" fmla="*/ 1936223 h 3111852"/>
                <a:gd name="connsiteX80" fmla="*/ 440258 w 5069918"/>
                <a:gd name="connsiteY80" fmla="*/ 1840368 h 3111852"/>
                <a:gd name="connsiteX81" fmla="*/ 310360 w 5069918"/>
                <a:gd name="connsiteY81" fmla="*/ 1649481 h 3111852"/>
                <a:gd name="connsiteX82" fmla="*/ 246806 w 5069918"/>
                <a:gd name="connsiteY82" fmla="*/ 1552391 h 3111852"/>
                <a:gd name="connsiteX83" fmla="*/ 186303 w 5069918"/>
                <a:gd name="connsiteY83" fmla="*/ 1453160 h 3111852"/>
                <a:gd name="connsiteX84" fmla="*/ 84390 w 5069918"/>
                <a:gd name="connsiteY84" fmla="*/ 1244980 h 3111852"/>
                <a:gd name="connsiteX85" fmla="*/ 20139 w 5069918"/>
                <a:gd name="connsiteY85" fmla="*/ 1024037 h 3111852"/>
                <a:gd name="connsiteX86" fmla="*/ 0 w 5069918"/>
                <a:gd name="connsiteY86" fmla="*/ 796339 h 3111852"/>
                <a:gd name="connsiteX87" fmla="*/ 102773 w 5069918"/>
                <a:gd name="connsiteY87" fmla="*/ 121376 h 3111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5069918" h="3111852">
                  <a:moveTo>
                    <a:pt x="145909" y="0"/>
                  </a:moveTo>
                  <a:lnTo>
                    <a:pt x="205279" y="0"/>
                  </a:lnTo>
                  <a:lnTo>
                    <a:pt x="202868" y="5043"/>
                  </a:lnTo>
                  <a:lnTo>
                    <a:pt x="191273" y="30818"/>
                  </a:lnTo>
                  <a:cubicBezTo>
                    <a:pt x="183688" y="48029"/>
                    <a:pt x="176016" y="65240"/>
                    <a:pt x="169129" y="82781"/>
                  </a:cubicBezTo>
                  <a:cubicBezTo>
                    <a:pt x="162242" y="100321"/>
                    <a:pt x="154658" y="117615"/>
                    <a:pt x="148381" y="135320"/>
                  </a:cubicBezTo>
                  <a:cubicBezTo>
                    <a:pt x="121529" y="205646"/>
                    <a:pt x="98775" y="277455"/>
                    <a:pt x="80903" y="350499"/>
                  </a:cubicBezTo>
                  <a:cubicBezTo>
                    <a:pt x="44636" y="496258"/>
                    <a:pt x="26067" y="646299"/>
                    <a:pt x="26154" y="796339"/>
                  </a:cubicBezTo>
                  <a:cubicBezTo>
                    <a:pt x="26590" y="871114"/>
                    <a:pt x="34001" y="945722"/>
                    <a:pt x="49170" y="1018931"/>
                  </a:cubicBezTo>
                  <a:cubicBezTo>
                    <a:pt x="65124" y="1091975"/>
                    <a:pt x="88226" y="1163454"/>
                    <a:pt x="119437" y="1231804"/>
                  </a:cubicBezTo>
                  <a:cubicBezTo>
                    <a:pt x="126847" y="1249016"/>
                    <a:pt x="135478" y="1265815"/>
                    <a:pt x="143672" y="1282696"/>
                  </a:cubicBezTo>
                  <a:cubicBezTo>
                    <a:pt x="152565" y="1299331"/>
                    <a:pt x="161021" y="1316130"/>
                    <a:pt x="170611" y="1332436"/>
                  </a:cubicBezTo>
                  <a:cubicBezTo>
                    <a:pt x="188919" y="1365375"/>
                    <a:pt x="209319" y="1397327"/>
                    <a:pt x="230330" y="1428867"/>
                  </a:cubicBezTo>
                  <a:cubicBezTo>
                    <a:pt x="251253" y="1460489"/>
                    <a:pt x="273658" y="1491288"/>
                    <a:pt x="296237" y="1522004"/>
                  </a:cubicBezTo>
                  <a:cubicBezTo>
                    <a:pt x="319165" y="1552474"/>
                    <a:pt x="342966" y="1582531"/>
                    <a:pt x="366853" y="1612506"/>
                  </a:cubicBezTo>
                  <a:cubicBezTo>
                    <a:pt x="414714" y="1672540"/>
                    <a:pt x="464756" y="1731337"/>
                    <a:pt x="513838" y="1791535"/>
                  </a:cubicBezTo>
                  <a:cubicBezTo>
                    <a:pt x="538509" y="1821510"/>
                    <a:pt x="563094" y="1851732"/>
                    <a:pt x="587330" y="1882283"/>
                  </a:cubicBezTo>
                  <a:cubicBezTo>
                    <a:pt x="611479" y="1912588"/>
                    <a:pt x="635453" y="1944787"/>
                    <a:pt x="658817" y="1974186"/>
                  </a:cubicBezTo>
                  <a:cubicBezTo>
                    <a:pt x="682008" y="2004326"/>
                    <a:pt x="706330" y="2033560"/>
                    <a:pt x="730305" y="2062959"/>
                  </a:cubicBezTo>
                  <a:cubicBezTo>
                    <a:pt x="754977" y="2091864"/>
                    <a:pt x="779474" y="2120768"/>
                    <a:pt x="805018" y="2148685"/>
                  </a:cubicBezTo>
                  <a:cubicBezTo>
                    <a:pt x="855757" y="2204847"/>
                    <a:pt x="908500" y="2258951"/>
                    <a:pt x="963424" y="2310337"/>
                  </a:cubicBezTo>
                  <a:cubicBezTo>
                    <a:pt x="1073444" y="2412862"/>
                    <a:pt x="1192183" y="2504353"/>
                    <a:pt x="1319204" y="2580196"/>
                  </a:cubicBezTo>
                  <a:cubicBezTo>
                    <a:pt x="1382846" y="2617913"/>
                    <a:pt x="1448143" y="2652500"/>
                    <a:pt x="1515882" y="2681651"/>
                  </a:cubicBezTo>
                  <a:cubicBezTo>
                    <a:pt x="1583184" y="2711626"/>
                    <a:pt x="1652666" y="2736908"/>
                    <a:pt x="1723456" y="2758319"/>
                  </a:cubicBezTo>
                  <a:cubicBezTo>
                    <a:pt x="1794246" y="2779812"/>
                    <a:pt x="1866431" y="2797188"/>
                    <a:pt x="1939662" y="2811269"/>
                  </a:cubicBezTo>
                  <a:cubicBezTo>
                    <a:pt x="2012981" y="2825104"/>
                    <a:pt x="2087519" y="2834574"/>
                    <a:pt x="2162581" y="2840916"/>
                  </a:cubicBezTo>
                  <a:cubicBezTo>
                    <a:pt x="2237643" y="2847338"/>
                    <a:pt x="2313489" y="2850139"/>
                    <a:pt x="2389597" y="2850221"/>
                  </a:cubicBezTo>
                  <a:cubicBezTo>
                    <a:pt x="2408602" y="2850221"/>
                    <a:pt x="2427869" y="2850550"/>
                    <a:pt x="2446002" y="2849808"/>
                  </a:cubicBezTo>
                  <a:lnTo>
                    <a:pt x="2473638" y="2849151"/>
                  </a:lnTo>
                  <a:lnTo>
                    <a:pt x="2501187" y="2847832"/>
                  </a:lnTo>
                  <a:cubicBezTo>
                    <a:pt x="2537890" y="2846268"/>
                    <a:pt x="2574418" y="2842809"/>
                    <a:pt x="2610685" y="2838774"/>
                  </a:cubicBezTo>
                  <a:cubicBezTo>
                    <a:pt x="2755926" y="2821975"/>
                    <a:pt x="2897244" y="2785164"/>
                    <a:pt x="3033071" y="2730979"/>
                  </a:cubicBezTo>
                  <a:cubicBezTo>
                    <a:pt x="3101158" y="2704132"/>
                    <a:pt x="3167589" y="2672263"/>
                    <a:pt x="3232974" y="2637430"/>
                  </a:cubicBezTo>
                  <a:cubicBezTo>
                    <a:pt x="3298446" y="2602760"/>
                    <a:pt x="3362697" y="2564303"/>
                    <a:pt x="3425990" y="2523622"/>
                  </a:cubicBezTo>
                  <a:cubicBezTo>
                    <a:pt x="3489282" y="2482859"/>
                    <a:pt x="3551529" y="2439461"/>
                    <a:pt x="3613601" y="2394827"/>
                  </a:cubicBezTo>
                  <a:cubicBezTo>
                    <a:pt x="3644549" y="2372511"/>
                    <a:pt x="3675411" y="2349617"/>
                    <a:pt x="3706185" y="2326642"/>
                  </a:cubicBezTo>
                  <a:lnTo>
                    <a:pt x="3799729" y="2255904"/>
                  </a:lnTo>
                  <a:cubicBezTo>
                    <a:pt x="3926402" y="2160954"/>
                    <a:pt x="4053597" y="2070123"/>
                    <a:pt x="4175561" y="1976821"/>
                  </a:cubicBezTo>
                  <a:cubicBezTo>
                    <a:pt x="4297526" y="1883601"/>
                    <a:pt x="4414084" y="1787582"/>
                    <a:pt x="4517132" y="1683080"/>
                  </a:cubicBezTo>
                  <a:cubicBezTo>
                    <a:pt x="4568480" y="1630705"/>
                    <a:pt x="4616604" y="1576438"/>
                    <a:pt x="4659758" y="1519452"/>
                  </a:cubicBezTo>
                  <a:cubicBezTo>
                    <a:pt x="4702650" y="1462383"/>
                    <a:pt x="4741184" y="1402845"/>
                    <a:pt x="4773178" y="1340423"/>
                  </a:cubicBezTo>
                  <a:cubicBezTo>
                    <a:pt x="4837865" y="1215829"/>
                    <a:pt x="4877446" y="1079787"/>
                    <a:pt x="4892092" y="938311"/>
                  </a:cubicBezTo>
                  <a:cubicBezTo>
                    <a:pt x="4895666" y="902982"/>
                    <a:pt x="4897845" y="867325"/>
                    <a:pt x="4898804" y="831503"/>
                  </a:cubicBezTo>
                  <a:cubicBezTo>
                    <a:pt x="4899066" y="813633"/>
                    <a:pt x="4899414" y="795764"/>
                    <a:pt x="4899153" y="776988"/>
                  </a:cubicBezTo>
                  <a:cubicBezTo>
                    <a:pt x="4898979" y="758460"/>
                    <a:pt x="4899066" y="740012"/>
                    <a:pt x="4898456" y="721484"/>
                  </a:cubicBezTo>
                  <a:cubicBezTo>
                    <a:pt x="4896974" y="647452"/>
                    <a:pt x="4893226" y="573502"/>
                    <a:pt x="4886774" y="499635"/>
                  </a:cubicBezTo>
                  <a:cubicBezTo>
                    <a:pt x="4873610" y="351981"/>
                    <a:pt x="4851030" y="204740"/>
                    <a:pt x="4815896" y="59970"/>
                  </a:cubicBezTo>
                  <a:lnTo>
                    <a:pt x="4798654" y="0"/>
                  </a:lnTo>
                  <a:lnTo>
                    <a:pt x="4909441" y="0"/>
                  </a:lnTo>
                  <a:lnTo>
                    <a:pt x="4921297" y="34112"/>
                  </a:lnTo>
                  <a:cubicBezTo>
                    <a:pt x="4966630" y="181436"/>
                    <a:pt x="5002460" y="331724"/>
                    <a:pt x="5027482" y="483740"/>
                  </a:cubicBezTo>
                  <a:cubicBezTo>
                    <a:pt x="5040123" y="559749"/>
                    <a:pt x="5050323" y="636170"/>
                    <a:pt x="5058082" y="712837"/>
                  </a:cubicBezTo>
                  <a:cubicBezTo>
                    <a:pt x="5060261" y="732025"/>
                    <a:pt x="5061743" y="751213"/>
                    <a:pt x="5063486" y="770400"/>
                  </a:cubicBezTo>
                  <a:cubicBezTo>
                    <a:pt x="5065318" y="789340"/>
                    <a:pt x="5066625" y="809186"/>
                    <a:pt x="5067846" y="829033"/>
                  </a:cubicBezTo>
                  <a:cubicBezTo>
                    <a:pt x="5069851" y="868643"/>
                    <a:pt x="5070461" y="908500"/>
                    <a:pt x="5069414" y="948521"/>
                  </a:cubicBezTo>
                  <a:cubicBezTo>
                    <a:pt x="5067060" y="1028483"/>
                    <a:pt x="5057820" y="1109021"/>
                    <a:pt x="5040732" y="1188571"/>
                  </a:cubicBezTo>
                  <a:cubicBezTo>
                    <a:pt x="5023123" y="1268038"/>
                    <a:pt x="4997578" y="1346435"/>
                    <a:pt x="4964102" y="1421620"/>
                  </a:cubicBezTo>
                  <a:cubicBezTo>
                    <a:pt x="4897409" y="1572485"/>
                    <a:pt x="4799942" y="1709020"/>
                    <a:pt x="4689486" y="1828757"/>
                  </a:cubicBezTo>
                  <a:cubicBezTo>
                    <a:pt x="4579116" y="1949234"/>
                    <a:pt x="4456716" y="2054888"/>
                    <a:pt x="4333792" y="2155355"/>
                  </a:cubicBezTo>
                  <a:cubicBezTo>
                    <a:pt x="4210520" y="2255657"/>
                    <a:pt x="4085853" y="2350524"/>
                    <a:pt x="3965196" y="2446790"/>
                  </a:cubicBezTo>
                  <a:lnTo>
                    <a:pt x="3873745" y="2519916"/>
                  </a:lnTo>
                  <a:cubicBezTo>
                    <a:pt x="3842621" y="2544539"/>
                    <a:pt x="3811324" y="2569162"/>
                    <a:pt x="3779416" y="2593454"/>
                  </a:cubicBezTo>
                  <a:cubicBezTo>
                    <a:pt x="3715862" y="2642123"/>
                    <a:pt x="3650652" y="2689804"/>
                    <a:pt x="3582739" y="2735343"/>
                  </a:cubicBezTo>
                  <a:cubicBezTo>
                    <a:pt x="3514913" y="2780800"/>
                    <a:pt x="3445170" y="2824939"/>
                    <a:pt x="3371851" y="2865126"/>
                  </a:cubicBezTo>
                  <a:cubicBezTo>
                    <a:pt x="3298533" y="2905230"/>
                    <a:pt x="3222687" y="2942452"/>
                    <a:pt x="3143614" y="2974568"/>
                  </a:cubicBezTo>
                  <a:cubicBezTo>
                    <a:pt x="2985994" y="3039625"/>
                    <a:pt x="2815732" y="3083105"/>
                    <a:pt x="2643552" y="3101304"/>
                  </a:cubicBezTo>
                  <a:cubicBezTo>
                    <a:pt x="2600484" y="3105587"/>
                    <a:pt x="2557331" y="3109046"/>
                    <a:pt x="2514264" y="3110445"/>
                  </a:cubicBezTo>
                  <a:lnTo>
                    <a:pt x="2481920" y="3111598"/>
                  </a:lnTo>
                  <a:lnTo>
                    <a:pt x="2449664" y="3111763"/>
                  </a:lnTo>
                  <a:cubicBezTo>
                    <a:pt x="2427869" y="3112092"/>
                    <a:pt x="2407207" y="3111434"/>
                    <a:pt x="2386284" y="3111022"/>
                  </a:cubicBezTo>
                  <a:cubicBezTo>
                    <a:pt x="2344525" y="3110528"/>
                    <a:pt x="2302505" y="3108140"/>
                    <a:pt x="2260658" y="3106080"/>
                  </a:cubicBezTo>
                  <a:cubicBezTo>
                    <a:pt x="2218725" y="3102787"/>
                    <a:pt x="2176791" y="3099740"/>
                    <a:pt x="2134945" y="3094716"/>
                  </a:cubicBezTo>
                  <a:cubicBezTo>
                    <a:pt x="2051165" y="3085246"/>
                    <a:pt x="1967473" y="3072317"/>
                    <a:pt x="1884564" y="3054200"/>
                  </a:cubicBezTo>
                  <a:cubicBezTo>
                    <a:pt x="1801657" y="3036084"/>
                    <a:pt x="1719708" y="3012778"/>
                    <a:pt x="1639764" y="2984286"/>
                  </a:cubicBezTo>
                  <a:cubicBezTo>
                    <a:pt x="1559820" y="2955710"/>
                    <a:pt x="1481969" y="2921618"/>
                    <a:pt x="1407081" y="2882913"/>
                  </a:cubicBezTo>
                  <a:cubicBezTo>
                    <a:pt x="1332455" y="2843633"/>
                    <a:pt x="1260794" y="2799741"/>
                    <a:pt x="1193491" y="2750989"/>
                  </a:cubicBezTo>
                  <a:cubicBezTo>
                    <a:pt x="1058362" y="2653982"/>
                    <a:pt x="939973" y="2540257"/>
                    <a:pt x="836141" y="2418627"/>
                  </a:cubicBezTo>
                  <a:cubicBezTo>
                    <a:pt x="784444" y="2357523"/>
                    <a:pt x="736321" y="2294444"/>
                    <a:pt x="690812" y="2230210"/>
                  </a:cubicBezTo>
                  <a:cubicBezTo>
                    <a:pt x="645217" y="2165978"/>
                    <a:pt x="602674" y="2100345"/>
                    <a:pt x="562397" y="2033725"/>
                  </a:cubicBezTo>
                  <a:cubicBezTo>
                    <a:pt x="541823" y="2000044"/>
                    <a:pt x="522992" y="1968504"/>
                    <a:pt x="502504" y="1936223"/>
                  </a:cubicBezTo>
                  <a:cubicBezTo>
                    <a:pt x="482192" y="1904189"/>
                    <a:pt x="461530" y="1872155"/>
                    <a:pt x="440258" y="1840368"/>
                  </a:cubicBezTo>
                  <a:lnTo>
                    <a:pt x="310360" y="1649481"/>
                  </a:lnTo>
                  <a:cubicBezTo>
                    <a:pt x="288826" y="1617365"/>
                    <a:pt x="267555" y="1585084"/>
                    <a:pt x="246806" y="1552391"/>
                  </a:cubicBezTo>
                  <a:cubicBezTo>
                    <a:pt x="226057" y="1519698"/>
                    <a:pt x="205483" y="1486923"/>
                    <a:pt x="186303" y="1453160"/>
                  </a:cubicBezTo>
                  <a:cubicBezTo>
                    <a:pt x="147857" y="1385962"/>
                    <a:pt x="112550" y="1316790"/>
                    <a:pt x="84390" y="1244980"/>
                  </a:cubicBezTo>
                  <a:cubicBezTo>
                    <a:pt x="55708" y="1173418"/>
                    <a:pt x="34436" y="1099222"/>
                    <a:pt x="20139" y="1024037"/>
                  </a:cubicBezTo>
                  <a:cubicBezTo>
                    <a:pt x="6452" y="948852"/>
                    <a:pt x="0" y="872513"/>
                    <a:pt x="0" y="796339"/>
                  </a:cubicBezTo>
                  <a:cubicBezTo>
                    <a:pt x="850" y="568560"/>
                    <a:pt x="36028" y="341245"/>
                    <a:pt x="102773" y="1213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1BCBF53-F859-485D-8008-16DE1F4FB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3885" y="1"/>
              <a:ext cx="4960549" cy="2918955"/>
            </a:xfrm>
            <a:custGeom>
              <a:avLst/>
              <a:gdLst>
                <a:gd name="connsiteX0" fmla="*/ 154335 w 4960549"/>
                <a:gd name="connsiteY0" fmla="*/ 0 h 2918955"/>
                <a:gd name="connsiteX1" fmla="*/ 347871 w 4960549"/>
                <a:gd name="connsiteY1" fmla="*/ 0 h 2918955"/>
                <a:gd name="connsiteX2" fmla="*/ 268143 w 4960549"/>
                <a:gd name="connsiteY2" fmla="*/ 165468 h 2918955"/>
                <a:gd name="connsiteX3" fmla="*/ 199554 w 4960549"/>
                <a:gd name="connsiteY3" fmla="*/ 358938 h 2918955"/>
                <a:gd name="connsiteX4" fmla="*/ 142104 w 4960549"/>
                <a:gd name="connsiteY4" fmla="*/ 762944 h 2918955"/>
                <a:gd name="connsiteX5" fmla="*/ 166339 w 4960549"/>
                <a:gd name="connsiteY5" fmla="*/ 960748 h 2918955"/>
                <a:gd name="connsiteX6" fmla="*/ 237914 w 4960549"/>
                <a:gd name="connsiteY6" fmla="*/ 1145787 h 2918955"/>
                <a:gd name="connsiteX7" fmla="*/ 287868 w 4960549"/>
                <a:gd name="connsiteY7" fmla="*/ 1232913 h 2918955"/>
                <a:gd name="connsiteX8" fmla="*/ 345232 w 4960549"/>
                <a:gd name="connsiteY8" fmla="*/ 1317239 h 2918955"/>
                <a:gd name="connsiteX9" fmla="*/ 477745 w 4960549"/>
                <a:gd name="connsiteY9" fmla="*/ 1480209 h 2918955"/>
                <a:gd name="connsiteX10" fmla="*/ 621156 w 4960549"/>
                <a:gd name="connsiteY10" fmla="*/ 1644414 h 2918955"/>
                <a:gd name="connsiteX11" fmla="*/ 692469 w 4960549"/>
                <a:gd name="connsiteY11" fmla="*/ 1730140 h 2918955"/>
                <a:gd name="connsiteX12" fmla="*/ 726731 w 4960549"/>
                <a:gd name="connsiteY12" fmla="*/ 1772220 h 2918955"/>
                <a:gd name="connsiteX13" fmla="*/ 760295 w 4960549"/>
                <a:gd name="connsiteY13" fmla="*/ 1812489 h 2918955"/>
                <a:gd name="connsiteX14" fmla="*/ 1048685 w 4960549"/>
                <a:gd name="connsiteY14" fmla="*/ 2110101 h 2918955"/>
                <a:gd name="connsiteX15" fmla="*/ 1202035 w 4960549"/>
                <a:gd name="connsiteY15" fmla="*/ 2244002 h 2918955"/>
                <a:gd name="connsiteX16" fmla="*/ 1362620 w 4960549"/>
                <a:gd name="connsiteY16" fmla="*/ 2367443 h 2918955"/>
                <a:gd name="connsiteX17" fmla="*/ 1721364 w 4960549"/>
                <a:gd name="connsiteY17" fmla="*/ 2562694 h 2918955"/>
                <a:gd name="connsiteX18" fmla="*/ 1922052 w 4960549"/>
                <a:gd name="connsiteY18" fmla="*/ 2617868 h 2918955"/>
                <a:gd name="connsiteX19" fmla="*/ 1973488 w 4960549"/>
                <a:gd name="connsiteY19" fmla="*/ 2627586 h 2918955"/>
                <a:gd name="connsiteX20" fmla="*/ 2025360 w 4960549"/>
                <a:gd name="connsiteY20" fmla="*/ 2635738 h 2918955"/>
                <a:gd name="connsiteX21" fmla="*/ 2130063 w 4960549"/>
                <a:gd name="connsiteY21" fmla="*/ 2647432 h 2918955"/>
                <a:gd name="connsiteX22" fmla="*/ 2182719 w 4960549"/>
                <a:gd name="connsiteY22" fmla="*/ 2651220 h 2918955"/>
                <a:gd name="connsiteX23" fmla="*/ 2235551 w 4960549"/>
                <a:gd name="connsiteY23" fmla="*/ 2653855 h 2918955"/>
                <a:gd name="connsiteX24" fmla="*/ 2288556 w 4960549"/>
                <a:gd name="connsiteY24" fmla="*/ 2655008 h 2918955"/>
                <a:gd name="connsiteX25" fmla="*/ 2341648 w 4960549"/>
                <a:gd name="connsiteY25" fmla="*/ 2654761 h 2918955"/>
                <a:gd name="connsiteX26" fmla="*/ 2368238 w 4960549"/>
                <a:gd name="connsiteY26" fmla="*/ 2654514 h 2918955"/>
                <a:gd name="connsiteX27" fmla="*/ 2393869 w 4960549"/>
                <a:gd name="connsiteY27" fmla="*/ 2653443 h 2918955"/>
                <a:gd name="connsiteX28" fmla="*/ 2419413 w 4960549"/>
                <a:gd name="connsiteY28" fmla="*/ 2652208 h 2918955"/>
                <a:gd name="connsiteX29" fmla="*/ 2444869 w 4960549"/>
                <a:gd name="connsiteY29" fmla="*/ 2650232 h 2918955"/>
                <a:gd name="connsiteX30" fmla="*/ 2545823 w 4960549"/>
                <a:gd name="connsiteY30" fmla="*/ 2638456 h 2918955"/>
                <a:gd name="connsiteX31" fmla="*/ 2930373 w 4960549"/>
                <a:gd name="connsiteY31" fmla="*/ 2519213 h 2918955"/>
                <a:gd name="connsiteX32" fmla="*/ 3285631 w 4960549"/>
                <a:gd name="connsiteY32" fmla="*/ 2310210 h 2918955"/>
                <a:gd name="connsiteX33" fmla="*/ 3371764 w 4960549"/>
                <a:gd name="connsiteY33" fmla="*/ 2248778 h 2918955"/>
                <a:gd name="connsiteX34" fmla="*/ 3457898 w 4960549"/>
                <a:gd name="connsiteY34" fmla="*/ 2185286 h 2918955"/>
                <a:gd name="connsiteX35" fmla="*/ 3632344 w 4960549"/>
                <a:gd name="connsiteY35" fmla="*/ 2053527 h 2918955"/>
                <a:gd name="connsiteX36" fmla="*/ 3990915 w 4960549"/>
                <a:gd name="connsiteY36" fmla="*/ 1798490 h 2918955"/>
                <a:gd name="connsiteX37" fmla="*/ 4324988 w 4960549"/>
                <a:gd name="connsiteY37" fmla="*/ 1544854 h 2918955"/>
                <a:gd name="connsiteX38" fmla="*/ 4592107 w 4960549"/>
                <a:gd name="connsiteY38" fmla="*/ 1254159 h 2918955"/>
                <a:gd name="connsiteX39" fmla="*/ 4683123 w 4960549"/>
                <a:gd name="connsiteY39" fmla="*/ 1085179 h 2918955"/>
                <a:gd name="connsiteX40" fmla="*/ 4738568 w 4960549"/>
                <a:gd name="connsiteY40" fmla="*/ 900551 h 2918955"/>
                <a:gd name="connsiteX41" fmla="*/ 4753913 w 4960549"/>
                <a:gd name="connsiteY41" fmla="*/ 803708 h 2918955"/>
                <a:gd name="connsiteX42" fmla="*/ 4756441 w 4960549"/>
                <a:gd name="connsiteY42" fmla="*/ 779167 h 2918955"/>
                <a:gd name="connsiteX43" fmla="*/ 4758358 w 4960549"/>
                <a:gd name="connsiteY43" fmla="*/ 754133 h 2918955"/>
                <a:gd name="connsiteX44" fmla="*/ 4761147 w 4960549"/>
                <a:gd name="connsiteY44" fmla="*/ 702417 h 2918955"/>
                <a:gd name="connsiteX45" fmla="*/ 4756353 w 4960549"/>
                <a:gd name="connsiteY45" fmla="*/ 495638 h 2918955"/>
                <a:gd name="connsiteX46" fmla="*/ 4725578 w 4960549"/>
                <a:gd name="connsiteY46" fmla="*/ 291411 h 2918955"/>
                <a:gd name="connsiteX47" fmla="*/ 4673358 w 4960549"/>
                <a:gd name="connsiteY47" fmla="*/ 92042 h 2918955"/>
                <a:gd name="connsiteX48" fmla="*/ 4644342 w 4960549"/>
                <a:gd name="connsiteY48" fmla="*/ 0 h 2918955"/>
                <a:gd name="connsiteX49" fmla="*/ 4862756 w 4960549"/>
                <a:gd name="connsiteY49" fmla="*/ 0 h 2918955"/>
                <a:gd name="connsiteX50" fmla="*/ 4876138 w 4960549"/>
                <a:gd name="connsiteY50" fmla="*/ 45680 h 2918955"/>
                <a:gd name="connsiteX51" fmla="*/ 4911707 w 4960549"/>
                <a:gd name="connsiteY51" fmla="*/ 263329 h 2918955"/>
                <a:gd name="connsiteX52" fmla="*/ 4934809 w 4960549"/>
                <a:gd name="connsiteY52" fmla="*/ 481145 h 2918955"/>
                <a:gd name="connsiteX53" fmla="*/ 4953205 w 4960549"/>
                <a:gd name="connsiteY53" fmla="*/ 698959 h 2918955"/>
                <a:gd name="connsiteX54" fmla="*/ 4956953 w 4960549"/>
                <a:gd name="connsiteY54" fmla="*/ 753557 h 2918955"/>
                <a:gd name="connsiteX55" fmla="*/ 4958611 w 4960549"/>
                <a:gd name="connsiteY55" fmla="*/ 781638 h 2918955"/>
                <a:gd name="connsiteX56" fmla="*/ 4959831 w 4960549"/>
                <a:gd name="connsiteY56" fmla="*/ 810213 h 2918955"/>
                <a:gd name="connsiteX57" fmla="*/ 4958174 w 4960549"/>
                <a:gd name="connsiteY57" fmla="*/ 925338 h 2918955"/>
                <a:gd name="connsiteX58" fmla="*/ 4834030 w 4960549"/>
                <a:gd name="connsiteY58" fmla="*/ 1377519 h 2918955"/>
                <a:gd name="connsiteX59" fmla="*/ 4558106 w 4960549"/>
                <a:gd name="connsiteY59" fmla="*/ 1761515 h 2918955"/>
                <a:gd name="connsiteX60" fmla="*/ 4389937 w 4960549"/>
                <a:gd name="connsiteY60" fmla="*/ 1921603 h 2918955"/>
                <a:gd name="connsiteX61" fmla="*/ 4214618 w 4960549"/>
                <a:gd name="connsiteY61" fmla="*/ 2067115 h 2918955"/>
                <a:gd name="connsiteX62" fmla="*/ 3858489 w 4960549"/>
                <a:gd name="connsiteY62" fmla="*/ 2329316 h 2918955"/>
                <a:gd name="connsiteX63" fmla="*/ 3768868 w 4960549"/>
                <a:gd name="connsiteY63" fmla="*/ 2393301 h 2918955"/>
                <a:gd name="connsiteX64" fmla="*/ 3676806 w 4960549"/>
                <a:gd name="connsiteY64" fmla="*/ 2457698 h 2918955"/>
                <a:gd name="connsiteX65" fmla="*/ 3582477 w 4960549"/>
                <a:gd name="connsiteY65" fmla="*/ 2521272 h 2918955"/>
                <a:gd name="connsiteX66" fmla="*/ 3485185 w 4960549"/>
                <a:gd name="connsiteY66" fmla="*/ 2583035 h 2918955"/>
                <a:gd name="connsiteX67" fmla="*/ 3280923 w 4960549"/>
                <a:gd name="connsiteY67" fmla="*/ 2698983 h 2918955"/>
                <a:gd name="connsiteX68" fmla="*/ 3061230 w 4960549"/>
                <a:gd name="connsiteY68" fmla="*/ 2797555 h 2918955"/>
                <a:gd name="connsiteX69" fmla="*/ 2583137 w 4960549"/>
                <a:gd name="connsiteY69" fmla="*/ 2910950 h 2918955"/>
                <a:gd name="connsiteX70" fmla="*/ 2460038 w 4960549"/>
                <a:gd name="connsiteY70" fmla="*/ 2918280 h 2918955"/>
                <a:gd name="connsiteX71" fmla="*/ 2429263 w 4960549"/>
                <a:gd name="connsiteY71" fmla="*/ 2918938 h 2918955"/>
                <a:gd name="connsiteX72" fmla="*/ 2398576 w 4960549"/>
                <a:gd name="connsiteY72" fmla="*/ 2918774 h 2918955"/>
                <a:gd name="connsiteX73" fmla="*/ 2367977 w 4960549"/>
                <a:gd name="connsiteY73" fmla="*/ 2918444 h 2918955"/>
                <a:gd name="connsiteX74" fmla="*/ 2338249 w 4960549"/>
                <a:gd name="connsiteY74" fmla="*/ 2917374 h 2918955"/>
                <a:gd name="connsiteX75" fmla="*/ 2100770 w 4960549"/>
                <a:gd name="connsiteY75" fmla="*/ 2899503 h 2918955"/>
                <a:gd name="connsiteX76" fmla="*/ 1864776 w 4960549"/>
                <a:gd name="connsiteY76" fmla="*/ 2860141 h 2918955"/>
                <a:gd name="connsiteX77" fmla="*/ 1632964 w 4960549"/>
                <a:gd name="connsiteY77" fmla="*/ 2798461 h 2918955"/>
                <a:gd name="connsiteX78" fmla="*/ 1189219 w 4960549"/>
                <a:gd name="connsiteY78" fmla="*/ 2613010 h 2918955"/>
                <a:gd name="connsiteX79" fmla="*/ 815305 w 4960549"/>
                <a:gd name="connsiteY79" fmla="*/ 2324292 h 2918955"/>
                <a:gd name="connsiteX80" fmla="*/ 663699 w 4960549"/>
                <a:gd name="connsiteY80" fmla="*/ 2150535 h 2918955"/>
                <a:gd name="connsiteX81" fmla="*/ 531274 w 4960549"/>
                <a:gd name="connsiteY81" fmla="*/ 1966565 h 2918955"/>
                <a:gd name="connsiteX82" fmla="*/ 500325 w 4960549"/>
                <a:gd name="connsiteY82" fmla="*/ 1919709 h 2918955"/>
                <a:gd name="connsiteX83" fmla="*/ 470771 w 4960549"/>
                <a:gd name="connsiteY83" fmla="*/ 1874252 h 2918955"/>
                <a:gd name="connsiteX84" fmla="*/ 412448 w 4960549"/>
                <a:gd name="connsiteY84" fmla="*/ 1786137 h 2918955"/>
                <a:gd name="connsiteX85" fmla="*/ 291616 w 4960549"/>
                <a:gd name="connsiteY85" fmla="*/ 1606122 h 2918955"/>
                <a:gd name="connsiteX86" fmla="*/ 173662 w 4960549"/>
                <a:gd name="connsiteY86" fmla="*/ 1415812 h 2918955"/>
                <a:gd name="connsiteX87" fmla="*/ 120483 w 4960549"/>
                <a:gd name="connsiteY87" fmla="*/ 1314934 h 2918955"/>
                <a:gd name="connsiteX88" fmla="*/ 75324 w 4960549"/>
                <a:gd name="connsiteY88" fmla="*/ 1209361 h 2918955"/>
                <a:gd name="connsiteX89" fmla="*/ 40713 w 4960549"/>
                <a:gd name="connsiteY89" fmla="*/ 1099837 h 2918955"/>
                <a:gd name="connsiteX90" fmla="*/ 27811 w 4960549"/>
                <a:gd name="connsiteY90" fmla="*/ 1044004 h 2918955"/>
                <a:gd name="connsiteX91" fmla="*/ 22144 w 4960549"/>
                <a:gd name="connsiteY91" fmla="*/ 1016004 h 2918955"/>
                <a:gd name="connsiteX92" fmla="*/ 17436 w 4960549"/>
                <a:gd name="connsiteY92" fmla="*/ 987923 h 2918955"/>
                <a:gd name="connsiteX93" fmla="*/ 0 w 4960549"/>
                <a:gd name="connsiteY93" fmla="*/ 762944 h 2918955"/>
                <a:gd name="connsiteX94" fmla="*/ 48385 w 4960549"/>
                <a:gd name="connsiteY94" fmla="*/ 324597 h 2918955"/>
                <a:gd name="connsiteX95" fmla="*/ 108474 w 4960549"/>
                <a:gd name="connsiteY95" fmla="*/ 110839 h 291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4960549" h="2918955">
                  <a:moveTo>
                    <a:pt x="154335" y="0"/>
                  </a:moveTo>
                  <a:lnTo>
                    <a:pt x="347871" y="0"/>
                  </a:lnTo>
                  <a:lnTo>
                    <a:pt x="268143" y="165468"/>
                  </a:lnTo>
                  <a:cubicBezTo>
                    <a:pt x="241575" y="228661"/>
                    <a:pt x="218473" y="293182"/>
                    <a:pt x="199554" y="358938"/>
                  </a:cubicBezTo>
                  <a:cubicBezTo>
                    <a:pt x="161632" y="490121"/>
                    <a:pt x="142016" y="626491"/>
                    <a:pt x="142104" y="762944"/>
                  </a:cubicBezTo>
                  <a:cubicBezTo>
                    <a:pt x="142888" y="829977"/>
                    <a:pt x="149862" y="896516"/>
                    <a:pt x="166339" y="960748"/>
                  </a:cubicBezTo>
                  <a:cubicBezTo>
                    <a:pt x="182555" y="1025063"/>
                    <a:pt x="207750" y="1086579"/>
                    <a:pt x="237914" y="1145787"/>
                  </a:cubicBezTo>
                  <a:cubicBezTo>
                    <a:pt x="253170" y="1175351"/>
                    <a:pt x="270084" y="1204338"/>
                    <a:pt x="287868" y="1232913"/>
                  </a:cubicBezTo>
                  <a:cubicBezTo>
                    <a:pt x="305914" y="1261406"/>
                    <a:pt x="325181" y="1289488"/>
                    <a:pt x="345232" y="1317239"/>
                  </a:cubicBezTo>
                  <a:cubicBezTo>
                    <a:pt x="385858" y="1372578"/>
                    <a:pt x="431017" y="1426270"/>
                    <a:pt x="477745" y="1480209"/>
                  </a:cubicBezTo>
                  <a:cubicBezTo>
                    <a:pt x="524474" y="1534231"/>
                    <a:pt x="573294" y="1588252"/>
                    <a:pt x="621156" y="1644414"/>
                  </a:cubicBezTo>
                  <a:cubicBezTo>
                    <a:pt x="645130" y="1672413"/>
                    <a:pt x="668843" y="1701070"/>
                    <a:pt x="692469" y="1730140"/>
                  </a:cubicBezTo>
                  <a:lnTo>
                    <a:pt x="726731" y="1772220"/>
                  </a:lnTo>
                  <a:cubicBezTo>
                    <a:pt x="737977" y="1785644"/>
                    <a:pt x="748700" y="1799396"/>
                    <a:pt x="760295" y="1812489"/>
                  </a:cubicBezTo>
                  <a:cubicBezTo>
                    <a:pt x="850788" y="1919050"/>
                    <a:pt x="948952" y="2017128"/>
                    <a:pt x="1048685" y="2110101"/>
                  </a:cubicBezTo>
                  <a:cubicBezTo>
                    <a:pt x="1098814" y="2156382"/>
                    <a:pt x="1149814" y="2201097"/>
                    <a:pt x="1202035" y="2244002"/>
                  </a:cubicBezTo>
                  <a:cubicBezTo>
                    <a:pt x="1254256" y="2286906"/>
                    <a:pt x="1307435" y="2328410"/>
                    <a:pt x="1362620" y="2367443"/>
                  </a:cubicBezTo>
                  <a:cubicBezTo>
                    <a:pt x="1472554" y="2445675"/>
                    <a:pt x="1591118" y="2515590"/>
                    <a:pt x="1721364" y="2562694"/>
                  </a:cubicBezTo>
                  <a:cubicBezTo>
                    <a:pt x="1786314" y="2586246"/>
                    <a:pt x="1853617" y="2604280"/>
                    <a:pt x="1922052" y="2617868"/>
                  </a:cubicBezTo>
                  <a:cubicBezTo>
                    <a:pt x="1939227" y="2621080"/>
                    <a:pt x="1956227" y="2624786"/>
                    <a:pt x="1973488" y="2627586"/>
                  </a:cubicBezTo>
                  <a:lnTo>
                    <a:pt x="2025360" y="2635738"/>
                  </a:lnTo>
                  <a:cubicBezTo>
                    <a:pt x="2060145" y="2640103"/>
                    <a:pt x="2094930" y="2644714"/>
                    <a:pt x="2130063" y="2647432"/>
                  </a:cubicBezTo>
                  <a:cubicBezTo>
                    <a:pt x="2147587" y="2648996"/>
                    <a:pt x="2165109" y="2650479"/>
                    <a:pt x="2182719" y="2651220"/>
                  </a:cubicBezTo>
                  <a:cubicBezTo>
                    <a:pt x="2200330" y="2652043"/>
                    <a:pt x="2217853" y="2653361"/>
                    <a:pt x="2235551" y="2653855"/>
                  </a:cubicBezTo>
                  <a:lnTo>
                    <a:pt x="2288556" y="2655008"/>
                  </a:lnTo>
                  <a:cubicBezTo>
                    <a:pt x="2306166" y="2655419"/>
                    <a:pt x="2323951" y="2654843"/>
                    <a:pt x="2341648" y="2654761"/>
                  </a:cubicBezTo>
                  <a:lnTo>
                    <a:pt x="2368238" y="2654514"/>
                  </a:lnTo>
                  <a:cubicBezTo>
                    <a:pt x="2376869" y="2654267"/>
                    <a:pt x="2385325" y="2653773"/>
                    <a:pt x="2393869" y="2653443"/>
                  </a:cubicBezTo>
                  <a:cubicBezTo>
                    <a:pt x="2402412" y="2653031"/>
                    <a:pt x="2410956" y="2652785"/>
                    <a:pt x="2419413" y="2652208"/>
                  </a:cubicBezTo>
                  <a:lnTo>
                    <a:pt x="2444869" y="2650232"/>
                  </a:lnTo>
                  <a:cubicBezTo>
                    <a:pt x="2478782" y="2647679"/>
                    <a:pt x="2512433" y="2643397"/>
                    <a:pt x="2545823" y="2638456"/>
                  </a:cubicBezTo>
                  <a:cubicBezTo>
                    <a:pt x="2679470" y="2617539"/>
                    <a:pt x="2807973" y="2576612"/>
                    <a:pt x="2930373" y="2519213"/>
                  </a:cubicBezTo>
                  <a:cubicBezTo>
                    <a:pt x="3053210" y="2462475"/>
                    <a:pt x="3170117" y="2389842"/>
                    <a:pt x="3285631" y="2310210"/>
                  </a:cubicBezTo>
                  <a:cubicBezTo>
                    <a:pt x="3314487" y="2290364"/>
                    <a:pt x="3343169" y="2269612"/>
                    <a:pt x="3371764" y="2248778"/>
                  </a:cubicBezTo>
                  <a:cubicBezTo>
                    <a:pt x="3400534" y="2227943"/>
                    <a:pt x="3429216" y="2206779"/>
                    <a:pt x="3457898" y="2185286"/>
                  </a:cubicBezTo>
                  <a:lnTo>
                    <a:pt x="3632344" y="2053527"/>
                  </a:lnTo>
                  <a:cubicBezTo>
                    <a:pt x="3752043" y="1963848"/>
                    <a:pt x="3872873" y="1880345"/>
                    <a:pt x="3990915" y="1798490"/>
                  </a:cubicBezTo>
                  <a:cubicBezTo>
                    <a:pt x="4108869" y="1716634"/>
                    <a:pt x="4222377" y="1633955"/>
                    <a:pt x="4324988" y="1544854"/>
                  </a:cubicBezTo>
                  <a:cubicBezTo>
                    <a:pt x="4427599" y="1455916"/>
                    <a:pt x="4520271" y="1361132"/>
                    <a:pt x="4592107" y="1254159"/>
                  </a:cubicBezTo>
                  <a:cubicBezTo>
                    <a:pt x="4628025" y="1200715"/>
                    <a:pt x="4658712" y="1144388"/>
                    <a:pt x="4683123" y="1085179"/>
                  </a:cubicBezTo>
                  <a:cubicBezTo>
                    <a:pt x="4707707" y="1026051"/>
                    <a:pt x="4725405" y="964125"/>
                    <a:pt x="4738568" y="900551"/>
                  </a:cubicBezTo>
                  <a:cubicBezTo>
                    <a:pt x="4745107" y="868764"/>
                    <a:pt x="4750338" y="836400"/>
                    <a:pt x="4753913" y="803708"/>
                  </a:cubicBezTo>
                  <a:cubicBezTo>
                    <a:pt x="4754959" y="795555"/>
                    <a:pt x="4755656" y="787320"/>
                    <a:pt x="4756441" y="779167"/>
                  </a:cubicBezTo>
                  <a:cubicBezTo>
                    <a:pt x="4757137" y="770932"/>
                    <a:pt x="4758010" y="762862"/>
                    <a:pt x="4758358" y="754133"/>
                  </a:cubicBezTo>
                  <a:lnTo>
                    <a:pt x="4761147" y="702417"/>
                  </a:lnTo>
                  <a:cubicBezTo>
                    <a:pt x="4763677" y="633409"/>
                    <a:pt x="4762107" y="564317"/>
                    <a:pt x="4756353" y="495638"/>
                  </a:cubicBezTo>
                  <a:cubicBezTo>
                    <a:pt x="4750774" y="426876"/>
                    <a:pt x="4740051" y="358691"/>
                    <a:pt x="4725578" y="291411"/>
                  </a:cubicBezTo>
                  <a:cubicBezTo>
                    <a:pt x="4710932" y="224131"/>
                    <a:pt x="4692625" y="157758"/>
                    <a:pt x="4673358" y="92042"/>
                  </a:cubicBezTo>
                  <a:lnTo>
                    <a:pt x="4644342" y="0"/>
                  </a:lnTo>
                  <a:lnTo>
                    <a:pt x="4862756" y="0"/>
                  </a:lnTo>
                  <a:lnTo>
                    <a:pt x="4876138" y="45680"/>
                  </a:lnTo>
                  <a:cubicBezTo>
                    <a:pt x="4892005" y="117818"/>
                    <a:pt x="4903077" y="190532"/>
                    <a:pt x="4911707" y="263329"/>
                  </a:cubicBezTo>
                  <a:cubicBezTo>
                    <a:pt x="4920513" y="336044"/>
                    <a:pt x="4927575" y="408677"/>
                    <a:pt x="4934809" y="481145"/>
                  </a:cubicBezTo>
                  <a:cubicBezTo>
                    <a:pt x="4941697" y="553694"/>
                    <a:pt x="4947799" y="626244"/>
                    <a:pt x="4953205" y="698959"/>
                  </a:cubicBezTo>
                  <a:lnTo>
                    <a:pt x="4956953" y="753557"/>
                  </a:lnTo>
                  <a:cubicBezTo>
                    <a:pt x="4957651" y="762533"/>
                    <a:pt x="4958087" y="772168"/>
                    <a:pt x="4958611" y="781638"/>
                  </a:cubicBezTo>
                  <a:cubicBezTo>
                    <a:pt x="4959133" y="791108"/>
                    <a:pt x="4959657" y="800661"/>
                    <a:pt x="4959831" y="810213"/>
                  </a:cubicBezTo>
                  <a:cubicBezTo>
                    <a:pt x="4961139" y="848341"/>
                    <a:pt x="4960703" y="886798"/>
                    <a:pt x="4958174" y="925338"/>
                  </a:cubicBezTo>
                  <a:cubicBezTo>
                    <a:pt x="4948759" y="1079578"/>
                    <a:pt x="4904907" y="1234972"/>
                    <a:pt x="4834030" y="1377519"/>
                  </a:cubicBezTo>
                  <a:cubicBezTo>
                    <a:pt x="4763327" y="1520478"/>
                    <a:pt x="4665861" y="1648779"/>
                    <a:pt x="4558106" y="1761515"/>
                  </a:cubicBezTo>
                  <a:cubicBezTo>
                    <a:pt x="4504229" y="1818090"/>
                    <a:pt x="4447650" y="1871123"/>
                    <a:pt x="4389937" y="1921603"/>
                  </a:cubicBezTo>
                  <a:cubicBezTo>
                    <a:pt x="4332223" y="1972083"/>
                    <a:pt x="4273726" y="2020669"/>
                    <a:pt x="4214618" y="2067115"/>
                  </a:cubicBezTo>
                  <a:cubicBezTo>
                    <a:pt x="4096664" y="2160417"/>
                    <a:pt x="3976094" y="2245484"/>
                    <a:pt x="3858489" y="2329316"/>
                  </a:cubicBezTo>
                  <a:lnTo>
                    <a:pt x="3768868" y="2393301"/>
                  </a:lnTo>
                  <a:cubicBezTo>
                    <a:pt x="3738529" y="2414794"/>
                    <a:pt x="3707929" y="2436452"/>
                    <a:pt x="3676806" y="2457698"/>
                  </a:cubicBezTo>
                  <a:cubicBezTo>
                    <a:pt x="3645770" y="2479027"/>
                    <a:pt x="3614385" y="2500273"/>
                    <a:pt x="3582477" y="2521272"/>
                  </a:cubicBezTo>
                  <a:cubicBezTo>
                    <a:pt x="3550483" y="2542107"/>
                    <a:pt x="3518226" y="2562776"/>
                    <a:pt x="3485185" y="2583035"/>
                  </a:cubicBezTo>
                  <a:cubicBezTo>
                    <a:pt x="3419451" y="2623633"/>
                    <a:pt x="3351625" y="2662996"/>
                    <a:pt x="3280923" y="2698983"/>
                  </a:cubicBezTo>
                  <a:cubicBezTo>
                    <a:pt x="3210307" y="2735134"/>
                    <a:pt x="3137251" y="2768732"/>
                    <a:pt x="3061230" y="2797555"/>
                  </a:cubicBezTo>
                  <a:cubicBezTo>
                    <a:pt x="2909886" y="2856024"/>
                    <a:pt x="2747295" y="2895468"/>
                    <a:pt x="2583137" y="2910950"/>
                  </a:cubicBezTo>
                  <a:cubicBezTo>
                    <a:pt x="2542075" y="2914657"/>
                    <a:pt x="2501013" y="2917456"/>
                    <a:pt x="2460038" y="2918280"/>
                  </a:cubicBezTo>
                  <a:lnTo>
                    <a:pt x="2429263" y="2918938"/>
                  </a:lnTo>
                  <a:cubicBezTo>
                    <a:pt x="2419064" y="2919021"/>
                    <a:pt x="2408777" y="2918774"/>
                    <a:pt x="2398576" y="2918774"/>
                  </a:cubicBezTo>
                  <a:lnTo>
                    <a:pt x="2367977" y="2918444"/>
                  </a:lnTo>
                  <a:lnTo>
                    <a:pt x="2338249" y="2917374"/>
                  </a:lnTo>
                  <a:cubicBezTo>
                    <a:pt x="2259089" y="2914985"/>
                    <a:pt x="2179756" y="2909057"/>
                    <a:pt x="2100770" y="2899503"/>
                  </a:cubicBezTo>
                  <a:cubicBezTo>
                    <a:pt x="2021699" y="2890445"/>
                    <a:pt x="1942801" y="2877434"/>
                    <a:pt x="1864776" y="2860141"/>
                  </a:cubicBezTo>
                  <a:cubicBezTo>
                    <a:pt x="1786836" y="2842683"/>
                    <a:pt x="1709508" y="2822013"/>
                    <a:pt x="1632964" y="2798461"/>
                  </a:cubicBezTo>
                  <a:cubicBezTo>
                    <a:pt x="1480138" y="2750946"/>
                    <a:pt x="1329055" y="2691818"/>
                    <a:pt x="1189219" y="2613010"/>
                  </a:cubicBezTo>
                  <a:cubicBezTo>
                    <a:pt x="1049296" y="2534366"/>
                    <a:pt x="924367" y="2434640"/>
                    <a:pt x="815305" y="2324292"/>
                  </a:cubicBezTo>
                  <a:cubicBezTo>
                    <a:pt x="760469" y="2269200"/>
                    <a:pt x="710603" y="2210567"/>
                    <a:pt x="663699" y="2150535"/>
                  </a:cubicBezTo>
                  <a:cubicBezTo>
                    <a:pt x="617059" y="2090255"/>
                    <a:pt x="572684" y="2029069"/>
                    <a:pt x="531274" y="1966565"/>
                  </a:cubicBezTo>
                  <a:cubicBezTo>
                    <a:pt x="520638" y="1951084"/>
                    <a:pt x="510612" y="1935355"/>
                    <a:pt x="500325" y="1919709"/>
                  </a:cubicBezTo>
                  <a:lnTo>
                    <a:pt x="470771" y="1874252"/>
                  </a:lnTo>
                  <a:cubicBezTo>
                    <a:pt x="451853" y="1844853"/>
                    <a:pt x="432238" y="1815701"/>
                    <a:pt x="412448" y="1786137"/>
                  </a:cubicBezTo>
                  <a:lnTo>
                    <a:pt x="291616" y="1606122"/>
                  </a:lnTo>
                  <a:cubicBezTo>
                    <a:pt x="251078" y="1544771"/>
                    <a:pt x="211062" y="1481609"/>
                    <a:pt x="173662" y="1415812"/>
                  </a:cubicBezTo>
                  <a:cubicBezTo>
                    <a:pt x="155005" y="1382872"/>
                    <a:pt x="136960" y="1349355"/>
                    <a:pt x="120483" y="1314934"/>
                  </a:cubicBezTo>
                  <a:cubicBezTo>
                    <a:pt x="104093" y="1280429"/>
                    <a:pt x="88837" y="1245266"/>
                    <a:pt x="75324" y="1209361"/>
                  </a:cubicBezTo>
                  <a:cubicBezTo>
                    <a:pt x="62072" y="1173375"/>
                    <a:pt x="50303" y="1136893"/>
                    <a:pt x="40713" y="1099837"/>
                  </a:cubicBezTo>
                  <a:cubicBezTo>
                    <a:pt x="36180" y="1081308"/>
                    <a:pt x="31560" y="1062697"/>
                    <a:pt x="27811" y="1044004"/>
                  </a:cubicBezTo>
                  <a:lnTo>
                    <a:pt x="22144" y="1016004"/>
                  </a:lnTo>
                  <a:lnTo>
                    <a:pt x="17436" y="987923"/>
                  </a:lnTo>
                  <a:cubicBezTo>
                    <a:pt x="5144" y="912986"/>
                    <a:pt x="0" y="837636"/>
                    <a:pt x="0" y="762944"/>
                  </a:cubicBezTo>
                  <a:cubicBezTo>
                    <a:pt x="349" y="615951"/>
                    <a:pt x="16652" y="468957"/>
                    <a:pt x="48385" y="324597"/>
                  </a:cubicBezTo>
                  <a:cubicBezTo>
                    <a:pt x="64209" y="252459"/>
                    <a:pt x="84238" y="181021"/>
                    <a:pt x="108474" y="11083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36F5721-88D0-4683-BB23-289611A4A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86973" y="0"/>
              <a:ext cx="4934374" cy="2888360"/>
            </a:xfrm>
            <a:custGeom>
              <a:avLst/>
              <a:gdLst>
                <a:gd name="connsiteX0" fmla="*/ 179816 w 4934374"/>
                <a:gd name="connsiteY0" fmla="*/ 0 h 2888360"/>
                <a:gd name="connsiteX1" fmla="*/ 666325 w 4934374"/>
                <a:gd name="connsiteY1" fmla="*/ 0 h 2888360"/>
                <a:gd name="connsiteX2" fmla="*/ 626038 w 4934374"/>
                <a:gd name="connsiteY2" fmla="*/ 65170 h 2888360"/>
                <a:gd name="connsiteX3" fmla="*/ 435986 w 4934374"/>
                <a:gd name="connsiteY3" fmla="*/ 779635 h 2888360"/>
                <a:gd name="connsiteX4" fmla="*/ 750530 w 4934374"/>
                <a:gd name="connsiteY4" fmla="*/ 1443043 h 2888360"/>
                <a:gd name="connsiteX5" fmla="*/ 909024 w 4934374"/>
                <a:gd name="connsiteY5" fmla="*/ 1653610 h 2888360"/>
                <a:gd name="connsiteX6" fmla="*/ 2396223 w 4934374"/>
                <a:gd name="connsiteY6" fmla="*/ 2476694 h 2888360"/>
                <a:gd name="connsiteX7" fmla="*/ 3525201 w 4934374"/>
                <a:gd name="connsiteY7" fmla="*/ 1970327 h 2888360"/>
                <a:gd name="connsiteX8" fmla="*/ 3662596 w 4934374"/>
                <a:gd name="connsiteY8" fmla="*/ 1869778 h 2888360"/>
                <a:gd name="connsiteX9" fmla="*/ 4287500 w 4934374"/>
                <a:gd name="connsiteY9" fmla="*/ 1344141 h 2888360"/>
                <a:gd name="connsiteX10" fmla="*/ 4498563 w 4934374"/>
                <a:gd name="connsiteY10" fmla="*/ 779635 h 2888360"/>
                <a:gd name="connsiteX11" fmla="*/ 4376239 w 4934374"/>
                <a:gd name="connsiteY11" fmla="*/ 16511 h 2888360"/>
                <a:gd name="connsiteX12" fmla="*/ 4369703 w 4934374"/>
                <a:gd name="connsiteY12" fmla="*/ 0 h 2888360"/>
                <a:gd name="connsiteX13" fmla="*/ 4823642 w 4934374"/>
                <a:gd name="connsiteY13" fmla="*/ 0 h 2888360"/>
                <a:gd name="connsiteX14" fmla="*/ 4850554 w 4934374"/>
                <a:gd name="connsiteY14" fmla="*/ 89409 h 2888360"/>
                <a:gd name="connsiteX15" fmla="*/ 4934374 w 4934374"/>
                <a:gd name="connsiteY15" fmla="*/ 779553 h 2888360"/>
                <a:gd name="connsiteX16" fmla="*/ 3793540 w 4934374"/>
                <a:gd name="connsiteY16" fmla="*/ 2294701 h 2888360"/>
                <a:gd name="connsiteX17" fmla="*/ 2396135 w 4934374"/>
                <a:gd name="connsiteY17" fmla="*/ 2888360 h 2888360"/>
                <a:gd name="connsiteX18" fmla="*/ 548273 w 4934374"/>
                <a:gd name="connsiteY18" fmla="*/ 1884684 h 2888360"/>
                <a:gd name="connsiteX19" fmla="*/ 0 w 4934374"/>
                <a:gd name="connsiteY19" fmla="*/ 779553 h 2888360"/>
                <a:gd name="connsiteX20" fmla="*/ 137335 w 4934374"/>
                <a:gd name="connsiteY20" fmla="*/ 89409 h 288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934374" h="2888360">
                  <a:moveTo>
                    <a:pt x="179816" y="0"/>
                  </a:moveTo>
                  <a:lnTo>
                    <a:pt x="666325" y="0"/>
                  </a:lnTo>
                  <a:lnTo>
                    <a:pt x="626038" y="65170"/>
                  </a:lnTo>
                  <a:cubicBezTo>
                    <a:pt x="499976" y="295913"/>
                    <a:pt x="435986" y="536292"/>
                    <a:pt x="435986" y="779635"/>
                  </a:cubicBezTo>
                  <a:cubicBezTo>
                    <a:pt x="435986" y="1024707"/>
                    <a:pt x="538074" y="1167830"/>
                    <a:pt x="750530" y="1443043"/>
                  </a:cubicBezTo>
                  <a:cubicBezTo>
                    <a:pt x="801792" y="1509416"/>
                    <a:pt x="854797" y="1578096"/>
                    <a:pt x="909024" y="1653610"/>
                  </a:cubicBezTo>
                  <a:cubicBezTo>
                    <a:pt x="1323389" y="2230552"/>
                    <a:pt x="1768180" y="2476694"/>
                    <a:pt x="2396223" y="2476694"/>
                  </a:cubicBezTo>
                  <a:cubicBezTo>
                    <a:pt x="2808409" y="2476694"/>
                    <a:pt x="3110835" y="2276173"/>
                    <a:pt x="3525201" y="1970327"/>
                  </a:cubicBezTo>
                  <a:cubicBezTo>
                    <a:pt x="3571493" y="1936152"/>
                    <a:pt x="3617786" y="1902388"/>
                    <a:pt x="3662596" y="1869778"/>
                  </a:cubicBezTo>
                  <a:cubicBezTo>
                    <a:pt x="3905479" y="1692809"/>
                    <a:pt x="4134849" y="1525640"/>
                    <a:pt x="4287500" y="1344141"/>
                  </a:cubicBezTo>
                  <a:cubicBezTo>
                    <a:pt x="4433439" y="1170630"/>
                    <a:pt x="4498563" y="996543"/>
                    <a:pt x="4498563" y="779635"/>
                  </a:cubicBezTo>
                  <a:cubicBezTo>
                    <a:pt x="4498563" y="507799"/>
                    <a:pt x="4456499" y="249674"/>
                    <a:pt x="4376239" y="16511"/>
                  </a:cubicBezTo>
                  <a:lnTo>
                    <a:pt x="4369703" y="0"/>
                  </a:lnTo>
                  <a:lnTo>
                    <a:pt x="4823642" y="0"/>
                  </a:lnTo>
                  <a:lnTo>
                    <a:pt x="4850554" y="89409"/>
                  </a:lnTo>
                  <a:cubicBezTo>
                    <a:pt x="4905864" y="307423"/>
                    <a:pt x="4934374" y="539220"/>
                    <a:pt x="4934374" y="779553"/>
                  </a:cubicBezTo>
                  <a:cubicBezTo>
                    <a:pt x="4934374" y="1521110"/>
                    <a:pt x="4369101" y="1869861"/>
                    <a:pt x="3793540" y="2294701"/>
                  </a:cubicBezTo>
                  <a:cubicBezTo>
                    <a:pt x="3374293" y="2604171"/>
                    <a:pt x="2970389" y="2888360"/>
                    <a:pt x="2396135" y="2888360"/>
                  </a:cubicBezTo>
                  <a:cubicBezTo>
                    <a:pt x="1544564" y="2888360"/>
                    <a:pt x="991670" y="2502058"/>
                    <a:pt x="548273" y="1884684"/>
                  </a:cubicBezTo>
                  <a:cubicBezTo>
                    <a:pt x="282201" y="1514275"/>
                    <a:pt x="0" y="1260227"/>
                    <a:pt x="0" y="779553"/>
                  </a:cubicBezTo>
                  <a:cubicBezTo>
                    <a:pt x="0" y="539220"/>
                    <a:pt x="48876" y="307423"/>
                    <a:pt x="137335" y="8940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DC43E93-F81B-4DAE-9F0A-DF9299A8C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86973" y="0"/>
              <a:ext cx="4934374" cy="2888360"/>
            </a:xfrm>
            <a:custGeom>
              <a:avLst/>
              <a:gdLst>
                <a:gd name="connsiteX0" fmla="*/ 179816 w 4934374"/>
                <a:gd name="connsiteY0" fmla="*/ 0 h 2888360"/>
                <a:gd name="connsiteX1" fmla="*/ 767292 w 4934374"/>
                <a:gd name="connsiteY1" fmla="*/ 0 h 2888360"/>
                <a:gd name="connsiteX2" fmla="*/ 703453 w 4934374"/>
                <a:gd name="connsiteY2" fmla="*/ 102886 h 2888360"/>
                <a:gd name="connsiteX3" fmla="*/ 523079 w 4934374"/>
                <a:gd name="connsiteY3" fmla="*/ 779635 h 2888360"/>
                <a:gd name="connsiteX4" fmla="*/ 820885 w 4934374"/>
                <a:gd name="connsiteY4" fmla="*/ 1394539 h 2888360"/>
                <a:gd name="connsiteX5" fmla="*/ 981122 w 4934374"/>
                <a:gd name="connsiteY5" fmla="*/ 1607412 h 2888360"/>
                <a:gd name="connsiteX6" fmla="*/ 1592426 w 4934374"/>
                <a:gd name="connsiteY6" fmla="*/ 2196871 h 2888360"/>
                <a:gd name="connsiteX7" fmla="*/ 2396135 w 4934374"/>
                <a:gd name="connsiteY7" fmla="*/ 2394345 h 2888360"/>
                <a:gd name="connsiteX8" fmla="*/ 2913111 w 4934374"/>
                <a:gd name="connsiteY8" fmla="*/ 2268597 h 2888360"/>
                <a:gd name="connsiteX9" fmla="*/ 3471411 w 4934374"/>
                <a:gd name="connsiteY9" fmla="*/ 1905518 h 2888360"/>
                <a:gd name="connsiteX10" fmla="*/ 3609242 w 4934374"/>
                <a:gd name="connsiteY10" fmla="*/ 1804640 h 2888360"/>
                <a:gd name="connsiteX11" fmla="*/ 4219151 w 4934374"/>
                <a:gd name="connsiteY11" fmla="*/ 1292919 h 2888360"/>
                <a:gd name="connsiteX12" fmla="*/ 4411295 w 4934374"/>
                <a:gd name="connsiteY12" fmla="*/ 779635 h 2888360"/>
                <a:gd name="connsiteX13" fmla="*/ 4294235 w 4934374"/>
                <a:gd name="connsiteY13" fmla="*/ 44685 h 2888360"/>
                <a:gd name="connsiteX14" fmla="*/ 4276624 w 4934374"/>
                <a:gd name="connsiteY14" fmla="*/ 0 h 2888360"/>
                <a:gd name="connsiteX15" fmla="*/ 4823642 w 4934374"/>
                <a:gd name="connsiteY15" fmla="*/ 0 h 2888360"/>
                <a:gd name="connsiteX16" fmla="*/ 4850554 w 4934374"/>
                <a:gd name="connsiteY16" fmla="*/ 89409 h 2888360"/>
                <a:gd name="connsiteX17" fmla="*/ 4934374 w 4934374"/>
                <a:gd name="connsiteY17" fmla="*/ 779553 h 2888360"/>
                <a:gd name="connsiteX18" fmla="*/ 3793540 w 4934374"/>
                <a:gd name="connsiteY18" fmla="*/ 2294701 h 2888360"/>
                <a:gd name="connsiteX19" fmla="*/ 2396135 w 4934374"/>
                <a:gd name="connsiteY19" fmla="*/ 2888360 h 2888360"/>
                <a:gd name="connsiteX20" fmla="*/ 548273 w 4934374"/>
                <a:gd name="connsiteY20" fmla="*/ 1884684 h 2888360"/>
                <a:gd name="connsiteX21" fmla="*/ 0 w 4934374"/>
                <a:gd name="connsiteY21" fmla="*/ 779553 h 2888360"/>
                <a:gd name="connsiteX22" fmla="*/ 137335 w 4934374"/>
                <a:gd name="connsiteY22" fmla="*/ 89409 h 288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934374" h="2888360">
                  <a:moveTo>
                    <a:pt x="179816" y="0"/>
                  </a:moveTo>
                  <a:lnTo>
                    <a:pt x="767292" y="0"/>
                  </a:lnTo>
                  <a:lnTo>
                    <a:pt x="703453" y="102886"/>
                  </a:lnTo>
                  <a:cubicBezTo>
                    <a:pt x="583756" y="321853"/>
                    <a:pt x="523079" y="549550"/>
                    <a:pt x="523079" y="779635"/>
                  </a:cubicBezTo>
                  <a:cubicBezTo>
                    <a:pt x="523079" y="999508"/>
                    <a:pt x="614356" y="1127068"/>
                    <a:pt x="820885" y="1394539"/>
                  </a:cubicBezTo>
                  <a:cubicBezTo>
                    <a:pt x="872582" y="1461489"/>
                    <a:pt x="926023" y="1530745"/>
                    <a:pt x="981122" y="1607412"/>
                  </a:cubicBezTo>
                  <a:cubicBezTo>
                    <a:pt x="1175968" y="1878671"/>
                    <a:pt x="1375871" y="2071535"/>
                    <a:pt x="1592426" y="2196871"/>
                  </a:cubicBezTo>
                  <a:cubicBezTo>
                    <a:pt x="1821970" y="2329783"/>
                    <a:pt x="2084904" y="2394345"/>
                    <a:pt x="2396135" y="2394345"/>
                  </a:cubicBezTo>
                  <a:cubicBezTo>
                    <a:pt x="2572762" y="2394345"/>
                    <a:pt x="2737009" y="2354405"/>
                    <a:pt x="2913111" y="2268597"/>
                  </a:cubicBezTo>
                  <a:cubicBezTo>
                    <a:pt x="3093922" y="2180483"/>
                    <a:pt x="3272903" y="2052018"/>
                    <a:pt x="3471411" y="1905518"/>
                  </a:cubicBezTo>
                  <a:cubicBezTo>
                    <a:pt x="3517964" y="1871178"/>
                    <a:pt x="3564344" y="1837332"/>
                    <a:pt x="3609242" y="1804640"/>
                  </a:cubicBezTo>
                  <a:cubicBezTo>
                    <a:pt x="3847765" y="1630800"/>
                    <a:pt x="4073038" y="1466594"/>
                    <a:pt x="4219151" y="1292919"/>
                  </a:cubicBezTo>
                  <a:cubicBezTo>
                    <a:pt x="4353843" y="1132832"/>
                    <a:pt x="4411295" y="979332"/>
                    <a:pt x="4411295" y="779635"/>
                  </a:cubicBezTo>
                  <a:cubicBezTo>
                    <a:pt x="4411295" y="517475"/>
                    <a:pt x="4371040" y="268882"/>
                    <a:pt x="4294235" y="44685"/>
                  </a:cubicBezTo>
                  <a:lnTo>
                    <a:pt x="4276624" y="0"/>
                  </a:lnTo>
                  <a:lnTo>
                    <a:pt x="4823642" y="0"/>
                  </a:lnTo>
                  <a:lnTo>
                    <a:pt x="4850554" y="89409"/>
                  </a:lnTo>
                  <a:cubicBezTo>
                    <a:pt x="4905864" y="307423"/>
                    <a:pt x="4934374" y="539220"/>
                    <a:pt x="4934374" y="779553"/>
                  </a:cubicBezTo>
                  <a:cubicBezTo>
                    <a:pt x="4934374" y="1521110"/>
                    <a:pt x="4369101" y="1869861"/>
                    <a:pt x="3793540" y="2294701"/>
                  </a:cubicBezTo>
                  <a:cubicBezTo>
                    <a:pt x="3374293" y="2604171"/>
                    <a:pt x="2970389" y="2888360"/>
                    <a:pt x="2396135" y="2888360"/>
                  </a:cubicBezTo>
                  <a:cubicBezTo>
                    <a:pt x="1544564" y="2888360"/>
                    <a:pt x="991670" y="2502058"/>
                    <a:pt x="548273" y="1884684"/>
                  </a:cubicBezTo>
                  <a:cubicBezTo>
                    <a:pt x="282201" y="1514275"/>
                    <a:pt x="0" y="1260227"/>
                    <a:pt x="0" y="779553"/>
                  </a:cubicBezTo>
                  <a:cubicBezTo>
                    <a:pt x="0" y="539220"/>
                    <a:pt x="48876" y="307423"/>
                    <a:pt x="137335" y="8940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A2EECE7B-E861-4242-BD71-ADD8F2DD3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7711" y="0"/>
              <a:ext cx="5069918" cy="3133064"/>
            </a:xfrm>
            <a:custGeom>
              <a:avLst/>
              <a:gdLst>
                <a:gd name="connsiteX0" fmla="*/ 153448 w 5069918"/>
                <a:gd name="connsiteY0" fmla="*/ 0 h 3133064"/>
                <a:gd name="connsiteX1" fmla="*/ 215434 w 5069918"/>
                <a:gd name="connsiteY1" fmla="*/ 0 h 3133064"/>
                <a:gd name="connsiteX2" fmla="*/ 215073 w 5069918"/>
                <a:gd name="connsiteY2" fmla="*/ 727 h 3133064"/>
                <a:gd name="connsiteX3" fmla="*/ 202868 w 5069918"/>
                <a:gd name="connsiteY3" fmla="*/ 26255 h 3133064"/>
                <a:gd name="connsiteX4" fmla="*/ 191273 w 5069918"/>
                <a:gd name="connsiteY4" fmla="*/ 52030 h 3133064"/>
                <a:gd name="connsiteX5" fmla="*/ 169129 w 5069918"/>
                <a:gd name="connsiteY5" fmla="*/ 103993 h 3133064"/>
                <a:gd name="connsiteX6" fmla="*/ 148381 w 5069918"/>
                <a:gd name="connsiteY6" fmla="*/ 156532 h 3133064"/>
                <a:gd name="connsiteX7" fmla="*/ 80903 w 5069918"/>
                <a:gd name="connsiteY7" fmla="*/ 371711 h 3133064"/>
                <a:gd name="connsiteX8" fmla="*/ 26154 w 5069918"/>
                <a:gd name="connsiteY8" fmla="*/ 817551 h 3133064"/>
                <a:gd name="connsiteX9" fmla="*/ 49169 w 5069918"/>
                <a:gd name="connsiteY9" fmla="*/ 1040143 h 3133064"/>
                <a:gd name="connsiteX10" fmla="*/ 119437 w 5069918"/>
                <a:gd name="connsiteY10" fmla="*/ 1253016 h 3133064"/>
                <a:gd name="connsiteX11" fmla="*/ 143672 w 5069918"/>
                <a:gd name="connsiteY11" fmla="*/ 1303908 h 3133064"/>
                <a:gd name="connsiteX12" fmla="*/ 170611 w 5069918"/>
                <a:gd name="connsiteY12" fmla="*/ 1353648 h 3133064"/>
                <a:gd name="connsiteX13" fmla="*/ 230330 w 5069918"/>
                <a:gd name="connsiteY13" fmla="*/ 1450079 h 3133064"/>
                <a:gd name="connsiteX14" fmla="*/ 279545 w 5069918"/>
                <a:gd name="connsiteY14" fmla="*/ 1519627 h 3133064"/>
                <a:gd name="connsiteX15" fmla="*/ 228347 w 5069918"/>
                <a:gd name="connsiteY15" fmla="*/ 1437024 h 3133064"/>
                <a:gd name="connsiteX16" fmla="*/ 175168 w 5069918"/>
                <a:gd name="connsiteY16" fmla="*/ 1336146 h 3133064"/>
                <a:gd name="connsiteX17" fmla="*/ 130009 w 5069918"/>
                <a:gd name="connsiteY17" fmla="*/ 1230573 h 3133064"/>
                <a:gd name="connsiteX18" fmla="*/ 95398 w 5069918"/>
                <a:gd name="connsiteY18" fmla="*/ 1121049 h 3133064"/>
                <a:gd name="connsiteX19" fmla="*/ 82496 w 5069918"/>
                <a:gd name="connsiteY19" fmla="*/ 1065216 h 3133064"/>
                <a:gd name="connsiteX20" fmla="*/ 76829 w 5069918"/>
                <a:gd name="connsiteY20" fmla="*/ 1037216 h 3133064"/>
                <a:gd name="connsiteX21" fmla="*/ 72121 w 5069918"/>
                <a:gd name="connsiteY21" fmla="*/ 1009135 h 3133064"/>
                <a:gd name="connsiteX22" fmla="*/ 54685 w 5069918"/>
                <a:gd name="connsiteY22" fmla="*/ 784156 h 3133064"/>
                <a:gd name="connsiteX23" fmla="*/ 103070 w 5069918"/>
                <a:gd name="connsiteY23" fmla="*/ 345810 h 3133064"/>
                <a:gd name="connsiteX24" fmla="*/ 163159 w 5069918"/>
                <a:gd name="connsiteY24" fmla="*/ 132051 h 3133064"/>
                <a:gd name="connsiteX25" fmla="*/ 217797 w 5069918"/>
                <a:gd name="connsiteY25" fmla="*/ 0 h 3133064"/>
                <a:gd name="connsiteX26" fmla="*/ 848227 w 5069918"/>
                <a:gd name="connsiteY26" fmla="*/ 0 h 3133064"/>
                <a:gd name="connsiteX27" fmla="*/ 771226 w 5069918"/>
                <a:gd name="connsiteY27" fmla="*/ 124098 h 3133064"/>
                <a:gd name="connsiteX28" fmla="*/ 590852 w 5069918"/>
                <a:gd name="connsiteY28" fmla="*/ 800847 h 3133064"/>
                <a:gd name="connsiteX29" fmla="*/ 888658 w 5069918"/>
                <a:gd name="connsiteY29" fmla="*/ 1415751 h 3133064"/>
                <a:gd name="connsiteX30" fmla="*/ 1048895 w 5069918"/>
                <a:gd name="connsiteY30" fmla="*/ 1628624 h 3133064"/>
                <a:gd name="connsiteX31" fmla="*/ 1660199 w 5069918"/>
                <a:gd name="connsiteY31" fmla="*/ 2218083 h 3133064"/>
                <a:gd name="connsiteX32" fmla="*/ 2463908 w 5069918"/>
                <a:gd name="connsiteY32" fmla="*/ 2415557 h 3133064"/>
                <a:gd name="connsiteX33" fmla="*/ 2980884 w 5069918"/>
                <a:gd name="connsiteY33" fmla="*/ 2289809 h 3133064"/>
                <a:gd name="connsiteX34" fmla="*/ 3539184 w 5069918"/>
                <a:gd name="connsiteY34" fmla="*/ 1926730 h 3133064"/>
                <a:gd name="connsiteX35" fmla="*/ 3677015 w 5069918"/>
                <a:gd name="connsiteY35" fmla="*/ 1825852 h 3133064"/>
                <a:gd name="connsiteX36" fmla="*/ 4286924 w 5069918"/>
                <a:gd name="connsiteY36" fmla="*/ 1314131 h 3133064"/>
                <a:gd name="connsiteX37" fmla="*/ 4479068 w 5069918"/>
                <a:gd name="connsiteY37" fmla="*/ 800847 h 3133064"/>
                <a:gd name="connsiteX38" fmla="*/ 4362007 w 5069918"/>
                <a:gd name="connsiteY38" fmla="*/ 65898 h 3133064"/>
                <a:gd name="connsiteX39" fmla="*/ 4336037 w 5069918"/>
                <a:gd name="connsiteY39" fmla="*/ 0 h 3133064"/>
                <a:gd name="connsiteX40" fmla="*/ 4913604 w 5069918"/>
                <a:gd name="connsiteY40" fmla="*/ 0 h 3133064"/>
                <a:gd name="connsiteX41" fmla="*/ 4930823 w 5069918"/>
                <a:gd name="connsiteY41" fmla="*/ 66892 h 3133064"/>
                <a:gd name="connsiteX42" fmla="*/ 4940407 w 5069918"/>
                <a:gd name="connsiteY42" fmla="*/ 125535 h 3133064"/>
                <a:gd name="connsiteX43" fmla="*/ 4982006 w 5069918"/>
                <a:gd name="connsiteY43" fmla="*/ 278378 h 3133064"/>
                <a:gd name="connsiteX44" fmla="*/ 5027482 w 5069918"/>
                <a:gd name="connsiteY44" fmla="*/ 504952 h 3133064"/>
                <a:gd name="connsiteX45" fmla="*/ 5058082 w 5069918"/>
                <a:gd name="connsiteY45" fmla="*/ 734049 h 3133064"/>
                <a:gd name="connsiteX46" fmla="*/ 5063486 w 5069918"/>
                <a:gd name="connsiteY46" fmla="*/ 791612 h 3133064"/>
                <a:gd name="connsiteX47" fmla="*/ 5067846 w 5069918"/>
                <a:gd name="connsiteY47" fmla="*/ 850245 h 3133064"/>
                <a:gd name="connsiteX48" fmla="*/ 5069414 w 5069918"/>
                <a:gd name="connsiteY48" fmla="*/ 969733 h 3133064"/>
                <a:gd name="connsiteX49" fmla="*/ 5040732 w 5069918"/>
                <a:gd name="connsiteY49" fmla="*/ 1209783 h 3133064"/>
                <a:gd name="connsiteX50" fmla="*/ 4964102 w 5069918"/>
                <a:gd name="connsiteY50" fmla="*/ 1442832 h 3133064"/>
                <a:gd name="connsiteX51" fmla="*/ 4689486 w 5069918"/>
                <a:gd name="connsiteY51" fmla="*/ 1849969 h 3133064"/>
                <a:gd name="connsiteX52" fmla="*/ 4333792 w 5069918"/>
                <a:gd name="connsiteY52" fmla="*/ 2176567 h 3133064"/>
                <a:gd name="connsiteX53" fmla="*/ 3965196 w 5069918"/>
                <a:gd name="connsiteY53" fmla="*/ 2468002 h 3133064"/>
                <a:gd name="connsiteX54" fmla="*/ 3873745 w 5069918"/>
                <a:gd name="connsiteY54" fmla="*/ 2541128 h 3133064"/>
                <a:gd name="connsiteX55" fmla="*/ 3779416 w 5069918"/>
                <a:gd name="connsiteY55" fmla="*/ 2614666 h 3133064"/>
                <a:gd name="connsiteX56" fmla="*/ 3582739 w 5069918"/>
                <a:gd name="connsiteY56" fmla="*/ 2756555 h 3133064"/>
                <a:gd name="connsiteX57" fmla="*/ 3371851 w 5069918"/>
                <a:gd name="connsiteY57" fmla="*/ 2886338 h 3133064"/>
                <a:gd name="connsiteX58" fmla="*/ 3143614 w 5069918"/>
                <a:gd name="connsiteY58" fmla="*/ 2995780 h 3133064"/>
                <a:gd name="connsiteX59" fmla="*/ 2643552 w 5069918"/>
                <a:gd name="connsiteY59" fmla="*/ 3122516 h 3133064"/>
                <a:gd name="connsiteX60" fmla="*/ 2514264 w 5069918"/>
                <a:gd name="connsiteY60" fmla="*/ 3131657 h 3133064"/>
                <a:gd name="connsiteX61" fmla="*/ 2481920 w 5069918"/>
                <a:gd name="connsiteY61" fmla="*/ 3132810 h 3133064"/>
                <a:gd name="connsiteX62" fmla="*/ 2449664 w 5069918"/>
                <a:gd name="connsiteY62" fmla="*/ 3132975 h 3133064"/>
                <a:gd name="connsiteX63" fmla="*/ 2386284 w 5069918"/>
                <a:gd name="connsiteY63" fmla="*/ 3132234 h 3133064"/>
                <a:gd name="connsiteX64" fmla="*/ 2260658 w 5069918"/>
                <a:gd name="connsiteY64" fmla="*/ 3127292 h 3133064"/>
                <a:gd name="connsiteX65" fmla="*/ 2134945 w 5069918"/>
                <a:gd name="connsiteY65" fmla="*/ 3115928 h 3133064"/>
                <a:gd name="connsiteX66" fmla="*/ 1884564 w 5069918"/>
                <a:gd name="connsiteY66" fmla="*/ 3075412 h 3133064"/>
                <a:gd name="connsiteX67" fmla="*/ 1639764 w 5069918"/>
                <a:gd name="connsiteY67" fmla="*/ 3005498 h 3133064"/>
                <a:gd name="connsiteX68" fmla="*/ 1407081 w 5069918"/>
                <a:gd name="connsiteY68" fmla="*/ 2904125 h 3133064"/>
                <a:gd name="connsiteX69" fmla="*/ 1193491 w 5069918"/>
                <a:gd name="connsiteY69" fmla="*/ 2772201 h 3133064"/>
                <a:gd name="connsiteX70" fmla="*/ 836141 w 5069918"/>
                <a:gd name="connsiteY70" fmla="*/ 2439839 h 3133064"/>
                <a:gd name="connsiteX71" fmla="*/ 690812 w 5069918"/>
                <a:gd name="connsiteY71" fmla="*/ 2251422 h 3133064"/>
                <a:gd name="connsiteX72" fmla="*/ 562397 w 5069918"/>
                <a:gd name="connsiteY72" fmla="*/ 2054937 h 3133064"/>
                <a:gd name="connsiteX73" fmla="*/ 502504 w 5069918"/>
                <a:gd name="connsiteY73" fmla="*/ 1957435 h 3133064"/>
                <a:gd name="connsiteX74" fmla="*/ 440258 w 5069918"/>
                <a:gd name="connsiteY74" fmla="*/ 1861580 h 3133064"/>
                <a:gd name="connsiteX75" fmla="*/ 310360 w 5069918"/>
                <a:gd name="connsiteY75" fmla="*/ 1670693 h 3133064"/>
                <a:gd name="connsiteX76" fmla="*/ 246806 w 5069918"/>
                <a:gd name="connsiteY76" fmla="*/ 1573603 h 3133064"/>
                <a:gd name="connsiteX77" fmla="*/ 186303 w 5069918"/>
                <a:gd name="connsiteY77" fmla="*/ 1474372 h 3133064"/>
                <a:gd name="connsiteX78" fmla="*/ 84390 w 5069918"/>
                <a:gd name="connsiteY78" fmla="*/ 1266192 h 3133064"/>
                <a:gd name="connsiteX79" fmla="*/ 20139 w 5069918"/>
                <a:gd name="connsiteY79" fmla="*/ 1045249 h 3133064"/>
                <a:gd name="connsiteX80" fmla="*/ 0 w 5069918"/>
                <a:gd name="connsiteY80" fmla="*/ 817551 h 3133064"/>
                <a:gd name="connsiteX81" fmla="*/ 102773 w 5069918"/>
                <a:gd name="connsiteY81" fmla="*/ 142588 h 313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5069918" h="3133064">
                  <a:moveTo>
                    <a:pt x="153448" y="0"/>
                  </a:moveTo>
                  <a:lnTo>
                    <a:pt x="215434" y="0"/>
                  </a:lnTo>
                  <a:lnTo>
                    <a:pt x="215073" y="727"/>
                  </a:lnTo>
                  <a:lnTo>
                    <a:pt x="202868" y="26255"/>
                  </a:lnTo>
                  <a:lnTo>
                    <a:pt x="191273" y="52030"/>
                  </a:lnTo>
                  <a:cubicBezTo>
                    <a:pt x="183688" y="69241"/>
                    <a:pt x="176016" y="86452"/>
                    <a:pt x="169129" y="103993"/>
                  </a:cubicBezTo>
                  <a:cubicBezTo>
                    <a:pt x="162242" y="121533"/>
                    <a:pt x="154658" y="138827"/>
                    <a:pt x="148381" y="156532"/>
                  </a:cubicBezTo>
                  <a:cubicBezTo>
                    <a:pt x="121529" y="226858"/>
                    <a:pt x="98775" y="298667"/>
                    <a:pt x="80903" y="371711"/>
                  </a:cubicBezTo>
                  <a:cubicBezTo>
                    <a:pt x="44636" y="517470"/>
                    <a:pt x="26067" y="667511"/>
                    <a:pt x="26154" y="817551"/>
                  </a:cubicBezTo>
                  <a:cubicBezTo>
                    <a:pt x="26589" y="892326"/>
                    <a:pt x="34000" y="966934"/>
                    <a:pt x="49169" y="1040143"/>
                  </a:cubicBezTo>
                  <a:cubicBezTo>
                    <a:pt x="65123" y="1113187"/>
                    <a:pt x="88226" y="1184666"/>
                    <a:pt x="119437" y="1253016"/>
                  </a:cubicBezTo>
                  <a:cubicBezTo>
                    <a:pt x="126847" y="1270228"/>
                    <a:pt x="135478" y="1287027"/>
                    <a:pt x="143672" y="1303908"/>
                  </a:cubicBezTo>
                  <a:cubicBezTo>
                    <a:pt x="152565" y="1320543"/>
                    <a:pt x="161021" y="1337342"/>
                    <a:pt x="170611" y="1353648"/>
                  </a:cubicBezTo>
                  <a:cubicBezTo>
                    <a:pt x="188919" y="1386587"/>
                    <a:pt x="209319" y="1418539"/>
                    <a:pt x="230330" y="1450079"/>
                  </a:cubicBezTo>
                  <a:lnTo>
                    <a:pt x="279545" y="1519627"/>
                  </a:lnTo>
                  <a:lnTo>
                    <a:pt x="228347" y="1437024"/>
                  </a:lnTo>
                  <a:cubicBezTo>
                    <a:pt x="209690" y="1404084"/>
                    <a:pt x="191645" y="1370567"/>
                    <a:pt x="175168" y="1336146"/>
                  </a:cubicBezTo>
                  <a:cubicBezTo>
                    <a:pt x="158778" y="1301641"/>
                    <a:pt x="143522" y="1266478"/>
                    <a:pt x="130009" y="1230573"/>
                  </a:cubicBezTo>
                  <a:cubicBezTo>
                    <a:pt x="116757" y="1194587"/>
                    <a:pt x="104988" y="1158105"/>
                    <a:pt x="95398" y="1121049"/>
                  </a:cubicBezTo>
                  <a:cubicBezTo>
                    <a:pt x="90865" y="1102520"/>
                    <a:pt x="86245" y="1083909"/>
                    <a:pt x="82496" y="1065216"/>
                  </a:cubicBezTo>
                  <a:lnTo>
                    <a:pt x="76829" y="1037216"/>
                  </a:lnTo>
                  <a:lnTo>
                    <a:pt x="72121" y="1009135"/>
                  </a:lnTo>
                  <a:cubicBezTo>
                    <a:pt x="59829" y="934198"/>
                    <a:pt x="54685" y="858847"/>
                    <a:pt x="54685" y="784156"/>
                  </a:cubicBezTo>
                  <a:cubicBezTo>
                    <a:pt x="55033" y="637163"/>
                    <a:pt x="71337" y="490169"/>
                    <a:pt x="103070" y="345810"/>
                  </a:cubicBezTo>
                  <a:cubicBezTo>
                    <a:pt x="118894" y="273671"/>
                    <a:pt x="138923" y="202233"/>
                    <a:pt x="163159" y="132051"/>
                  </a:cubicBezTo>
                  <a:lnTo>
                    <a:pt x="217797" y="0"/>
                  </a:lnTo>
                  <a:lnTo>
                    <a:pt x="848227" y="0"/>
                  </a:lnTo>
                  <a:lnTo>
                    <a:pt x="771226" y="124098"/>
                  </a:lnTo>
                  <a:cubicBezTo>
                    <a:pt x="651529" y="343066"/>
                    <a:pt x="590852" y="570762"/>
                    <a:pt x="590852" y="800847"/>
                  </a:cubicBezTo>
                  <a:cubicBezTo>
                    <a:pt x="590852" y="1020720"/>
                    <a:pt x="682129" y="1148280"/>
                    <a:pt x="888658" y="1415751"/>
                  </a:cubicBezTo>
                  <a:cubicBezTo>
                    <a:pt x="940355" y="1482701"/>
                    <a:pt x="993796" y="1551957"/>
                    <a:pt x="1048895" y="1628624"/>
                  </a:cubicBezTo>
                  <a:cubicBezTo>
                    <a:pt x="1243741" y="1899883"/>
                    <a:pt x="1443644" y="2092747"/>
                    <a:pt x="1660199" y="2218083"/>
                  </a:cubicBezTo>
                  <a:cubicBezTo>
                    <a:pt x="1889743" y="2350995"/>
                    <a:pt x="2152677" y="2415557"/>
                    <a:pt x="2463908" y="2415557"/>
                  </a:cubicBezTo>
                  <a:cubicBezTo>
                    <a:pt x="2640535" y="2415557"/>
                    <a:pt x="2804782" y="2375617"/>
                    <a:pt x="2980884" y="2289809"/>
                  </a:cubicBezTo>
                  <a:cubicBezTo>
                    <a:pt x="3161695" y="2201695"/>
                    <a:pt x="3340676" y="2073230"/>
                    <a:pt x="3539184" y="1926730"/>
                  </a:cubicBezTo>
                  <a:cubicBezTo>
                    <a:pt x="3585737" y="1892390"/>
                    <a:pt x="3632117" y="1858544"/>
                    <a:pt x="3677015" y="1825852"/>
                  </a:cubicBezTo>
                  <a:cubicBezTo>
                    <a:pt x="3915538" y="1652012"/>
                    <a:pt x="4140811" y="1487806"/>
                    <a:pt x="4286924" y="1314131"/>
                  </a:cubicBezTo>
                  <a:cubicBezTo>
                    <a:pt x="4421616" y="1154044"/>
                    <a:pt x="4479068" y="1000544"/>
                    <a:pt x="4479068" y="800847"/>
                  </a:cubicBezTo>
                  <a:cubicBezTo>
                    <a:pt x="4479068" y="538687"/>
                    <a:pt x="4438813" y="290094"/>
                    <a:pt x="4362007" y="65898"/>
                  </a:cubicBezTo>
                  <a:lnTo>
                    <a:pt x="4336037" y="0"/>
                  </a:lnTo>
                  <a:lnTo>
                    <a:pt x="4913604" y="0"/>
                  </a:lnTo>
                  <a:lnTo>
                    <a:pt x="4930823" y="66892"/>
                  </a:lnTo>
                  <a:lnTo>
                    <a:pt x="4940407" y="125535"/>
                  </a:lnTo>
                  <a:lnTo>
                    <a:pt x="4982006" y="278378"/>
                  </a:lnTo>
                  <a:cubicBezTo>
                    <a:pt x="4999758" y="353368"/>
                    <a:pt x="5014971" y="428944"/>
                    <a:pt x="5027482" y="504952"/>
                  </a:cubicBezTo>
                  <a:cubicBezTo>
                    <a:pt x="5040123" y="580961"/>
                    <a:pt x="5050323" y="657382"/>
                    <a:pt x="5058082" y="734049"/>
                  </a:cubicBezTo>
                  <a:cubicBezTo>
                    <a:pt x="5060261" y="753237"/>
                    <a:pt x="5061743" y="772425"/>
                    <a:pt x="5063486" y="791612"/>
                  </a:cubicBezTo>
                  <a:cubicBezTo>
                    <a:pt x="5065318" y="810552"/>
                    <a:pt x="5066625" y="830398"/>
                    <a:pt x="5067846" y="850245"/>
                  </a:cubicBezTo>
                  <a:cubicBezTo>
                    <a:pt x="5069851" y="889855"/>
                    <a:pt x="5070461" y="929712"/>
                    <a:pt x="5069414" y="969733"/>
                  </a:cubicBezTo>
                  <a:cubicBezTo>
                    <a:pt x="5067060" y="1049695"/>
                    <a:pt x="5057820" y="1130233"/>
                    <a:pt x="5040732" y="1209783"/>
                  </a:cubicBezTo>
                  <a:cubicBezTo>
                    <a:pt x="5023123" y="1289250"/>
                    <a:pt x="4997578" y="1367647"/>
                    <a:pt x="4964102" y="1442832"/>
                  </a:cubicBezTo>
                  <a:cubicBezTo>
                    <a:pt x="4897409" y="1593697"/>
                    <a:pt x="4799942" y="1730232"/>
                    <a:pt x="4689486" y="1849969"/>
                  </a:cubicBezTo>
                  <a:cubicBezTo>
                    <a:pt x="4579116" y="1970446"/>
                    <a:pt x="4456716" y="2076100"/>
                    <a:pt x="4333792" y="2176567"/>
                  </a:cubicBezTo>
                  <a:cubicBezTo>
                    <a:pt x="4210520" y="2276869"/>
                    <a:pt x="4085853" y="2371736"/>
                    <a:pt x="3965196" y="2468002"/>
                  </a:cubicBezTo>
                  <a:lnTo>
                    <a:pt x="3873745" y="2541128"/>
                  </a:lnTo>
                  <a:cubicBezTo>
                    <a:pt x="3842621" y="2565751"/>
                    <a:pt x="3811324" y="2590374"/>
                    <a:pt x="3779416" y="2614666"/>
                  </a:cubicBezTo>
                  <a:cubicBezTo>
                    <a:pt x="3715862" y="2663335"/>
                    <a:pt x="3650652" y="2711016"/>
                    <a:pt x="3582739" y="2756555"/>
                  </a:cubicBezTo>
                  <a:cubicBezTo>
                    <a:pt x="3514913" y="2802012"/>
                    <a:pt x="3445170" y="2846151"/>
                    <a:pt x="3371851" y="2886338"/>
                  </a:cubicBezTo>
                  <a:cubicBezTo>
                    <a:pt x="3298533" y="2926442"/>
                    <a:pt x="3222687" y="2963664"/>
                    <a:pt x="3143614" y="2995780"/>
                  </a:cubicBezTo>
                  <a:cubicBezTo>
                    <a:pt x="2985994" y="3060837"/>
                    <a:pt x="2815732" y="3104317"/>
                    <a:pt x="2643552" y="3122516"/>
                  </a:cubicBezTo>
                  <a:cubicBezTo>
                    <a:pt x="2600484" y="3126799"/>
                    <a:pt x="2557331" y="3130258"/>
                    <a:pt x="2514264" y="3131657"/>
                  </a:cubicBezTo>
                  <a:lnTo>
                    <a:pt x="2481920" y="3132810"/>
                  </a:lnTo>
                  <a:lnTo>
                    <a:pt x="2449664" y="3132975"/>
                  </a:lnTo>
                  <a:cubicBezTo>
                    <a:pt x="2427868" y="3133304"/>
                    <a:pt x="2407207" y="3132646"/>
                    <a:pt x="2386284" y="3132234"/>
                  </a:cubicBezTo>
                  <a:cubicBezTo>
                    <a:pt x="2344524" y="3131740"/>
                    <a:pt x="2302505" y="3129352"/>
                    <a:pt x="2260658" y="3127292"/>
                  </a:cubicBezTo>
                  <a:cubicBezTo>
                    <a:pt x="2218725" y="3123999"/>
                    <a:pt x="2176791" y="3120952"/>
                    <a:pt x="2134945" y="3115928"/>
                  </a:cubicBezTo>
                  <a:cubicBezTo>
                    <a:pt x="2051165" y="3106458"/>
                    <a:pt x="1967473" y="3093529"/>
                    <a:pt x="1884564" y="3075412"/>
                  </a:cubicBezTo>
                  <a:cubicBezTo>
                    <a:pt x="1801657" y="3057296"/>
                    <a:pt x="1719708" y="3033990"/>
                    <a:pt x="1639764" y="3005498"/>
                  </a:cubicBezTo>
                  <a:cubicBezTo>
                    <a:pt x="1559820" y="2976922"/>
                    <a:pt x="1481969" y="2942830"/>
                    <a:pt x="1407081" y="2904125"/>
                  </a:cubicBezTo>
                  <a:cubicBezTo>
                    <a:pt x="1332455" y="2864845"/>
                    <a:pt x="1260794" y="2820953"/>
                    <a:pt x="1193491" y="2772201"/>
                  </a:cubicBezTo>
                  <a:cubicBezTo>
                    <a:pt x="1058362" y="2675194"/>
                    <a:pt x="939973" y="2561469"/>
                    <a:pt x="836141" y="2439839"/>
                  </a:cubicBezTo>
                  <a:cubicBezTo>
                    <a:pt x="784444" y="2378735"/>
                    <a:pt x="736321" y="2315656"/>
                    <a:pt x="690812" y="2251422"/>
                  </a:cubicBezTo>
                  <a:cubicBezTo>
                    <a:pt x="645217" y="2187190"/>
                    <a:pt x="602674" y="2121557"/>
                    <a:pt x="562397" y="2054937"/>
                  </a:cubicBezTo>
                  <a:cubicBezTo>
                    <a:pt x="541823" y="2021256"/>
                    <a:pt x="522992" y="1989716"/>
                    <a:pt x="502504" y="1957435"/>
                  </a:cubicBezTo>
                  <a:cubicBezTo>
                    <a:pt x="482192" y="1925401"/>
                    <a:pt x="461530" y="1893367"/>
                    <a:pt x="440258" y="1861580"/>
                  </a:cubicBezTo>
                  <a:lnTo>
                    <a:pt x="310360" y="1670693"/>
                  </a:lnTo>
                  <a:cubicBezTo>
                    <a:pt x="288826" y="1638577"/>
                    <a:pt x="267555" y="1606296"/>
                    <a:pt x="246806" y="1573603"/>
                  </a:cubicBezTo>
                  <a:cubicBezTo>
                    <a:pt x="226057" y="1540910"/>
                    <a:pt x="205483" y="1508135"/>
                    <a:pt x="186303" y="1474372"/>
                  </a:cubicBezTo>
                  <a:cubicBezTo>
                    <a:pt x="147857" y="1407174"/>
                    <a:pt x="112550" y="1338002"/>
                    <a:pt x="84390" y="1266192"/>
                  </a:cubicBezTo>
                  <a:cubicBezTo>
                    <a:pt x="55708" y="1194630"/>
                    <a:pt x="34436" y="1120434"/>
                    <a:pt x="20139" y="1045249"/>
                  </a:cubicBezTo>
                  <a:cubicBezTo>
                    <a:pt x="6452" y="970064"/>
                    <a:pt x="0" y="893725"/>
                    <a:pt x="0" y="817551"/>
                  </a:cubicBezTo>
                  <a:cubicBezTo>
                    <a:pt x="850" y="589772"/>
                    <a:pt x="36028" y="362457"/>
                    <a:pt x="102773" y="14258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Ein Bild, das Farbigkeit, Muster, Flieder, Screenshot enthält.&#10;&#10;Automatisch generierte Beschreibung">
            <a:extLst>
              <a:ext uri="{FF2B5EF4-FFF2-40B4-BE49-F238E27FC236}">
                <a16:creationId xmlns:a16="http://schemas.microsoft.com/office/drawing/2014/main" id="{8F6A1BE1-E48E-A179-E9D8-FDB1A8EDD2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31"/>
          <a:stretch/>
        </p:blipFill>
        <p:spPr>
          <a:xfrm>
            <a:off x="5475305" y="280338"/>
            <a:ext cx="2378315" cy="1338486"/>
          </a:xfrm>
          <a:prstGeom prst="rect">
            <a:avLst/>
          </a:prstGeom>
        </p:spPr>
      </p:pic>
      <p:pic>
        <p:nvPicPr>
          <p:cNvPr id="6" name="Grafik 5" descr="Klassenzimmer mit einfarbiger Füllung">
            <a:extLst>
              <a:ext uri="{FF2B5EF4-FFF2-40B4-BE49-F238E27FC236}">
                <a16:creationId xmlns:a16="http://schemas.microsoft.com/office/drawing/2014/main" id="{831A81DA-1666-CAFE-BC24-5307896FF8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41037" y="3918973"/>
            <a:ext cx="2625205" cy="262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15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CEA0407-A08F-0903-95B2-C137C983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chemeClr val="tx2"/>
                </a:solidFill>
              </a:rPr>
              <a:t>Normalbiografie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4BA214-6124-54C0-3238-793B2FE42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de-DE" sz="1800">
                <a:solidFill>
                  <a:schemeClr val="tx2"/>
                </a:solidFill>
              </a:rPr>
              <a:t>Von Levy (1977) eingeführter Begriff für „typische“ Ablaufmuster in Lebensläufen einer sozialen Gruppe</a:t>
            </a:r>
          </a:p>
          <a:p>
            <a:r>
              <a:rPr lang="de-DE" sz="1800">
                <a:solidFill>
                  <a:schemeClr val="tx2"/>
                </a:solidFill>
              </a:rPr>
              <a:t>Einführung, um auf Unterschiede zwischen weiblichen und männlichen Normalbiografien aufmerksam zu machen</a:t>
            </a:r>
          </a:p>
          <a:p>
            <a:r>
              <a:rPr lang="de-DE" sz="1800">
                <a:solidFill>
                  <a:schemeClr val="tx2"/>
                </a:solidFill>
              </a:rPr>
              <a:t>Lebenslauf = soziale Konstruktion</a:t>
            </a:r>
          </a:p>
          <a:p>
            <a:r>
              <a:rPr lang="de-DE" sz="1800">
                <a:solidFill>
                  <a:schemeClr val="tx2"/>
                </a:solidFill>
              </a:rPr>
              <a:t>"Durchschnitt"</a:t>
            </a:r>
          </a:p>
        </p:txBody>
      </p:sp>
    </p:spTree>
    <p:extLst>
      <p:ext uri="{BB962C8B-B14F-4D97-AF65-F5344CB8AC3E}">
        <p14:creationId xmlns:p14="http://schemas.microsoft.com/office/powerpoint/2010/main" val="3919522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6AF7E2-ECD0-9E79-A899-303BF6945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Ziele von Biografiearbeit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FFA01-370E-C707-141B-4B0A4FC32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Handlungsspielräume und Lösungskompetenzen aufdecken,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persönliche Ziele und Umsetzungsstrategien  entwickeln,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Rollen und Verhaltensmuster untersuchen,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kulturelle und familiäre Einflüsse hinterfragen,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Lebensentwürfe diskutieren,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die Perspektive wechseln, 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Wendepunkte nochmals anschauen oder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lernen, die eigene Lebensgeschichte zu akzeptieren</a:t>
            </a:r>
            <a:endParaRPr lang="en-US" sz="18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645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F75AD06-DFC4-4B3A-8490-330823D0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C587C93-0840-40DF-96D5-D1F2137E6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E02D55A-F529-4B19-BAF9-F63240A7B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3839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0367E3C-3947-493D-9458-5955DB20A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E8D9785-21DB-4CE6-B138-2999AD616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3AA5AD5-8F29-4165-8112-305DDDDDD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A4EC0CF-F38F-4D7F-B48D-9A26E814DF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8D17A-D16E-8483-59CC-974DD4D39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165" y="1553134"/>
            <a:ext cx="6128539" cy="375173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sz="24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Für die Arbeit mit und an der eigenen Biographie gibt es zahlreiche Methoden. </a:t>
            </a:r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24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Man kann die eigene Lebensgeschichte malen, basteln, aufschreiben oder auf andere Weise darstellen. </a:t>
            </a:r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24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Lebensgeschichte mit Spielzeugfiguren nachzustellen</a:t>
            </a:r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24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(persönliche) Zeitleiste oder Lebenslinie</a:t>
            </a:r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24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….</a:t>
            </a:r>
            <a:endParaRPr lang="en-US" sz="24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7A3A52F-BCB3-444D-9372-EE018B135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1E32C13-DED6-4967-85B8-68DD7710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8DDA515-BC6A-47FB-951E-E1E792875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97EEFA7-6787-4EC0-8284-6D3D273061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A9621AC-50AB-4B43-896D-78FE571A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8787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CF48F-347C-913F-1CD7-F3436387E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e-DE" b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Die Frage, die bei der Biographiearbeit im Raum steht:  </a:t>
            </a:r>
            <a:endParaRPr lang="en-US" sz="20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„Wie wurde der Pflegebedürftige zu dem Menschen, </a:t>
            </a:r>
            <a:endParaRPr lang="en-US" sz="20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de-DE" b="1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der er heute ist?“</a:t>
            </a:r>
            <a:endParaRPr lang="en-US" sz="20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109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EA43A0-E500-8CCE-16B6-D6EECBD7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>
            <a:normAutofit/>
          </a:bodyPr>
          <a:lstStyle/>
          <a:p>
            <a:r>
              <a:rPr lang="de-DE" sz="4000" dirty="0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Voraussetzungen für eine erfolgreiche Biographiearbeit</a:t>
            </a:r>
            <a:endParaRPr lang="en-US" sz="4000" dirty="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6566969-F813-4CC5-B3E9-363D85B55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881264" y="-5116"/>
            <a:ext cx="3318648" cy="2490264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F8CF66C-45E2-456B-92B0-9E97A331D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65D590E-D70D-4D25-B853-D5208F2AA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231501E-3F84-4705-A001-13995FA68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52617E4-47FD-4C38-8F70-93BF9B125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217D733-97B6-4C43-AF0C-5E3CB0EA1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07887"/>
            <a:ext cx="2605762" cy="2252847"/>
            <a:chOff x="-305" y="-4155"/>
            <a:chExt cx="2514948" cy="217433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D288266-7E76-4D4A-BAAC-E233FA013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697F88A-8624-4BA2-AF06-E6C3A52F0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CA77163-C052-481C-9DCF-68C23ACAB3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2B425B5-0A0E-4B85-B718-E5DA73431A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F47AABC-249D-444E-FC71-48B4F7B0D8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787010"/>
              </p:ext>
            </p:extLst>
          </p:nvPr>
        </p:nvGraphicFramePr>
        <p:xfrm>
          <a:off x="1713435" y="2560320"/>
          <a:ext cx="8765130" cy="3566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68028">
                  <a:extLst>
                    <a:ext uri="{9D8B030D-6E8A-4147-A177-3AD203B41FA5}">
                      <a16:colId xmlns:a16="http://schemas.microsoft.com/office/drawing/2014/main" val="3077509777"/>
                    </a:ext>
                  </a:extLst>
                </a:gridCol>
                <a:gridCol w="6397102">
                  <a:extLst>
                    <a:ext uri="{9D8B030D-6E8A-4147-A177-3AD203B41FA5}">
                      <a16:colId xmlns:a16="http://schemas.microsoft.com/office/drawing/2014/main" val="297971323"/>
                    </a:ext>
                  </a:extLst>
                </a:gridCol>
              </a:tblGrid>
              <a:tr h="8915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Einverständnis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→ Datenschutz  </a:t>
                      </a:r>
                      <a:endParaRPr lang="de-DE" sz="2900" b="0" i="0">
                        <a:effectLst/>
                      </a:endParaRPr>
                    </a:p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    Erhebung von sehr persönlichen Daten 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7301827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Vertrauensverhältnis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→ Pflegeperson öffnet sich </a:t>
                      </a:r>
                      <a:endParaRPr lang="de-DE" sz="2900" b="0" i="0">
                        <a:effectLst/>
                      </a:endParaRPr>
                    </a:p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    Pflegekraft u. zu Pflegende müssen sich kennen und vertrauen, 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4380774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Feingefühl/ Empathie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→ in der Vergangenheit auch traurige/ traumatische Ereignisse </a:t>
                      </a:r>
                      <a:endParaRPr lang="de-DE" sz="2900" b="0" i="0">
                        <a:effectLst/>
                      </a:endParaRPr>
                    </a:p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    Wichtig, da in der Vergangenheit gute sowie schlechte Zeiten 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562905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Atmosphäre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→ Entsprechende Räumlichkeit </a:t>
                      </a:r>
                      <a:endParaRPr lang="de-DE" sz="2900" b="0" i="0">
                        <a:effectLst/>
                      </a:endParaRPr>
                    </a:p>
                    <a:p>
                      <a:pPr algn="l" rtl="0" fontAlgn="base">
                        <a:lnSpc>
                          <a:spcPts val="1552"/>
                        </a:lnSpc>
                        <a:buNone/>
                      </a:pPr>
                      <a:r>
                        <a:rPr lang="de-DE" sz="17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→ Ausreichend Zeit </a:t>
                      </a:r>
                      <a:endParaRPr lang="de-DE" sz="2900" b="0" i="0">
                        <a:effectLst/>
                      </a:endParaRPr>
                    </a:p>
                  </a:txBody>
                  <a:tcPr marL="105896" marR="105896" marT="105896" marB="1058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951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55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591B35F-BB7F-44A6-B72F-319AEB3EA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8444"/>
          </a:xfrm>
        </p:spPr>
        <p:txBody>
          <a:bodyPr>
            <a:normAutofit/>
          </a:bodyPr>
          <a:lstStyle/>
          <a:p>
            <a:r>
              <a:rPr lang="de-DE" sz="5200"/>
              <a:t>Historische Wichtige Ereignisse der vergangenen 80 Jahre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977EEA-FBD9-C89A-8518-1335E3D5A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98626"/>
            <a:ext cx="5158427" cy="37304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z="2000" dirty="0"/>
              <a:t>1945 – Ende des 2. Weltkriegs - Besatzungszonen</a:t>
            </a:r>
          </a:p>
          <a:p>
            <a:r>
              <a:rPr lang="de-DE" sz="2000" dirty="0"/>
              <a:t>1949 – NATO </a:t>
            </a:r>
          </a:p>
          <a:p>
            <a:r>
              <a:rPr lang="de-DE" sz="2000" dirty="0"/>
              <a:t>1949 – BRD und DDR</a:t>
            </a:r>
          </a:p>
          <a:p>
            <a:r>
              <a:rPr lang="de-DE" sz="2000" dirty="0"/>
              <a:t>1961 – Beginn des Mauerbaus</a:t>
            </a:r>
          </a:p>
          <a:p>
            <a:r>
              <a:rPr lang="de-DE" sz="2000" dirty="0"/>
              <a:t>1963 – JFK</a:t>
            </a:r>
          </a:p>
          <a:p>
            <a:r>
              <a:rPr lang="de-DE" sz="2000" dirty="0"/>
              <a:t>1970er – Dritte Industrialisierung (Computer)</a:t>
            </a:r>
          </a:p>
          <a:p>
            <a:r>
              <a:rPr lang="de-DE" sz="2000" dirty="0"/>
              <a:t>1986 - Tschernobyl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7A8433-3E95-7F99-4567-180CBFE3C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9154" y="2398626"/>
            <a:ext cx="5164645" cy="3730460"/>
          </a:xfrm>
        </p:spPr>
        <p:txBody>
          <a:bodyPr>
            <a:normAutofit/>
          </a:bodyPr>
          <a:lstStyle/>
          <a:p>
            <a:r>
              <a:rPr lang="de-DE" sz="2000"/>
              <a:t>1989 – Fall der Berliner Mauer</a:t>
            </a:r>
          </a:p>
          <a:p>
            <a:r>
              <a:rPr lang="de-DE" sz="2000"/>
              <a:t>1993 – Gründung der Europäischen Union</a:t>
            </a:r>
          </a:p>
          <a:p>
            <a:r>
              <a:rPr lang="de-DE" sz="2000"/>
              <a:t>2001 – Terroranschläge in den USA </a:t>
            </a:r>
          </a:p>
          <a:p>
            <a:r>
              <a:rPr lang="de-DE" sz="2000"/>
              <a:t>2008 – Wirtschaftskrise </a:t>
            </a:r>
          </a:p>
          <a:p>
            <a:r>
              <a:rPr lang="de-DE" sz="2000"/>
              <a:t>2015 – Terroranschläge in Europa </a:t>
            </a:r>
          </a:p>
          <a:p>
            <a:r>
              <a:rPr lang="de-DE" sz="2000"/>
              <a:t>2020 – Pandemie</a:t>
            </a:r>
          </a:p>
          <a:p>
            <a:r>
              <a:rPr lang="de-DE" sz="2000"/>
              <a:t>2022 – Ukraine/ Russland Krieg</a:t>
            </a:r>
          </a:p>
        </p:txBody>
      </p:sp>
    </p:spTree>
    <p:extLst>
      <p:ext uri="{BB962C8B-B14F-4D97-AF65-F5344CB8AC3E}">
        <p14:creationId xmlns:p14="http://schemas.microsoft.com/office/powerpoint/2010/main" val="54236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7A753D9-6522-53E6-2778-947CE3C09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de-DE" sz="3600">
                <a:solidFill>
                  <a:schemeClr val="tx2"/>
                </a:solidFill>
              </a:rPr>
              <a:t>Arbeitsauftrag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5D5C76-BADC-5DD1-519A-93D7BB4A2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297" y="3015971"/>
            <a:ext cx="8486624" cy="243086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de-DE" dirty="0">
                <a:solidFill>
                  <a:schemeClr val="tx2"/>
                </a:solidFill>
              </a:rPr>
              <a:t>Denken Sie über Ihre eigene Biografie nach. </a:t>
            </a:r>
          </a:p>
          <a:p>
            <a:pPr marL="514350" indent="-514350">
              <a:buAutoNum type="arabicPeriod"/>
            </a:pPr>
            <a:r>
              <a:rPr lang="de-DE" dirty="0">
                <a:solidFill>
                  <a:schemeClr val="tx2"/>
                </a:solidFill>
              </a:rPr>
              <a:t>Wählen Sie in Ihrer Biografie einen Aspekt aus (z.B. Schulzeit), über den Sie sprechen möchten. </a:t>
            </a:r>
          </a:p>
          <a:p>
            <a:pPr marL="514350" indent="-514350">
              <a:buAutoNum type="arabicPeriod"/>
            </a:pPr>
            <a:r>
              <a:rPr lang="de-DE" dirty="0">
                <a:solidFill>
                  <a:schemeClr val="tx2"/>
                </a:solidFill>
              </a:rPr>
              <a:t>Finden Sie sich mit jemandem zusammen, der oder die ein ähnliches Thema hat. </a:t>
            </a:r>
          </a:p>
          <a:p>
            <a:pPr marL="514350" indent="-514350">
              <a:buAutoNum type="arabicPeriod"/>
            </a:pPr>
            <a:r>
              <a:rPr lang="de-DE" dirty="0">
                <a:solidFill>
                  <a:schemeClr val="tx2"/>
                </a:solidFill>
              </a:rPr>
              <a:t>Tauschen Sie sich ca. 5 Minuten zu dem Thema aus. 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9540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C47FFA-EF44-3C8D-73A0-3CB8A4ED1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Auftrag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7FC00E0-5D46-52BC-D832-7849635F6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4295" y="502920"/>
            <a:ext cx="689457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 err="1"/>
              <a:t>Biografiearbeit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70083D8-F96C-3CD9-2325-A9915FF76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936" y="2427374"/>
            <a:ext cx="10917936" cy="3766686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50141B27-663B-D156-B673-E32FC27251A3}"/>
              </a:ext>
            </a:extLst>
          </p:cNvPr>
          <p:cNvSpPr/>
          <p:nvPr/>
        </p:nvSpPr>
        <p:spPr>
          <a:xfrm>
            <a:off x="2437634" y="511309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492C5F-1875-F03F-2A69-74C7AF728E74}"/>
              </a:ext>
            </a:extLst>
          </p:cNvPr>
          <p:cNvSpPr txBox="1"/>
          <p:nvPr/>
        </p:nvSpPr>
        <p:spPr>
          <a:xfrm>
            <a:off x="5494366" y="4670211"/>
            <a:ext cx="1959657" cy="1364434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D3241F-2BCA-CEE1-43B9-0FC95BC9276E}"/>
              </a:ext>
            </a:extLst>
          </p:cNvPr>
          <p:cNvSpPr txBox="1"/>
          <p:nvPr/>
        </p:nvSpPr>
        <p:spPr>
          <a:xfrm>
            <a:off x="7591382" y="5366164"/>
            <a:ext cx="1932185" cy="686795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C76329F6-E816-6B70-D777-57A94EF7736A}"/>
              </a:ext>
            </a:extLst>
          </p:cNvPr>
          <p:cNvSpPr/>
          <p:nvPr/>
        </p:nvSpPr>
        <p:spPr>
          <a:xfrm>
            <a:off x="10602120" y="1970016"/>
            <a:ext cx="1156619" cy="1062244"/>
          </a:xfrm>
          <a:prstGeom prst="wedgeRect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Präsen</a:t>
            </a:r>
          </a:p>
          <a:p>
            <a:pPr algn="ctr"/>
            <a:r>
              <a:rPr lang="en-US" dirty="0" err="1"/>
              <a:t>tation</a:t>
            </a:r>
          </a:p>
        </p:txBody>
      </p:sp>
    </p:spTree>
    <p:extLst>
      <p:ext uri="{BB962C8B-B14F-4D97-AF65-F5344CB8AC3E}">
        <p14:creationId xmlns:p14="http://schemas.microsoft.com/office/powerpoint/2010/main" val="3573438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4D529B-457B-C52D-2EA5-8A0F0D05B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Einzelarbeit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9C1D8-387D-D74A-5932-C05E6126C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dirty="0" err="1">
                <a:solidFill>
                  <a:schemeClr val="tx2"/>
                </a:solidFill>
              </a:rPr>
              <a:t>Planen</a:t>
            </a:r>
            <a:r>
              <a:rPr lang="en-US" sz="1800" dirty="0">
                <a:solidFill>
                  <a:schemeClr val="tx2"/>
                </a:solidFill>
              </a:rPr>
              <a:t> Sie </a:t>
            </a:r>
            <a:r>
              <a:rPr lang="en-US" sz="1800" dirty="0" err="1">
                <a:solidFill>
                  <a:schemeClr val="tx2"/>
                </a:solidFill>
              </a:rPr>
              <a:t>ein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Biografie</a:t>
            </a:r>
            <a:r>
              <a:rPr lang="en-US" sz="1800" dirty="0">
                <a:solidFill>
                  <a:schemeClr val="tx2"/>
                </a:solidFill>
              </a:rPr>
              <a:t>-Kurz-Interview</a:t>
            </a:r>
          </a:p>
          <a:p>
            <a:r>
              <a:rPr lang="en-US" sz="1800" dirty="0" err="1">
                <a:solidFill>
                  <a:schemeClr val="tx2"/>
                </a:solidFill>
              </a:rPr>
              <a:t>Interviewen</a:t>
            </a:r>
            <a:r>
              <a:rPr lang="en-US" sz="1800" dirty="0">
                <a:solidFill>
                  <a:schemeClr val="tx2"/>
                </a:solidFill>
              </a:rPr>
              <a:t> Sie </a:t>
            </a:r>
            <a:r>
              <a:rPr lang="en-US" sz="1800" dirty="0" err="1">
                <a:solidFill>
                  <a:schemeClr val="tx2"/>
                </a:solidFill>
              </a:rPr>
              <a:t>einen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älteren</a:t>
            </a:r>
            <a:r>
              <a:rPr lang="en-US" sz="1800" dirty="0">
                <a:solidFill>
                  <a:schemeClr val="tx2"/>
                </a:solidFill>
              </a:rPr>
              <a:t> Menschen (</a:t>
            </a:r>
            <a:r>
              <a:rPr lang="en-US" sz="1800" dirty="0" err="1">
                <a:solidFill>
                  <a:schemeClr val="tx2"/>
                </a:solidFill>
              </a:rPr>
              <a:t>Geburtsjahr</a:t>
            </a:r>
            <a:r>
              <a:rPr lang="en-US" sz="1800" dirty="0">
                <a:solidFill>
                  <a:schemeClr val="tx2"/>
                </a:solidFill>
              </a:rPr>
              <a:t> &lt; 1960):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400" dirty="0">
                <a:solidFill>
                  <a:schemeClr val="tx2"/>
                </a:solidFill>
              </a:rPr>
              <a:t>in </a:t>
            </a:r>
            <a:r>
              <a:rPr lang="en-US" sz="1400" err="1">
                <a:solidFill>
                  <a:schemeClr val="tx2"/>
                </a:solidFill>
              </a:rPr>
              <a:t>ihrem</a:t>
            </a:r>
            <a:r>
              <a:rPr lang="en-US" sz="1400" dirty="0">
                <a:solidFill>
                  <a:schemeClr val="tx2"/>
                </a:solidFill>
              </a:rPr>
              <a:t>/ </a:t>
            </a:r>
            <a:r>
              <a:rPr lang="en-US" sz="1400" err="1">
                <a:solidFill>
                  <a:schemeClr val="tx2"/>
                </a:solidFill>
              </a:rPr>
              <a:t>seinem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err="1">
                <a:solidFill>
                  <a:schemeClr val="tx2"/>
                </a:solidFill>
              </a:rPr>
              <a:t>privaten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err="1">
                <a:solidFill>
                  <a:schemeClr val="tx2"/>
                </a:solidFill>
              </a:rPr>
              <a:t>Umfeld</a:t>
            </a:r>
            <a:endParaRPr lang="en-US" sz="1400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400" err="1">
                <a:solidFill>
                  <a:schemeClr val="tx2"/>
                </a:solidFill>
              </a:rPr>
              <a:t>zu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err="1">
                <a:solidFill>
                  <a:schemeClr val="tx2"/>
                </a:solidFill>
              </a:rPr>
              <a:t>ihrer</a:t>
            </a:r>
            <a:r>
              <a:rPr lang="en-US" sz="1400" dirty="0">
                <a:solidFill>
                  <a:schemeClr val="tx2"/>
                </a:solidFill>
              </a:rPr>
              <a:t>/ seiner </a:t>
            </a:r>
            <a:r>
              <a:rPr lang="en-US" sz="1400" err="1">
                <a:solidFill>
                  <a:schemeClr val="tx2"/>
                </a:solidFill>
              </a:rPr>
              <a:t>Lebensgeschichte</a:t>
            </a:r>
            <a:r>
              <a:rPr lang="en-US" sz="1400" dirty="0">
                <a:solidFill>
                  <a:schemeClr val="tx2"/>
                </a:solidFill>
              </a:rPr>
              <a:t> von der </a:t>
            </a:r>
            <a:r>
              <a:rPr lang="en-US" sz="1400" err="1">
                <a:solidFill>
                  <a:schemeClr val="tx2"/>
                </a:solidFill>
              </a:rPr>
              <a:t>Geburt</a:t>
            </a:r>
            <a:r>
              <a:rPr lang="en-US" sz="1400" dirty="0">
                <a:solidFill>
                  <a:schemeClr val="tx2"/>
                </a:solidFill>
              </a:rPr>
              <a:t> bis </a:t>
            </a:r>
            <a:r>
              <a:rPr lang="en-US" sz="1400" err="1">
                <a:solidFill>
                  <a:schemeClr val="tx2"/>
                </a:solidFill>
              </a:rPr>
              <a:t>heute</a:t>
            </a:r>
            <a:endParaRPr lang="en-US" sz="1400" dirty="0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400" dirty="0" err="1">
                <a:solidFill>
                  <a:schemeClr val="tx2"/>
                </a:solidFill>
              </a:rPr>
              <a:t>unter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  <a:r>
              <a:rPr lang="en-US" sz="1400" dirty="0" err="1">
                <a:solidFill>
                  <a:schemeClr val="tx2"/>
                </a:solidFill>
              </a:rPr>
              <a:t>Berücksichtigung</a:t>
            </a:r>
            <a:r>
              <a:rPr lang="en-US" sz="1400" dirty="0">
                <a:solidFill>
                  <a:schemeClr val="tx2"/>
                </a:solidFill>
              </a:rPr>
              <a:t> der (</a:t>
            </a:r>
            <a:r>
              <a:rPr lang="en-US" sz="1400" dirty="0" err="1">
                <a:solidFill>
                  <a:schemeClr val="tx2"/>
                </a:solidFill>
              </a:rPr>
              <a:t>deutschen</a:t>
            </a:r>
            <a:r>
              <a:rPr lang="en-US" sz="1400" dirty="0">
                <a:solidFill>
                  <a:schemeClr val="tx2"/>
                </a:solidFill>
              </a:rPr>
              <a:t>) </a:t>
            </a:r>
            <a:r>
              <a:rPr lang="en-US" sz="1400" dirty="0" err="1">
                <a:solidFill>
                  <a:schemeClr val="tx2"/>
                </a:solidFill>
              </a:rPr>
              <a:t>Geschichte</a:t>
            </a:r>
            <a:endParaRPr lang="en-US" sz="14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Durchführung</a:t>
            </a:r>
            <a:r>
              <a:rPr lang="en-US" sz="1800" dirty="0">
                <a:solidFill>
                  <a:schemeClr val="tx2"/>
                </a:solidFill>
              </a:rPr>
              <a:t> des Interviews bis __10.04.2025___</a:t>
            </a:r>
          </a:p>
          <a:p>
            <a:r>
              <a:rPr lang="en-US" sz="1800" dirty="0" err="1">
                <a:solidFill>
                  <a:schemeClr val="tx2"/>
                </a:solidFill>
              </a:rPr>
              <a:t>Erstellen</a:t>
            </a:r>
            <a:r>
              <a:rPr lang="en-US" sz="1800" dirty="0">
                <a:solidFill>
                  <a:schemeClr val="tx2"/>
                </a:solidFill>
              </a:rPr>
              <a:t> Sie die </a:t>
            </a:r>
            <a:r>
              <a:rPr lang="en-US" sz="1800" dirty="0" err="1">
                <a:solidFill>
                  <a:schemeClr val="tx2"/>
                </a:solidFill>
              </a:rPr>
              <a:t>Biografie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ihres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interviewten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älteren</a:t>
            </a:r>
            <a:r>
              <a:rPr lang="en-US" sz="1800" dirty="0">
                <a:solidFill>
                  <a:schemeClr val="tx2"/>
                </a:solidFill>
              </a:rPr>
              <a:t> Menschen </a:t>
            </a:r>
          </a:p>
          <a:p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Schriftliche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Erstellung</a:t>
            </a:r>
            <a:r>
              <a:rPr lang="en-US" sz="1800" dirty="0">
                <a:solidFill>
                  <a:schemeClr val="tx2"/>
                </a:solidFill>
              </a:rPr>
              <a:t> der </a:t>
            </a:r>
            <a:r>
              <a:rPr lang="en-US" sz="1800" dirty="0" err="1">
                <a:solidFill>
                  <a:schemeClr val="tx2"/>
                </a:solidFill>
              </a:rPr>
              <a:t>Biografie</a:t>
            </a:r>
            <a:r>
              <a:rPr lang="en-US" sz="1800" dirty="0">
                <a:solidFill>
                  <a:schemeClr val="tx2"/>
                </a:solidFill>
              </a:rPr>
              <a:t> bis ____11.04.2025____</a:t>
            </a:r>
          </a:p>
          <a:p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040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A866F0E-F54B-4BF5-8A88-7D97BD45F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229EC50-E910-4AE2-9EEA-604A81EF6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941221 w 12192000"/>
              <a:gd name="connsiteY0" fmla="*/ 2015186 h 6858000"/>
              <a:gd name="connsiteX1" fmla="*/ 6907857 w 12192000"/>
              <a:gd name="connsiteY1" fmla="*/ 2033351 h 6858000"/>
              <a:gd name="connsiteX2" fmla="*/ 7093700 w 12192000"/>
              <a:gd name="connsiteY2" fmla="*/ 2101457 h 6858000"/>
              <a:gd name="connsiteX3" fmla="*/ 6803079 w 12192000"/>
              <a:gd name="connsiteY3" fmla="*/ 2065612 h 6858000"/>
              <a:gd name="connsiteX4" fmla="*/ 6798115 w 12192000"/>
              <a:gd name="connsiteY4" fmla="*/ 2088772 h 6858000"/>
              <a:gd name="connsiteX5" fmla="*/ 7128167 w 12192000"/>
              <a:gd name="connsiteY5" fmla="*/ 2176455 h 6858000"/>
              <a:gd name="connsiteX6" fmla="*/ 7098663 w 12192000"/>
              <a:gd name="connsiteY6" fmla="*/ 2189968 h 6858000"/>
              <a:gd name="connsiteX7" fmla="*/ 6923298 w 12192000"/>
              <a:gd name="connsiteY7" fmla="*/ 2156052 h 6858000"/>
              <a:gd name="connsiteX8" fmla="*/ 6888004 w 12192000"/>
              <a:gd name="connsiteY8" fmla="*/ 2164875 h 6858000"/>
              <a:gd name="connsiteX9" fmla="*/ 6905375 w 12192000"/>
              <a:gd name="connsiteY9" fmla="*/ 2205958 h 6858000"/>
              <a:gd name="connsiteX10" fmla="*/ 6981477 w 12192000"/>
              <a:gd name="connsiteY10" fmla="*/ 2221951 h 6858000"/>
              <a:gd name="connsiteX11" fmla="*/ 7100043 w 12192000"/>
              <a:gd name="connsiteY11" fmla="*/ 2318459 h 6858000"/>
              <a:gd name="connsiteX12" fmla="*/ 6920540 w 12192000"/>
              <a:gd name="connsiteY12" fmla="*/ 2306877 h 6858000"/>
              <a:gd name="connsiteX13" fmla="*/ 6888831 w 12192000"/>
              <a:gd name="connsiteY13" fmla="*/ 2330314 h 6858000"/>
              <a:gd name="connsiteX14" fmla="*/ 6876698 w 12192000"/>
              <a:gd name="connsiteY14" fmla="*/ 2360645 h 6858000"/>
              <a:gd name="connsiteX15" fmla="*/ 6807214 w 12192000"/>
              <a:gd name="connsiteY15" fmla="*/ 2385736 h 6858000"/>
              <a:gd name="connsiteX16" fmla="*/ 6916405 w 12192000"/>
              <a:gd name="connsiteY16" fmla="*/ 2413862 h 6858000"/>
              <a:gd name="connsiteX17" fmla="*/ 6799770 w 12192000"/>
              <a:gd name="connsiteY17" fmla="*/ 2413862 h 6858000"/>
              <a:gd name="connsiteX18" fmla="*/ 6665762 w 12192000"/>
              <a:gd name="connsiteY18" fmla="*/ 2394561 h 6858000"/>
              <a:gd name="connsiteX19" fmla="*/ 6522933 w 12192000"/>
              <a:gd name="connsiteY19" fmla="*/ 2400626 h 6858000"/>
              <a:gd name="connsiteX20" fmla="*/ 6237275 w 12192000"/>
              <a:gd name="connsiteY20" fmla="*/ 2365057 h 6858000"/>
              <a:gd name="connsiteX21" fmla="*/ 6101338 w 12192000"/>
              <a:gd name="connsiteY21" fmla="*/ 2367538 h 6858000"/>
              <a:gd name="connsiteX22" fmla="*/ 6857121 w 12192000"/>
              <a:gd name="connsiteY22" fmla="*/ 2606875 h 6858000"/>
              <a:gd name="connsiteX23" fmla="*/ 6818519 w 12192000"/>
              <a:gd name="connsiteY23" fmla="*/ 2659539 h 6858000"/>
              <a:gd name="connsiteX24" fmla="*/ 6976790 w 12192000"/>
              <a:gd name="connsiteY24" fmla="*/ 2716892 h 6858000"/>
              <a:gd name="connsiteX25" fmla="*/ 7015669 w 12192000"/>
              <a:gd name="connsiteY25" fmla="*/ 2773693 h 6858000"/>
              <a:gd name="connsiteX26" fmla="*/ 6966864 w 12192000"/>
              <a:gd name="connsiteY26" fmla="*/ 2768730 h 6858000"/>
              <a:gd name="connsiteX27" fmla="*/ 6924953 w 12192000"/>
              <a:gd name="connsiteY27" fmla="*/ 2779483 h 6858000"/>
              <a:gd name="connsiteX28" fmla="*/ 6942323 w 12192000"/>
              <a:gd name="connsiteY28" fmla="*/ 2851726 h 6858000"/>
              <a:gd name="connsiteX29" fmla="*/ 7165943 w 12192000"/>
              <a:gd name="connsiteY29" fmla="*/ 2944924 h 6858000"/>
              <a:gd name="connsiteX30" fmla="*/ 7186071 w 12192000"/>
              <a:gd name="connsiteY30" fmla="*/ 2975254 h 6858000"/>
              <a:gd name="connsiteX31" fmla="*/ 7159325 w 12192000"/>
              <a:gd name="connsiteY31" fmla="*/ 2996762 h 6858000"/>
              <a:gd name="connsiteX32" fmla="*/ 7087082 w 12192000"/>
              <a:gd name="connsiteY32" fmla="*/ 3007790 h 6858000"/>
              <a:gd name="connsiteX33" fmla="*/ 7188276 w 12192000"/>
              <a:gd name="connsiteY33" fmla="*/ 3111191 h 6858000"/>
              <a:gd name="connsiteX34" fmla="*/ 7225225 w 12192000"/>
              <a:gd name="connsiteY34" fmla="*/ 3139866 h 6858000"/>
              <a:gd name="connsiteX35" fmla="*/ 7288368 w 12192000"/>
              <a:gd name="connsiteY35" fmla="*/ 3184260 h 6858000"/>
              <a:gd name="connsiteX36" fmla="*/ 7289471 w 12192000"/>
              <a:gd name="connsiteY36" fmla="*/ 3197771 h 6858000"/>
              <a:gd name="connsiteX37" fmla="*/ 7203442 w 12192000"/>
              <a:gd name="connsiteY37" fmla="*/ 3245472 h 6858000"/>
              <a:gd name="connsiteX38" fmla="*/ 7048205 w 12192000"/>
              <a:gd name="connsiteY38" fmla="*/ 3232512 h 6858000"/>
              <a:gd name="connsiteX39" fmla="*/ 7277614 w 12192000"/>
              <a:gd name="connsiteY39" fmla="*/ 3303652 h 6858000"/>
              <a:gd name="connsiteX40" fmla="*/ 6535066 w 12192000"/>
              <a:gd name="connsiteY40" fmla="*/ 3134077 h 6858000"/>
              <a:gd name="connsiteX41" fmla="*/ 6582492 w 12192000"/>
              <a:gd name="connsiteY41" fmla="*/ 3178469 h 6858000"/>
              <a:gd name="connsiteX42" fmla="*/ 6842233 w 12192000"/>
              <a:gd name="connsiteY42" fmla="*/ 3295379 h 6858000"/>
              <a:gd name="connsiteX43" fmla="*/ 6915853 w 12192000"/>
              <a:gd name="connsiteY43" fmla="*/ 3368725 h 6858000"/>
              <a:gd name="connsiteX44" fmla="*/ 6993058 w 12192000"/>
              <a:gd name="connsiteY44" fmla="*/ 3409257 h 6858000"/>
              <a:gd name="connsiteX45" fmla="*/ 7101421 w 12192000"/>
              <a:gd name="connsiteY45" fmla="*/ 3408430 h 6858000"/>
              <a:gd name="connsiteX46" fmla="*/ 7178350 w 12192000"/>
              <a:gd name="connsiteY46" fmla="*/ 3470746 h 6858000"/>
              <a:gd name="connsiteX47" fmla="*/ 7098112 w 12192000"/>
              <a:gd name="connsiteY47" fmla="*/ 3483982 h 6858000"/>
              <a:gd name="connsiteX48" fmla="*/ 7004088 w 12192000"/>
              <a:gd name="connsiteY48" fmla="*/ 3473780 h 6858000"/>
              <a:gd name="connsiteX49" fmla="*/ 6801147 w 12192000"/>
              <a:gd name="connsiteY49" fmla="*/ 3477087 h 6858000"/>
              <a:gd name="connsiteX50" fmla="*/ 6684788 w 12192000"/>
              <a:gd name="connsiteY50" fmla="*/ 3489220 h 6858000"/>
              <a:gd name="connsiteX51" fmla="*/ 6417328 w 12192000"/>
              <a:gd name="connsiteY51" fmla="*/ 3468539 h 6858000"/>
              <a:gd name="connsiteX52" fmla="*/ 6433045 w 12192000"/>
              <a:gd name="connsiteY52" fmla="*/ 3521481 h 6858000"/>
              <a:gd name="connsiteX53" fmla="*/ 6423117 w 12192000"/>
              <a:gd name="connsiteY53" fmla="*/ 3567527 h 6858000"/>
              <a:gd name="connsiteX54" fmla="*/ 6419258 w 12192000"/>
              <a:gd name="connsiteY54" fmla="*/ 3667620 h 6858000"/>
              <a:gd name="connsiteX55" fmla="*/ 6421740 w 12192000"/>
              <a:gd name="connsiteY55" fmla="*/ 3683888 h 6858000"/>
              <a:gd name="connsiteX56" fmla="*/ 6361906 w 12192000"/>
              <a:gd name="connsiteY56" fmla="*/ 3694366 h 6858000"/>
              <a:gd name="connsiteX57" fmla="*/ 6718429 w 12192000"/>
              <a:gd name="connsiteY57" fmla="*/ 3902544 h 6858000"/>
              <a:gd name="connsiteX58" fmla="*/ 6480195 w 12192000"/>
              <a:gd name="connsiteY58" fmla="*/ 3849603 h 6858000"/>
              <a:gd name="connsiteX59" fmla="*/ 6447934 w 12192000"/>
              <a:gd name="connsiteY59" fmla="*/ 3937011 h 6858000"/>
              <a:gd name="connsiteX60" fmla="*/ 6559882 w 12192000"/>
              <a:gd name="connsiteY60" fmla="*/ 4014767 h 6858000"/>
              <a:gd name="connsiteX61" fmla="*/ 6601241 w 12192000"/>
              <a:gd name="connsiteY61" fmla="*/ 4168626 h 6858000"/>
              <a:gd name="connsiteX62" fmla="*/ 6581113 w 12192000"/>
              <a:gd name="connsiteY62" fmla="*/ 4309250 h 6858000"/>
              <a:gd name="connsiteX63" fmla="*/ 6533136 w 12192000"/>
              <a:gd name="connsiteY63" fmla="*/ 4353918 h 6858000"/>
              <a:gd name="connsiteX64" fmla="*/ 6463651 w 12192000"/>
              <a:gd name="connsiteY64" fmla="*/ 4434156 h 6858000"/>
              <a:gd name="connsiteX65" fmla="*/ 6420637 w 12192000"/>
              <a:gd name="connsiteY65" fmla="*/ 4483787 h 6858000"/>
              <a:gd name="connsiteX66" fmla="*/ 6271190 w 12192000"/>
              <a:gd name="connsiteY66" fmla="*/ 4464487 h 6858000"/>
              <a:gd name="connsiteX67" fmla="*/ 6470545 w 12192000"/>
              <a:gd name="connsiteY67" fmla="*/ 4590498 h 6858000"/>
              <a:gd name="connsiteX68" fmla="*/ 6308965 w 12192000"/>
              <a:gd name="connsiteY68" fmla="*/ 4574780 h 6858000"/>
              <a:gd name="connsiteX69" fmla="*/ 6256301 w 12192000"/>
              <a:gd name="connsiteY69" fmla="*/ 4583603 h 6858000"/>
              <a:gd name="connsiteX70" fmla="*/ 6286354 w 12192000"/>
              <a:gd name="connsiteY70" fmla="*/ 4624412 h 6858000"/>
              <a:gd name="connsiteX71" fmla="*/ 6404920 w 12192000"/>
              <a:gd name="connsiteY71" fmla="*/ 4693621 h 6858000"/>
              <a:gd name="connsiteX72" fmla="*/ 6649220 w 12192000"/>
              <a:gd name="connsiteY72" fmla="*/ 4881120 h 6858000"/>
              <a:gd name="connsiteX73" fmla="*/ 6412640 w 12192000"/>
              <a:gd name="connsiteY73" fmla="*/ 4795092 h 6858000"/>
              <a:gd name="connsiteX74" fmla="*/ 6661902 w 12192000"/>
              <a:gd name="connsiteY74" fmla="*/ 4987828 h 6858000"/>
              <a:gd name="connsiteX75" fmla="*/ 6717325 w 12192000"/>
              <a:gd name="connsiteY75" fmla="*/ 5051798 h 6858000"/>
              <a:gd name="connsiteX76" fmla="*/ 6829272 w 12192000"/>
              <a:gd name="connsiteY76" fmla="*/ 5210619 h 6858000"/>
              <a:gd name="connsiteX77" fmla="*/ 6823757 w 12192000"/>
              <a:gd name="connsiteY77" fmla="*/ 5228542 h 6858000"/>
              <a:gd name="connsiteX78" fmla="*/ 6694439 w 12192000"/>
              <a:gd name="connsiteY78" fmla="*/ 5202899 h 6858000"/>
              <a:gd name="connsiteX79" fmla="*/ 6862085 w 12192000"/>
              <a:gd name="connsiteY79" fmla="*/ 5336355 h 6858000"/>
              <a:gd name="connsiteX80" fmla="*/ 7035246 w 12192000"/>
              <a:gd name="connsiteY80" fmla="*/ 5438926 h 6858000"/>
              <a:gd name="connsiteX81" fmla="*/ 6912268 w 12192000"/>
              <a:gd name="connsiteY81" fmla="*/ 5423210 h 6858000"/>
              <a:gd name="connsiteX82" fmla="*/ 6743244 w 12192000"/>
              <a:gd name="connsiteY82" fmla="*/ 5364479 h 6858000"/>
              <a:gd name="connsiteX83" fmla="*/ 6684513 w 12192000"/>
              <a:gd name="connsiteY83" fmla="*/ 5386538 h 6858000"/>
              <a:gd name="connsiteX84" fmla="*/ 6844713 w 12192000"/>
              <a:gd name="connsiteY84" fmla="*/ 5483595 h 6858000"/>
              <a:gd name="connsiteX85" fmla="*/ 6936533 w 12192000"/>
              <a:gd name="connsiteY85" fmla="*/ 5528541 h 6858000"/>
              <a:gd name="connsiteX86" fmla="*/ 6973204 w 12192000"/>
              <a:gd name="connsiteY86" fmla="*/ 5563007 h 6858000"/>
              <a:gd name="connsiteX87" fmla="*/ 7077983 w 12192000"/>
              <a:gd name="connsiteY87" fmla="*/ 5685983 h 6858000"/>
              <a:gd name="connsiteX88" fmla="*/ 7385702 w 12192000"/>
              <a:gd name="connsiteY88" fmla="*/ 5820265 h 6858000"/>
              <a:gd name="connsiteX89" fmla="*/ 7673565 w 12192000"/>
              <a:gd name="connsiteY89" fmla="*/ 5987085 h 6858000"/>
              <a:gd name="connsiteX90" fmla="*/ 7898289 w 12192000"/>
              <a:gd name="connsiteY90" fmla="*/ 6091035 h 6858000"/>
              <a:gd name="connsiteX91" fmla="*/ 8466299 w 12192000"/>
              <a:gd name="connsiteY91" fmla="*/ 6224765 h 6858000"/>
              <a:gd name="connsiteX92" fmla="*/ 10620599 w 12192000"/>
              <a:gd name="connsiteY92" fmla="*/ 5317605 h 6858000"/>
              <a:gd name="connsiteX93" fmla="*/ 10647894 w 12192000"/>
              <a:gd name="connsiteY93" fmla="*/ 5290581 h 6858000"/>
              <a:gd name="connsiteX94" fmla="*/ 10752398 w 12192000"/>
              <a:gd name="connsiteY94" fmla="*/ 5188838 h 6858000"/>
              <a:gd name="connsiteX95" fmla="*/ 10841186 w 12192000"/>
              <a:gd name="connsiteY95" fmla="*/ 5097293 h 6858000"/>
              <a:gd name="connsiteX96" fmla="*/ 10794861 w 12192000"/>
              <a:gd name="connsiteY96" fmla="*/ 5066412 h 6858000"/>
              <a:gd name="connsiteX97" fmla="*/ 10857454 w 12192000"/>
              <a:gd name="connsiteY97" fmla="*/ 4979004 h 6858000"/>
              <a:gd name="connsiteX98" fmla="*/ 11056532 w 12192000"/>
              <a:gd name="connsiteY98" fmla="*/ 4709613 h 6858000"/>
              <a:gd name="connsiteX99" fmla="*/ 11143939 w 12192000"/>
              <a:gd name="connsiteY99" fmla="*/ 4650332 h 6858000"/>
              <a:gd name="connsiteX100" fmla="*/ 11250372 w 12192000"/>
              <a:gd name="connsiteY100" fmla="*/ 4501160 h 6858000"/>
              <a:gd name="connsiteX101" fmla="*/ 11265538 w 12192000"/>
              <a:gd name="connsiteY101" fmla="*/ 4466694 h 6858000"/>
              <a:gd name="connsiteX102" fmla="*/ 11243755 w 12192000"/>
              <a:gd name="connsiteY102" fmla="*/ 4422850 h 6858000"/>
              <a:gd name="connsiteX103" fmla="*/ 11227486 w 12192000"/>
              <a:gd name="connsiteY103" fmla="*/ 4378734 h 6858000"/>
              <a:gd name="connsiteX104" fmla="*/ 11248718 w 12192000"/>
              <a:gd name="connsiteY104" fmla="*/ 4365774 h 6858000"/>
              <a:gd name="connsiteX105" fmla="*/ 11385204 w 12192000"/>
              <a:gd name="connsiteY105" fmla="*/ 4343440 h 6858000"/>
              <a:gd name="connsiteX106" fmla="*/ 11306070 w 12192000"/>
              <a:gd name="connsiteY106" fmla="*/ 4259618 h 6858000"/>
              <a:gd name="connsiteX107" fmla="*/ 11166550 w 12192000"/>
              <a:gd name="connsiteY107" fmla="*/ 4134711 h 6858000"/>
              <a:gd name="connsiteX108" fmla="*/ 11103130 w 12192000"/>
              <a:gd name="connsiteY108" fmla="*/ 4045924 h 6858000"/>
              <a:gd name="connsiteX109" fmla="*/ 11095686 w 12192000"/>
              <a:gd name="connsiteY109" fmla="*/ 3966514 h 6858000"/>
              <a:gd name="connsiteX110" fmla="*/ 10971054 w 12192000"/>
              <a:gd name="connsiteY110" fmla="*/ 3919640 h 6858000"/>
              <a:gd name="connsiteX111" fmla="*/ 11088241 w 12192000"/>
              <a:gd name="connsiteY111" fmla="*/ 3751718 h 6858000"/>
              <a:gd name="connsiteX112" fmla="*/ 11100098 w 12192000"/>
              <a:gd name="connsiteY112" fmla="*/ 3716977 h 6858000"/>
              <a:gd name="connsiteX113" fmla="*/ 11029786 w 12192000"/>
              <a:gd name="connsiteY113" fmla="*/ 3592621 h 6858000"/>
              <a:gd name="connsiteX114" fmla="*/ 11018206 w 12192000"/>
              <a:gd name="connsiteY114" fmla="*/ 3572767 h 6858000"/>
              <a:gd name="connsiteX115" fmla="*/ 10992287 w 12192000"/>
              <a:gd name="connsiteY115" fmla="*/ 3533061 h 6858000"/>
              <a:gd name="connsiteX116" fmla="*/ 10917838 w 12192000"/>
              <a:gd name="connsiteY116" fmla="*/ 3523410 h 6858000"/>
              <a:gd name="connsiteX117" fmla="*/ 10956441 w 12192000"/>
              <a:gd name="connsiteY117" fmla="*/ 3495287 h 6858000"/>
              <a:gd name="connsiteX118" fmla="*/ 11031442 w 12192000"/>
              <a:gd name="connsiteY118" fmla="*/ 3400159 h 6858000"/>
              <a:gd name="connsiteX119" fmla="*/ 10981533 w 12192000"/>
              <a:gd name="connsiteY119" fmla="*/ 3309166 h 6858000"/>
              <a:gd name="connsiteX120" fmla="*/ 10978225 w 12192000"/>
              <a:gd name="connsiteY120" fmla="*/ 3258982 h 6858000"/>
              <a:gd name="connsiteX121" fmla="*/ 11062322 w 12192000"/>
              <a:gd name="connsiteY121" fmla="*/ 3194737 h 6858000"/>
              <a:gd name="connsiteX122" fmla="*/ 11125742 w 12192000"/>
              <a:gd name="connsiteY122" fmla="*/ 3169370 h 6858000"/>
              <a:gd name="connsiteX123" fmla="*/ 11154968 w 12192000"/>
              <a:gd name="connsiteY123" fmla="*/ 3132974 h 6858000"/>
              <a:gd name="connsiteX124" fmla="*/ 11120502 w 12192000"/>
              <a:gd name="connsiteY124" fmla="*/ 3102642 h 6858000"/>
              <a:gd name="connsiteX125" fmla="*/ 10967470 w 12192000"/>
              <a:gd name="connsiteY125" fmla="*/ 3030401 h 6858000"/>
              <a:gd name="connsiteX126" fmla="*/ 11049914 w 12192000"/>
              <a:gd name="connsiteY126" fmla="*/ 2970015 h 6858000"/>
              <a:gd name="connsiteX127" fmla="*/ 10618944 w 12192000"/>
              <a:gd name="connsiteY127" fmla="*/ 2685183 h 6858000"/>
              <a:gd name="connsiteX128" fmla="*/ 10566830 w 12192000"/>
              <a:gd name="connsiteY128" fmla="*/ 2641617 h 6858000"/>
              <a:gd name="connsiteX129" fmla="*/ 10290271 w 12192000"/>
              <a:gd name="connsiteY129" fmla="*/ 2536011 h 6858000"/>
              <a:gd name="connsiteX130" fmla="*/ 10005715 w 12192000"/>
              <a:gd name="connsiteY130" fmla="*/ 2461288 h 6858000"/>
              <a:gd name="connsiteX131" fmla="*/ 10203414 w 12192000"/>
              <a:gd name="connsiteY131" fmla="*/ 2303568 h 6858000"/>
              <a:gd name="connsiteX132" fmla="*/ 9901487 w 12192000"/>
              <a:gd name="connsiteY132" fmla="*/ 2266895 h 6858000"/>
              <a:gd name="connsiteX133" fmla="*/ 9871984 w 12192000"/>
              <a:gd name="connsiteY133" fmla="*/ 2267999 h 6858000"/>
              <a:gd name="connsiteX134" fmla="*/ 9279158 w 12192000"/>
              <a:gd name="connsiteY134" fmla="*/ 2243734 h 6858000"/>
              <a:gd name="connsiteX135" fmla="*/ 8429350 w 12192000"/>
              <a:gd name="connsiteY135" fmla="*/ 2163219 h 6858000"/>
              <a:gd name="connsiteX136" fmla="*/ 7725955 w 12192000"/>
              <a:gd name="connsiteY136" fmla="*/ 2114967 h 6858000"/>
              <a:gd name="connsiteX137" fmla="*/ 6977065 w 12192000"/>
              <a:gd name="connsiteY137" fmla="*/ 2021218 h 6858000"/>
              <a:gd name="connsiteX138" fmla="*/ 6941221 w 12192000"/>
              <a:gd name="connsiteY138" fmla="*/ 201518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6941221" y="2015186"/>
                </a:moveTo>
                <a:cubicBezTo>
                  <a:pt x="6929158" y="2014876"/>
                  <a:pt x="6917508" y="2018599"/>
                  <a:pt x="6907857" y="2033351"/>
                </a:cubicBezTo>
                <a:cubicBezTo>
                  <a:pt x="6959143" y="2072228"/>
                  <a:pt x="7024491" y="2057614"/>
                  <a:pt x="7093700" y="2101457"/>
                </a:cubicBezTo>
                <a:cubicBezTo>
                  <a:pt x="6981202" y="2087669"/>
                  <a:pt x="6892139" y="2076639"/>
                  <a:pt x="6803079" y="2065612"/>
                </a:cubicBezTo>
                <a:cubicBezTo>
                  <a:pt x="6801424" y="2073332"/>
                  <a:pt x="6799770" y="2081052"/>
                  <a:pt x="6798115" y="2088772"/>
                </a:cubicBezTo>
                <a:cubicBezTo>
                  <a:pt x="6911993" y="2105040"/>
                  <a:pt x="7017322" y="2146951"/>
                  <a:pt x="7128167" y="2176455"/>
                </a:cubicBezTo>
                <a:cubicBezTo>
                  <a:pt x="7117964" y="2194655"/>
                  <a:pt x="7107764" y="2191070"/>
                  <a:pt x="7098663" y="2189968"/>
                </a:cubicBezTo>
                <a:cubicBezTo>
                  <a:pt x="7039381" y="2182798"/>
                  <a:pt x="6980099" y="2175629"/>
                  <a:pt x="6923298" y="2156052"/>
                </a:cubicBezTo>
                <a:cubicBezTo>
                  <a:pt x="6910614" y="2151639"/>
                  <a:pt x="6895172" y="2151639"/>
                  <a:pt x="6888004" y="2164875"/>
                </a:cubicBezTo>
                <a:cubicBezTo>
                  <a:pt x="6877801" y="2183625"/>
                  <a:pt x="6892414" y="2195758"/>
                  <a:pt x="6905375" y="2205958"/>
                </a:cubicBezTo>
                <a:cubicBezTo>
                  <a:pt x="6927985" y="2223606"/>
                  <a:pt x="6955282" y="2218643"/>
                  <a:pt x="6981477" y="2221951"/>
                </a:cubicBezTo>
                <a:cubicBezTo>
                  <a:pt x="7051237" y="2230499"/>
                  <a:pt x="7084601" y="2257245"/>
                  <a:pt x="7100043" y="2318459"/>
                </a:cubicBezTo>
                <a:cubicBezTo>
                  <a:pt x="7038829" y="2293642"/>
                  <a:pt x="6979822" y="2324249"/>
                  <a:pt x="6920540" y="2306877"/>
                </a:cubicBezTo>
                <a:cubicBezTo>
                  <a:pt x="6905099" y="2302466"/>
                  <a:pt x="6880559" y="2309083"/>
                  <a:pt x="6888831" y="2330314"/>
                </a:cubicBezTo>
                <a:cubicBezTo>
                  <a:pt x="6896552" y="2350168"/>
                  <a:pt x="6922195" y="2364505"/>
                  <a:pt x="6876698" y="2360645"/>
                </a:cubicBezTo>
                <a:cubicBezTo>
                  <a:pt x="6844163" y="2357887"/>
                  <a:pt x="6780468" y="2380223"/>
                  <a:pt x="6807214" y="2385736"/>
                </a:cubicBezTo>
                <a:cubicBezTo>
                  <a:pt x="6840853" y="2392631"/>
                  <a:pt x="6873666" y="2402557"/>
                  <a:pt x="6916405" y="2413862"/>
                </a:cubicBezTo>
                <a:cubicBezTo>
                  <a:pt x="6869254" y="2432335"/>
                  <a:pt x="6835338" y="2428475"/>
                  <a:pt x="6799770" y="2413862"/>
                </a:cubicBezTo>
                <a:cubicBezTo>
                  <a:pt x="6756756" y="2396214"/>
                  <a:pt x="6700781" y="2374708"/>
                  <a:pt x="6665762" y="2394561"/>
                </a:cubicBezTo>
                <a:cubicBezTo>
                  <a:pt x="6613373" y="2424340"/>
                  <a:pt x="6569807" y="2405589"/>
                  <a:pt x="6522933" y="2400626"/>
                </a:cubicBezTo>
                <a:cubicBezTo>
                  <a:pt x="6427531" y="2390424"/>
                  <a:pt x="6332953" y="2373328"/>
                  <a:pt x="6237275" y="2365057"/>
                </a:cubicBezTo>
                <a:cubicBezTo>
                  <a:pt x="6198948" y="2361748"/>
                  <a:pt x="6157588" y="2346032"/>
                  <a:pt x="6101338" y="2367538"/>
                </a:cubicBezTo>
                <a:cubicBezTo>
                  <a:pt x="6356116" y="2477556"/>
                  <a:pt x="6629642" y="2470664"/>
                  <a:pt x="6857121" y="2606875"/>
                </a:cubicBezTo>
                <a:cubicBezTo>
                  <a:pt x="6847471" y="2619834"/>
                  <a:pt x="6798391" y="2656782"/>
                  <a:pt x="6818519" y="2659539"/>
                </a:cubicBezTo>
                <a:cubicBezTo>
                  <a:pt x="6875044" y="2667537"/>
                  <a:pt x="6925227" y="2694558"/>
                  <a:pt x="6976790" y="2716892"/>
                </a:cubicBezTo>
                <a:cubicBezTo>
                  <a:pt x="6999125" y="2726543"/>
                  <a:pt x="7026146" y="2739227"/>
                  <a:pt x="7015669" y="2773693"/>
                </a:cubicBezTo>
                <a:cubicBezTo>
                  <a:pt x="6996642" y="2783343"/>
                  <a:pt x="6982580" y="2769833"/>
                  <a:pt x="6966864" y="2768730"/>
                </a:cubicBezTo>
                <a:cubicBezTo>
                  <a:pt x="6950871" y="2767628"/>
                  <a:pt x="6915025" y="2774796"/>
                  <a:pt x="6924953" y="2779483"/>
                </a:cubicBezTo>
                <a:cubicBezTo>
                  <a:pt x="6970172" y="2800715"/>
                  <a:pt x="6888831" y="2851726"/>
                  <a:pt x="6942323" y="2851726"/>
                </a:cubicBezTo>
                <a:cubicBezTo>
                  <a:pt x="7031937" y="2852001"/>
                  <a:pt x="7079638" y="2942441"/>
                  <a:pt x="7165943" y="2944924"/>
                </a:cubicBezTo>
                <a:cubicBezTo>
                  <a:pt x="7179728" y="2945198"/>
                  <a:pt x="7186346" y="2961191"/>
                  <a:pt x="7186071" y="2975254"/>
                </a:cubicBezTo>
                <a:cubicBezTo>
                  <a:pt x="7186071" y="2992074"/>
                  <a:pt x="7173387" y="2995107"/>
                  <a:pt x="7159325" y="2996762"/>
                </a:cubicBezTo>
                <a:cubicBezTo>
                  <a:pt x="7137817" y="2999242"/>
                  <a:pt x="7115483" y="2975254"/>
                  <a:pt x="7087082" y="3007790"/>
                </a:cubicBezTo>
                <a:cubicBezTo>
                  <a:pt x="7138094" y="3026815"/>
                  <a:pt x="7189103" y="3045842"/>
                  <a:pt x="7188276" y="3111191"/>
                </a:cubicBezTo>
                <a:cubicBezTo>
                  <a:pt x="7188001" y="3128836"/>
                  <a:pt x="7209232" y="3135454"/>
                  <a:pt x="7225225" y="3139866"/>
                </a:cubicBezTo>
                <a:cubicBezTo>
                  <a:pt x="7251696" y="3147036"/>
                  <a:pt x="7274028" y="3159720"/>
                  <a:pt x="7288368" y="3184260"/>
                </a:cubicBezTo>
                <a:cubicBezTo>
                  <a:pt x="7288092" y="3188948"/>
                  <a:pt x="7287816" y="3193910"/>
                  <a:pt x="7289471" y="3197771"/>
                </a:cubicBezTo>
                <a:cubicBezTo>
                  <a:pt x="7284784" y="3257053"/>
                  <a:pt x="7246181" y="3255398"/>
                  <a:pt x="7203442" y="3245472"/>
                </a:cubicBezTo>
                <a:cubicBezTo>
                  <a:pt x="7152432" y="3233340"/>
                  <a:pt x="7101973" y="3211281"/>
                  <a:pt x="7048205" y="3232512"/>
                </a:cubicBezTo>
                <a:cubicBezTo>
                  <a:pt x="7124032" y="3260913"/>
                  <a:pt x="7206475" y="3263118"/>
                  <a:pt x="7277614" y="3303652"/>
                </a:cubicBezTo>
                <a:cubicBezTo>
                  <a:pt x="7017322" y="3311097"/>
                  <a:pt x="6787361" y="3183155"/>
                  <a:pt x="6535066" y="3134077"/>
                </a:cubicBezTo>
                <a:cubicBezTo>
                  <a:pt x="6543614" y="3166887"/>
                  <a:pt x="6564017" y="3173505"/>
                  <a:pt x="6582492" y="3178469"/>
                </a:cubicBezTo>
                <a:cubicBezTo>
                  <a:pt x="6675690" y="3203286"/>
                  <a:pt x="6757305" y="3252642"/>
                  <a:pt x="6842233" y="3295379"/>
                </a:cubicBezTo>
                <a:cubicBezTo>
                  <a:pt x="6877249" y="3313026"/>
                  <a:pt x="6902618" y="3330674"/>
                  <a:pt x="6915853" y="3368725"/>
                </a:cubicBezTo>
                <a:cubicBezTo>
                  <a:pt x="6927710" y="3403192"/>
                  <a:pt x="6950596" y="3419185"/>
                  <a:pt x="6993058" y="3409257"/>
                </a:cubicBezTo>
                <a:cubicBezTo>
                  <a:pt x="7027524" y="3400985"/>
                  <a:pt x="7065299" y="3405397"/>
                  <a:pt x="7101421" y="3408430"/>
                </a:cubicBezTo>
                <a:cubicBezTo>
                  <a:pt x="7143057" y="3411739"/>
                  <a:pt x="7189655" y="3450618"/>
                  <a:pt x="7178350" y="3470746"/>
                </a:cubicBezTo>
                <a:cubicBezTo>
                  <a:pt x="7159050" y="3504937"/>
                  <a:pt x="7126789" y="3487842"/>
                  <a:pt x="7098112" y="3483982"/>
                </a:cubicBezTo>
                <a:cubicBezTo>
                  <a:pt x="7065575" y="3479295"/>
                  <a:pt x="7005191" y="3469643"/>
                  <a:pt x="7004088" y="3473780"/>
                </a:cubicBezTo>
                <a:cubicBezTo>
                  <a:pt x="6982854" y="3559532"/>
                  <a:pt x="6833408" y="3484809"/>
                  <a:pt x="6801147" y="3477087"/>
                </a:cubicBezTo>
                <a:cubicBezTo>
                  <a:pt x="6760891" y="3467437"/>
                  <a:pt x="6723115" y="3485085"/>
                  <a:pt x="6684788" y="3489220"/>
                </a:cubicBezTo>
                <a:cubicBezTo>
                  <a:pt x="6650597" y="3493080"/>
                  <a:pt x="6457309" y="3504937"/>
                  <a:pt x="6417328" y="3468539"/>
                </a:cubicBezTo>
                <a:cubicBezTo>
                  <a:pt x="6411813" y="3496940"/>
                  <a:pt x="6423393" y="3508521"/>
                  <a:pt x="6433045" y="3521481"/>
                </a:cubicBezTo>
                <a:cubicBezTo>
                  <a:pt x="6446556" y="3539954"/>
                  <a:pt x="6448762" y="3552914"/>
                  <a:pt x="6423117" y="3567527"/>
                </a:cubicBezTo>
                <a:cubicBezTo>
                  <a:pt x="6350049" y="3609441"/>
                  <a:pt x="6351153" y="3610818"/>
                  <a:pt x="6419258" y="3667620"/>
                </a:cubicBezTo>
                <a:cubicBezTo>
                  <a:pt x="6422568" y="3670100"/>
                  <a:pt x="6421188" y="3678373"/>
                  <a:pt x="6421740" y="3683888"/>
                </a:cubicBezTo>
                <a:cubicBezTo>
                  <a:pt x="6403817" y="3692711"/>
                  <a:pt x="6382861" y="3670652"/>
                  <a:pt x="6361906" y="3694366"/>
                </a:cubicBezTo>
                <a:cubicBezTo>
                  <a:pt x="6453173" y="3798591"/>
                  <a:pt x="6592418" y="3824234"/>
                  <a:pt x="6718429" y="3902544"/>
                </a:cubicBezTo>
                <a:cubicBezTo>
                  <a:pt x="6616407" y="3928462"/>
                  <a:pt x="6555194" y="3838022"/>
                  <a:pt x="6480195" y="3849603"/>
                </a:cubicBezTo>
                <a:cubicBezTo>
                  <a:pt x="6442696" y="3878004"/>
                  <a:pt x="6554091" y="3923499"/>
                  <a:pt x="6447934" y="3937011"/>
                </a:cubicBezTo>
                <a:cubicBezTo>
                  <a:pt x="6493983" y="3961826"/>
                  <a:pt x="6528173" y="3986089"/>
                  <a:pt x="6559882" y="4014767"/>
                </a:cubicBezTo>
                <a:cubicBezTo>
                  <a:pt x="6616407" y="4066053"/>
                  <a:pt x="6627437" y="4099693"/>
                  <a:pt x="6601241" y="4168626"/>
                </a:cubicBezTo>
                <a:cubicBezTo>
                  <a:pt x="6584145" y="4213846"/>
                  <a:pt x="6559054" y="4255483"/>
                  <a:pt x="6581113" y="4309250"/>
                </a:cubicBezTo>
                <a:cubicBezTo>
                  <a:pt x="6596553" y="4346198"/>
                  <a:pt x="6590487" y="4370461"/>
                  <a:pt x="6533136" y="4353918"/>
                </a:cubicBezTo>
                <a:cubicBezTo>
                  <a:pt x="6471372" y="4336270"/>
                  <a:pt x="6448211" y="4369358"/>
                  <a:pt x="6463651" y="4434156"/>
                </a:cubicBezTo>
                <a:cubicBezTo>
                  <a:pt x="6473577" y="4475792"/>
                  <a:pt x="6463099" y="4488475"/>
                  <a:pt x="6420637" y="4483787"/>
                </a:cubicBezTo>
                <a:cubicBezTo>
                  <a:pt x="6373762" y="4478549"/>
                  <a:pt x="6329093" y="4451251"/>
                  <a:pt x="6271190" y="4464487"/>
                </a:cubicBezTo>
                <a:cubicBezTo>
                  <a:pt x="6317512" y="4540039"/>
                  <a:pt x="6416501" y="4518531"/>
                  <a:pt x="6470545" y="4590498"/>
                </a:cubicBezTo>
                <a:cubicBezTo>
                  <a:pt x="6406023" y="4590772"/>
                  <a:pt x="6356666" y="4590498"/>
                  <a:pt x="6308965" y="4574780"/>
                </a:cubicBezTo>
                <a:cubicBezTo>
                  <a:pt x="6289111" y="4568437"/>
                  <a:pt x="6267328" y="4561822"/>
                  <a:pt x="6256301" y="4583603"/>
                </a:cubicBezTo>
                <a:cubicBezTo>
                  <a:pt x="6243340" y="4609798"/>
                  <a:pt x="6270086" y="4619724"/>
                  <a:pt x="6286354" y="4624412"/>
                </a:cubicBezTo>
                <a:cubicBezTo>
                  <a:pt x="6332128" y="4637647"/>
                  <a:pt x="6367144" y="4669081"/>
                  <a:pt x="6404920" y="4693621"/>
                </a:cubicBezTo>
                <a:cubicBezTo>
                  <a:pt x="6487915" y="4747390"/>
                  <a:pt x="6578908" y="4792334"/>
                  <a:pt x="6649220" y="4881120"/>
                </a:cubicBezTo>
                <a:cubicBezTo>
                  <a:pt x="6560709" y="4858509"/>
                  <a:pt x="6494809" y="4805845"/>
                  <a:pt x="6412640" y="4795092"/>
                </a:cubicBezTo>
                <a:cubicBezTo>
                  <a:pt x="6483779" y="4875881"/>
                  <a:pt x="6575322" y="4929098"/>
                  <a:pt x="6661902" y="4987828"/>
                </a:cubicBezTo>
                <a:cubicBezTo>
                  <a:pt x="6686719" y="5004373"/>
                  <a:pt x="6711811" y="5015678"/>
                  <a:pt x="6717325" y="5051798"/>
                </a:cubicBezTo>
                <a:cubicBezTo>
                  <a:pt x="6728079" y="5121834"/>
                  <a:pt x="6760340" y="5179738"/>
                  <a:pt x="6829272" y="5210619"/>
                </a:cubicBezTo>
                <a:cubicBezTo>
                  <a:pt x="6829824" y="5210897"/>
                  <a:pt x="6825965" y="5221375"/>
                  <a:pt x="6823757" y="5228542"/>
                </a:cubicBezTo>
                <a:cubicBezTo>
                  <a:pt x="6781571" y="5230749"/>
                  <a:pt x="6748207" y="5189388"/>
                  <a:pt x="6694439" y="5202899"/>
                </a:cubicBezTo>
                <a:cubicBezTo>
                  <a:pt x="6746002" y="5259148"/>
                  <a:pt x="6789016" y="5309609"/>
                  <a:pt x="6862085" y="5336355"/>
                </a:cubicBezTo>
                <a:cubicBezTo>
                  <a:pt x="6920540" y="5357586"/>
                  <a:pt x="6992783" y="5369994"/>
                  <a:pt x="7035246" y="5438926"/>
                </a:cubicBezTo>
                <a:cubicBezTo>
                  <a:pt x="6985889" y="5452439"/>
                  <a:pt x="6949216" y="5435343"/>
                  <a:pt x="6912268" y="5423210"/>
                </a:cubicBezTo>
                <a:cubicBezTo>
                  <a:pt x="6855743" y="5404461"/>
                  <a:pt x="6799770" y="5383230"/>
                  <a:pt x="6743244" y="5364479"/>
                </a:cubicBezTo>
                <a:cubicBezTo>
                  <a:pt x="6721737" y="5357310"/>
                  <a:pt x="6698299" y="5352346"/>
                  <a:pt x="6684513" y="5386538"/>
                </a:cubicBezTo>
                <a:cubicBezTo>
                  <a:pt x="6756480" y="5393708"/>
                  <a:pt x="6799494" y="5440031"/>
                  <a:pt x="6844713" y="5483595"/>
                </a:cubicBezTo>
                <a:cubicBezTo>
                  <a:pt x="6870082" y="5508135"/>
                  <a:pt x="6890762" y="5540948"/>
                  <a:pt x="6936533" y="5528541"/>
                </a:cubicBezTo>
                <a:cubicBezTo>
                  <a:pt x="6960522" y="5521923"/>
                  <a:pt x="6975687" y="5540396"/>
                  <a:pt x="6973204" y="5563007"/>
                </a:cubicBezTo>
                <a:cubicBezTo>
                  <a:pt x="6964106" y="5642695"/>
                  <a:pt x="7020080" y="5670543"/>
                  <a:pt x="7077983" y="5685983"/>
                </a:cubicBezTo>
                <a:cubicBezTo>
                  <a:pt x="7187726" y="5714935"/>
                  <a:pt x="7278993" y="5783041"/>
                  <a:pt x="7385702" y="5820265"/>
                </a:cubicBezTo>
                <a:cubicBezTo>
                  <a:pt x="7489378" y="5856387"/>
                  <a:pt x="7569615" y="5942139"/>
                  <a:pt x="7673565" y="5987085"/>
                </a:cubicBezTo>
                <a:cubicBezTo>
                  <a:pt x="7748843" y="6019621"/>
                  <a:pt x="7820807" y="6061533"/>
                  <a:pt x="7898289" y="6091035"/>
                </a:cubicBezTo>
                <a:cubicBezTo>
                  <a:pt x="8081651" y="6160795"/>
                  <a:pt x="8268598" y="6216770"/>
                  <a:pt x="8466299" y="6224765"/>
                </a:cubicBezTo>
                <a:cubicBezTo>
                  <a:pt x="8629532" y="6231107"/>
                  <a:pt x="10045419" y="6225043"/>
                  <a:pt x="10620599" y="5317605"/>
                </a:cubicBezTo>
                <a:cubicBezTo>
                  <a:pt x="10631626" y="5313192"/>
                  <a:pt x="10644035" y="5301612"/>
                  <a:pt x="10647894" y="5290581"/>
                </a:cubicBezTo>
                <a:cubicBezTo>
                  <a:pt x="10666370" y="5239020"/>
                  <a:pt x="10711590" y="5216686"/>
                  <a:pt x="10752398" y="5188838"/>
                </a:cubicBezTo>
                <a:cubicBezTo>
                  <a:pt x="10788244" y="5164297"/>
                  <a:pt x="10826296" y="5138654"/>
                  <a:pt x="10841186" y="5097293"/>
                </a:cubicBezTo>
                <a:cubicBezTo>
                  <a:pt x="10860762" y="5042147"/>
                  <a:pt x="10805064" y="5087367"/>
                  <a:pt x="10794861" y="5066412"/>
                </a:cubicBezTo>
                <a:cubicBezTo>
                  <a:pt x="10816092" y="5037737"/>
                  <a:pt x="10848906" y="5011540"/>
                  <a:pt x="10857454" y="4979004"/>
                </a:cubicBezTo>
                <a:cubicBezTo>
                  <a:pt x="10888610" y="4861543"/>
                  <a:pt x="10955890" y="4776065"/>
                  <a:pt x="11056532" y="4709613"/>
                </a:cubicBezTo>
                <a:cubicBezTo>
                  <a:pt x="11085484" y="4690588"/>
                  <a:pt x="11104509" y="4655845"/>
                  <a:pt x="11143939" y="4650332"/>
                </a:cubicBezTo>
                <a:cubicBezTo>
                  <a:pt x="11231622" y="4638199"/>
                  <a:pt x="11204048" y="4543346"/>
                  <a:pt x="11250372" y="4501160"/>
                </a:cubicBezTo>
                <a:cubicBezTo>
                  <a:pt x="11259196" y="4493162"/>
                  <a:pt x="11267190" y="4477447"/>
                  <a:pt x="11265538" y="4466694"/>
                </a:cubicBezTo>
                <a:cubicBezTo>
                  <a:pt x="11263056" y="4451251"/>
                  <a:pt x="11252578" y="4436638"/>
                  <a:pt x="11243755" y="4422850"/>
                </a:cubicBezTo>
                <a:cubicBezTo>
                  <a:pt x="11234654" y="4409065"/>
                  <a:pt x="11220870" y="4396932"/>
                  <a:pt x="11227486" y="4378734"/>
                </a:cubicBezTo>
                <a:cubicBezTo>
                  <a:pt x="11230242" y="4371289"/>
                  <a:pt x="11228314" y="4345371"/>
                  <a:pt x="11248718" y="4365774"/>
                </a:cubicBezTo>
                <a:cubicBezTo>
                  <a:pt x="11304692" y="4421748"/>
                  <a:pt x="11337228" y="4368809"/>
                  <a:pt x="11385204" y="4343440"/>
                </a:cubicBezTo>
                <a:cubicBezTo>
                  <a:pt x="11346603" y="4317245"/>
                  <a:pt x="11311861" y="4298772"/>
                  <a:pt x="11306070" y="4259618"/>
                </a:cubicBezTo>
                <a:cubicBezTo>
                  <a:pt x="11294214" y="4178828"/>
                  <a:pt x="11243480" y="4141880"/>
                  <a:pt x="11166550" y="4134711"/>
                </a:cubicBezTo>
                <a:cubicBezTo>
                  <a:pt x="11194949" y="4056679"/>
                  <a:pt x="11194949" y="4056679"/>
                  <a:pt x="11103130" y="4045924"/>
                </a:cubicBezTo>
                <a:cubicBezTo>
                  <a:pt x="11138425" y="3996293"/>
                  <a:pt x="11138425" y="3983609"/>
                  <a:pt x="11095686" y="3966514"/>
                </a:cubicBezTo>
                <a:cubicBezTo>
                  <a:pt x="11054602" y="3950245"/>
                  <a:pt x="11009106" y="3944730"/>
                  <a:pt x="10971054" y="3919640"/>
                </a:cubicBezTo>
                <a:cubicBezTo>
                  <a:pt x="11006073" y="3856221"/>
                  <a:pt x="11015998" y="3782600"/>
                  <a:pt x="11088241" y="3751718"/>
                </a:cubicBezTo>
                <a:cubicBezTo>
                  <a:pt x="11099546" y="3747030"/>
                  <a:pt x="11107266" y="3728004"/>
                  <a:pt x="11100098" y="3716977"/>
                </a:cubicBezTo>
                <a:cubicBezTo>
                  <a:pt x="11073904" y="3676995"/>
                  <a:pt x="11111404" y="3601168"/>
                  <a:pt x="11029786" y="3592621"/>
                </a:cubicBezTo>
                <a:cubicBezTo>
                  <a:pt x="11019583" y="3591793"/>
                  <a:pt x="11010208" y="3583520"/>
                  <a:pt x="11018206" y="3572767"/>
                </a:cubicBezTo>
                <a:cubicBezTo>
                  <a:pt x="11045779" y="3535268"/>
                  <a:pt x="11012415" y="3537749"/>
                  <a:pt x="10992287" y="3533061"/>
                </a:cubicBezTo>
                <a:cubicBezTo>
                  <a:pt x="10968022" y="3527271"/>
                  <a:pt x="10940448" y="3543816"/>
                  <a:pt x="10917838" y="3523410"/>
                </a:cubicBezTo>
                <a:cubicBezTo>
                  <a:pt x="10923078" y="3501903"/>
                  <a:pt x="10942654" y="3502179"/>
                  <a:pt x="10956441" y="3495287"/>
                </a:cubicBezTo>
                <a:cubicBezTo>
                  <a:pt x="10996698" y="3475433"/>
                  <a:pt x="11029511" y="3451721"/>
                  <a:pt x="11031442" y="3400159"/>
                </a:cubicBezTo>
                <a:cubicBezTo>
                  <a:pt x="11032818" y="3358523"/>
                  <a:pt x="11037230" y="3321850"/>
                  <a:pt x="10981533" y="3309166"/>
                </a:cubicBezTo>
                <a:cubicBezTo>
                  <a:pt x="10958372" y="3303927"/>
                  <a:pt x="10964990" y="3273873"/>
                  <a:pt x="10978225" y="3258982"/>
                </a:cubicBezTo>
                <a:cubicBezTo>
                  <a:pt x="11001938" y="3232512"/>
                  <a:pt x="11021514" y="3197219"/>
                  <a:pt x="11062322" y="3194737"/>
                </a:cubicBezTo>
                <a:cubicBezTo>
                  <a:pt x="11087138" y="3193084"/>
                  <a:pt x="11106164" y="3182053"/>
                  <a:pt x="11125742" y="3169370"/>
                </a:cubicBezTo>
                <a:cubicBezTo>
                  <a:pt x="11139802" y="3160269"/>
                  <a:pt x="11156622" y="3152550"/>
                  <a:pt x="11154968" y="3132974"/>
                </a:cubicBezTo>
                <a:cubicBezTo>
                  <a:pt x="11153315" y="3114223"/>
                  <a:pt x="11137046" y="3106503"/>
                  <a:pt x="11120502" y="3102642"/>
                </a:cubicBezTo>
                <a:cubicBezTo>
                  <a:pt x="11065355" y="3090235"/>
                  <a:pt x="11013518" y="3072037"/>
                  <a:pt x="10967470" y="3030401"/>
                </a:cubicBezTo>
                <a:cubicBezTo>
                  <a:pt x="10998076" y="3008342"/>
                  <a:pt x="11027304" y="2992350"/>
                  <a:pt x="11049914" y="2970015"/>
                </a:cubicBezTo>
                <a:cubicBezTo>
                  <a:pt x="11104509" y="2915972"/>
                  <a:pt x="10642106" y="2745845"/>
                  <a:pt x="10618944" y="2685183"/>
                </a:cubicBezTo>
                <a:cubicBezTo>
                  <a:pt x="10611775" y="2666432"/>
                  <a:pt x="10587235" y="2647132"/>
                  <a:pt x="10566830" y="2641617"/>
                </a:cubicBezTo>
                <a:cubicBezTo>
                  <a:pt x="10471151" y="2615699"/>
                  <a:pt x="10388156" y="2557518"/>
                  <a:pt x="10290271" y="2536011"/>
                </a:cubicBezTo>
                <a:cubicBezTo>
                  <a:pt x="10197900" y="2515607"/>
                  <a:pt x="10106908" y="2488309"/>
                  <a:pt x="10005715" y="2461288"/>
                </a:cubicBezTo>
                <a:cubicBezTo>
                  <a:pt x="10067754" y="2393457"/>
                  <a:pt x="10177772" y="2401454"/>
                  <a:pt x="10203414" y="2303568"/>
                </a:cubicBezTo>
                <a:cubicBezTo>
                  <a:pt x="10103324" y="2278201"/>
                  <a:pt x="9997996" y="2307154"/>
                  <a:pt x="9901487" y="2266895"/>
                </a:cubicBezTo>
                <a:cubicBezTo>
                  <a:pt x="9893216" y="2263312"/>
                  <a:pt x="9881910" y="2266895"/>
                  <a:pt x="9871984" y="2267999"/>
                </a:cubicBezTo>
                <a:cubicBezTo>
                  <a:pt x="9673181" y="2289506"/>
                  <a:pt x="9475204" y="2270758"/>
                  <a:pt x="9279158" y="2243734"/>
                </a:cubicBezTo>
                <a:cubicBezTo>
                  <a:pt x="8996808" y="2205133"/>
                  <a:pt x="8713354" y="2180592"/>
                  <a:pt x="8429350" y="2163219"/>
                </a:cubicBezTo>
                <a:cubicBezTo>
                  <a:pt x="8194701" y="2148882"/>
                  <a:pt x="7959502" y="2142541"/>
                  <a:pt x="7725955" y="2114967"/>
                </a:cubicBezTo>
                <a:cubicBezTo>
                  <a:pt x="7476142" y="2085464"/>
                  <a:pt x="7226605" y="2052100"/>
                  <a:pt x="6977065" y="2021218"/>
                </a:cubicBezTo>
                <a:cubicBezTo>
                  <a:pt x="6965761" y="2019839"/>
                  <a:pt x="6953283" y="2015496"/>
                  <a:pt x="6941221" y="201518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4909B5-80C1-DA8E-E7AE-B856F942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Gruppenarbeit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25F73-9F4D-5192-3704-68CF5196B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1" y="2013625"/>
            <a:ext cx="5105399" cy="41633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 err="1"/>
              <a:t>Planen</a:t>
            </a:r>
            <a:r>
              <a:rPr lang="en-US" sz="2000" dirty="0"/>
              <a:t> Sie die </a:t>
            </a:r>
            <a:r>
              <a:rPr lang="en-US" sz="2000" dirty="0" err="1"/>
              <a:t>Vorstellung</a:t>
            </a:r>
            <a:r>
              <a:rPr lang="en-US" sz="2000" dirty="0"/>
              <a:t> </a:t>
            </a:r>
            <a:r>
              <a:rPr lang="en-US" sz="2000" dirty="0" err="1"/>
              <a:t>Ihrer</a:t>
            </a:r>
            <a:r>
              <a:rPr lang="en-US" sz="2000" dirty="0"/>
              <a:t> </a:t>
            </a:r>
            <a:r>
              <a:rPr lang="en-US" sz="2000" dirty="0" err="1"/>
              <a:t>Biografiearbeit</a:t>
            </a:r>
            <a:r>
              <a:rPr lang="en-US" sz="2000" dirty="0"/>
              <a:t> </a:t>
            </a:r>
            <a:r>
              <a:rPr lang="en-US" sz="2000" dirty="0" err="1"/>
              <a:t>sowie</a:t>
            </a:r>
            <a:r>
              <a:rPr lang="en-US" sz="2000" dirty="0"/>
              <a:t> die </a:t>
            </a:r>
            <a:r>
              <a:rPr lang="en-US" sz="2000" dirty="0" err="1"/>
              <a:t>Vorstellung</a:t>
            </a:r>
            <a:r>
              <a:rPr lang="en-US" sz="2000" dirty="0"/>
              <a:t> der </a:t>
            </a:r>
            <a:r>
              <a:rPr lang="en-US" sz="2000" dirty="0" err="1"/>
              <a:t>Biografie</a:t>
            </a:r>
            <a:r>
              <a:rPr lang="en-US" sz="2000" dirty="0"/>
              <a:t> </a:t>
            </a:r>
            <a:r>
              <a:rPr lang="en-US" sz="2000" dirty="0" err="1"/>
              <a:t>ihres</a:t>
            </a:r>
            <a:r>
              <a:rPr lang="en-US" sz="2000" dirty="0"/>
              <a:t> </a:t>
            </a:r>
            <a:r>
              <a:rPr lang="en-US" sz="2000" dirty="0" err="1"/>
              <a:t>interviewten</a:t>
            </a:r>
            <a:r>
              <a:rPr lang="en-US" sz="2000" dirty="0"/>
              <a:t> </a:t>
            </a:r>
            <a:r>
              <a:rPr lang="en-US" sz="2000" dirty="0" err="1"/>
              <a:t>älteren</a:t>
            </a:r>
            <a:r>
              <a:rPr lang="en-US" sz="2000" dirty="0"/>
              <a:t> Menschen</a:t>
            </a:r>
          </a:p>
          <a:p>
            <a:r>
              <a:rPr lang="en-US" sz="2000" dirty="0" err="1"/>
              <a:t>Unterricht</a:t>
            </a:r>
            <a:r>
              <a:rPr lang="en-US" sz="2000" dirty="0"/>
              <a:t> am _11.04.2025___</a:t>
            </a:r>
          </a:p>
          <a:p>
            <a:endParaRPr lang="en-US" sz="2000" dirty="0"/>
          </a:p>
          <a:p>
            <a:r>
              <a:rPr lang="en-US" sz="2000" dirty="0" err="1"/>
              <a:t>Stellen</a:t>
            </a:r>
            <a:r>
              <a:rPr lang="en-US" sz="2000" dirty="0"/>
              <a:t> Sie </a:t>
            </a:r>
            <a:r>
              <a:rPr lang="en-US" sz="2000" dirty="0" err="1"/>
              <a:t>Ihre</a:t>
            </a:r>
            <a:r>
              <a:rPr lang="en-US" sz="2000" dirty="0"/>
              <a:t> </a:t>
            </a:r>
            <a:r>
              <a:rPr lang="en-US" sz="2000" dirty="0" err="1"/>
              <a:t>Biografiearbeit</a:t>
            </a:r>
            <a:r>
              <a:rPr lang="en-US" sz="2000" dirty="0"/>
              <a:t> </a:t>
            </a:r>
            <a:r>
              <a:rPr lang="en-US" sz="2000" dirty="0" err="1"/>
              <a:t>sowie</a:t>
            </a:r>
            <a:r>
              <a:rPr lang="en-US" sz="2000" dirty="0"/>
              <a:t> </a:t>
            </a:r>
            <a:r>
              <a:rPr lang="en-US" sz="2000" dirty="0" err="1"/>
              <a:t>Ihren</a:t>
            </a:r>
            <a:r>
              <a:rPr lang="en-US" sz="2000" dirty="0"/>
              <a:t> </a:t>
            </a:r>
            <a:r>
              <a:rPr lang="en-US" sz="2000" dirty="0" err="1"/>
              <a:t>interviewten</a:t>
            </a:r>
            <a:r>
              <a:rPr lang="en-US" sz="2000" dirty="0"/>
              <a:t> </a:t>
            </a:r>
            <a:r>
              <a:rPr lang="en-US" sz="2000" dirty="0" err="1"/>
              <a:t>älteren</a:t>
            </a:r>
            <a:r>
              <a:rPr lang="en-US" sz="2000" dirty="0"/>
              <a:t> Menschen </a:t>
            </a:r>
            <a:r>
              <a:rPr lang="en-US" sz="2000" dirty="0" err="1"/>
              <a:t>vor</a:t>
            </a:r>
            <a:r>
              <a:rPr lang="en-US" sz="2000" dirty="0"/>
              <a:t>. </a:t>
            </a:r>
            <a:endParaRPr lang="en-US" dirty="0"/>
          </a:p>
          <a:p>
            <a:r>
              <a:rPr lang="en-US" sz="2000" dirty="0" err="1"/>
              <a:t>Präsentation</a:t>
            </a:r>
            <a:r>
              <a:rPr lang="en-US" sz="2000" dirty="0"/>
              <a:t> am __11.04.2025___</a:t>
            </a:r>
          </a:p>
          <a:p>
            <a:endParaRPr lang="en-US" sz="2000"/>
          </a:p>
        </p:txBody>
      </p:sp>
      <p:pic>
        <p:nvPicPr>
          <p:cNvPr id="7" name="Picture 6" descr="Ein Bild, das Spielzeug, Puppe enthält.&#10;&#10;Automatisch generierte Beschreibung">
            <a:extLst>
              <a:ext uri="{FF2B5EF4-FFF2-40B4-BE49-F238E27FC236}">
                <a16:creationId xmlns:a16="http://schemas.microsoft.com/office/drawing/2014/main" id="{CF95FD47-D8C1-9683-DBAD-51CC881B48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3538" y="2828041"/>
            <a:ext cx="2775284" cy="262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511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FBC993-CE7E-E383-5D05-B9994FE5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US" sz="6000"/>
              <a:t>Was erwartet Sie?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A1AEC-993B-175B-83D2-F4BD39CF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e-DE" sz="2200" dirty="0"/>
              <a:t>Zuhören</a:t>
            </a:r>
          </a:p>
          <a:p>
            <a:r>
              <a:rPr lang="de-DE" sz="2200" dirty="0"/>
              <a:t>Biografie </a:t>
            </a:r>
            <a:r>
              <a:rPr lang="de-DE" sz="2200" dirty="0" err="1"/>
              <a:t>vs</a:t>
            </a:r>
            <a:r>
              <a:rPr lang="de-DE" sz="2200" dirty="0"/>
              <a:t> Lebenslauf</a:t>
            </a:r>
          </a:p>
          <a:p>
            <a:r>
              <a:rPr lang="de-DE" sz="2200" dirty="0"/>
              <a:t>Selbst- und Fremdbiografie </a:t>
            </a:r>
            <a:endParaRPr lang="de-DE" dirty="0"/>
          </a:p>
          <a:p>
            <a:r>
              <a:rPr lang="de-DE" sz="2200" dirty="0"/>
              <a:t>Normalbiografie</a:t>
            </a:r>
          </a:p>
          <a:p>
            <a:r>
              <a:rPr lang="de-DE" sz="2200" dirty="0"/>
              <a:t>Historische Ereignisse</a:t>
            </a:r>
          </a:p>
          <a:p>
            <a:r>
              <a:rPr lang="de-DE" sz="2200" dirty="0"/>
              <a:t>Sprachformen und Frageformen anwenden und ein Interview erstellen</a:t>
            </a:r>
          </a:p>
          <a:p>
            <a:r>
              <a:rPr lang="de-DE" sz="2200" dirty="0"/>
              <a:t>Das Interview präsentieren </a:t>
            </a:r>
          </a:p>
          <a:p>
            <a:endParaRPr lang="de-DE" sz="2200"/>
          </a:p>
        </p:txBody>
      </p:sp>
    </p:spTree>
    <p:extLst>
      <p:ext uri="{BB962C8B-B14F-4D97-AF65-F5344CB8AC3E}">
        <p14:creationId xmlns:p14="http://schemas.microsoft.com/office/powerpoint/2010/main" val="259880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0CAA39-06B0-D1CB-13DE-DA75E5E7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1241" y="2008569"/>
            <a:ext cx="4805996" cy="129711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Wie war das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noch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....</a:t>
            </a:r>
            <a:br>
              <a:rPr lang="en-US" sz="2400" kern="1200" dirty="0"/>
            </a:br>
            <a:br>
              <a:rPr lang="en-US" sz="2400" kern="1200" dirty="0"/>
            </a:b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Was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ist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2400" kern="1200" dirty="0"/>
            </a:br>
            <a:br>
              <a:rPr lang="en-US" sz="2400" kern="1200" dirty="0"/>
            </a:b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r>
              <a:rPr lang="en-US" sz="32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ZUHÖREN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...</a:t>
            </a:r>
            <a:br>
              <a:rPr lang="en-US" sz="2400" kern="1200" dirty="0"/>
            </a:br>
            <a:br>
              <a:rPr lang="en-US" sz="2400" kern="1200" dirty="0"/>
            </a:b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Welche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Voraussetzungen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braucht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es, um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zuzuhören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  <a:br>
              <a:rPr lang="en-US" sz="2400" kern="1200" dirty="0">
                <a:solidFill>
                  <a:schemeClr val="tx2"/>
                </a:solidFill>
              </a:rPr>
            </a:br>
            <a:br>
              <a:rPr lang="en-US" sz="2400" dirty="0"/>
            </a:b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Was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könnte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das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Zuhören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erschweren</a:t>
            </a:r>
            <a:r>
              <a:rPr lang="en-US" sz="2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  <a:endParaRPr lang="en-US" sz="2400" kern="12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66" name="Graphic 65" descr="Ohr">
            <a:extLst>
              <a:ext uri="{FF2B5EF4-FFF2-40B4-BE49-F238E27FC236}">
                <a16:creationId xmlns:a16="http://schemas.microsoft.com/office/drawing/2014/main" id="{15ACFFB3-5FA3-7B99-AF7F-BB228C6B1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67" name="Group 66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6630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A355444B-F7A9-2CF5-151B-4E3100204F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70451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99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F55A6B1-2420-70C5-8C7A-527FC40B9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anchor="b">
            <a:normAutofit/>
          </a:bodyPr>
          <a:lstStyle/>
          <a:p>
            <a:r>
              <a:rPr lang="de-DE" sz="4800"/>
              <a:t>Zur Abgrenzung: </a:t>
            </a:r>
            <a:r>
              <a:rPr lang="de-DE" sz="4800" u="sng"/>
              <a:t>Lebenslauf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alender auf Tisch">
            <a:extLst>
              <a:ext uri="{FF2B5EF4-FFF2-40B4-BE49-F238E27FC236}">
                <a16:creationId xmlns:a16="http://schemas.microsoft.com/office/drawing/2014/main" id="{D9DBECF5-E946-6D9C-1E89-12F8CA708D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249" b="-2"/>
          <a:stretch/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6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AB7D81-D114-EB9C-1CC5-33AE1EACA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anchor="t">
            <a:normAutofit/>
          </a:bodyPr>
          <a:lstStyle/>
          <a:p>
            <a:r>
              <a:rPr lang="de-DE" sz="2000">
                <a:solidFill>
                  <a:schemeClr val="tx1">
                    <a:alpha val="80000"/>
                  </a:schemeClr>
                </a:solidFill>
              </a:rPr>
              <a:t>Ein Lebenslauf ist …</a:t>
            </a:r>
          </a:p>
          <a:p>
            <a:r>
              <a:rPr lang="de-DE" sz="2000">
                <a:solidFill>
                  <a:schemeClr val="tx1">
                    <a:alpha val="80000"/>
                  </a:schemeClr>
                </a:solidFill>
              </a:rPr>
              <a:t>eine zeitliche Abfolge von Ereignissen, Handlungen und Statuspositionen von Geburt bis zum Tod.</a:t>
            </a:r>
          </a:p>
        </p:txBody>
      </p:sp>
      <p:sp>
        <p:nvSpPr>
          <p:cNvPr id="28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9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264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17DF6C-5900-ABD1-45ED-955D4E5CB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de-DE" u="sng"/>
              <a:t>Lebenslauf</a:t>
            </a:r>
            <a:br>
              <a:rPr lang="de-DE" u="sng"/>
            </a:br>
            <a:r>
              <a:rPr lang="de-DE" u="sng"/>
              <a:t>forschung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7ACE98AD-E7F1-DB44-36DF-7EC404E66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803006"/>
              </p:ext>
            </p:extLst>
          </p:nvPr>
        </p:nvGraphicFramePr>
        <p:xfrm>
          <a:off x="838201" y="1984443"/>
          <a:ext cx="5257800" cy="4192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1008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F4D19BC-C5A2-3BAE-6499-DE34844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 sz="4000">
                <a:solidFill>
                  <a:schemeClr val="tx2"/>
                </a:solidFill>
              </a:rPr>
              <a:t>So und nun: Was ist Biografie?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AF0FF4-4200-8965-F426-39C01B37E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1800">
                <a:solidFill>
                  <a:schemeClr val="tx2"/>
                </a:solidFill>
              </a:rPr>
              <a:t>Beschreibung der Lebensgeschichte eines Menschen. Also eine subjektive Beschreibung.</a:t>
            </a:r>
          </a:p>
          <a:p>
            <a:endParaRPr lang="de-DE" sz="1800">
              <a:solidFill>
                <a:schemeClr val="tx2"/>
              </a:solidFill>
            </a:endParaRPr>
          </a:p>
          <a:p>
            <a:r>
              <a:rPr lang="de-DE" sz="1800">
                <a:solidFill>
                  <a:schemeClr val="tx2"/>
                </a:solidFill>
              </a:rPr>
              <a:t>Merke: AUTObiografie oder Selbstbiografie ist die Beschreibung der eigenen Lebensgeschichte. </a:t>
            </a:r>
          </a:p>
        </p:txBody>
      </p:sp>
    </p:spTree>
    <p:extLst>
      <p:ext uri="{BB962C8B-B14F-4D97-AF65-F5344CB8AC3E}">
        <p14:creationId xmlns:p14="http://schemas.microsoft.com/office/powerpoint/2010/main" val="405258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19CF019-A68F-C464-543F-8A5C998EA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Was genau?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FD775-8A0D-BD19-DE6C-4213A71B1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1800" b="1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Lebensbeschreibung/ die Lebensgeschichte eines Menschen (mehr als der Lebenslauf!)</a:t>
            </a:r>
            <a:endParaRPr lang="en-US" sz="18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b="1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Die Biografie schließt Einstellungen und Werte mit ein, sowie die Bedeutungen, die bestimmten Ereignissen beigemessen wird.</a:t>
            </a:r>
            <a:endParaRPr lang="en-US" sz="18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r>
              <a:rPr lang="de-DE" sz="1800" b="1">
                <a:solidFill>
                  <a:schemeClr val="tx2"/>
                </a:solidFill>
                <a:latin typeface="Calibri"/>
                <a:ea typeface="Calibri"/>
                <a:cs typeface="Calibri"/>
              </a:rPr>
              <a:t>Pflege: Das Wissen über die Lebensgeschichte trägt zu einem besseren Verständnis somit zu einer besseren Pflege bei</a:t>
            </a:r>
            <a:endParaRPr lang="en-US" sz="1800">
              <a:solidFill>
                <a:schemeClr val="tx2"/>
              </a:solidFill>
              <a:latin typeface="Calibri"/>
              <a:ea typeface="Calibri"/>
              <a:cs typeface="Calibri"/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385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C9757-B751-B14C-09E2-6E94A1FF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Zum Vergleich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37495F1-2474-827A-3BE8-1CBD02756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3600" u="sng" dirty="0"/>
              <a:t>Lebenslauf</a:t>
            </a:r>
          </a:p>
        </p:txBody>
      </p:sp>
      <p:graphicFrame>
        <p:nvGraphicFramePr>
          <p:cNvPr id="9" name="Inhaltsplatzhalter 4">
            <a:extLst>
              <a:ext uri="{FF2B5EF4-FFF2-40B4-BE49-F238E27FC236}">
                <a16:creationId xmlns:a16="http://schemas.microsoft.com/office/drawing/2014/main" id="{2C81A212-2A1C-F5B5-5DCA-F321C532E64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EF4F667-D152-B915-486D-3E8569593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sz="3600" u="sng" dirty="0"/>
              <a:t>Biografie</a:t>
            </a:r>
            <a:endParaRPr lang="de-DE" u="sng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043C3099-5A1A-D1DA-C620-A3895913B7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/>
              <a:t>Subjektiv</a:t>
            </a:r>
          </a:p>
          <a:p>
            <a:r>
              <a:rPr lang="de-DE" dirty="0"/>
              <a:t>Darstellung des Lebens einer Person</a:t>
            </a:r>
          </a:p>
          <a:p>
            <a:r>
              <a:rPr lang="de-DE" dirty="0"/>
              <a:t>Verflechtung mit historischen Ereignissen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918699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Larissa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earbeiterin xmlns="ec1d31f7-58ab-46bc-987d-a2ea4ed3717d">
      <UserInfo>
        <DisplayName/>
        <AccountId xsi:nil="true"/>
        <AccountType/>
      </UserInfo>
    </Bearbeiterin>
    <_Flow_SignoffStatus xmlns="ec1d31f7-58ab-46bc-987d-a2ea4ed3717d" xsi:nil="true"/>
    <SharedWithUsers xmlns="342e510c-88d4-4c91-a2db-5bfd54197961">
      <UserInfo>
        <DisplayName/>
        <AccountId xsi:nil="true"/>
        <AccountType/>
      </UserInfo>
    </SharedWithUsers>
    <lcf76f155ced4ddcb4097134ff3c332f xmlns="ec1d31f7-58ab-46bc-987d-a2ea4ed3717d">
      <Terms xmlns="http://schemas.microsoft.com/office/infopath/2007/PartnerControls"/>
    </lcf76f155ced4ddcb4097134ff3c332f>
    <TaxCatchAll xmlns="342e510c-88d4-4c91-a2db-5bfd54197961" xsi:nil="true"/>
    <Speicherdatum xmlns="ec1d31f7-58ab-46bc-987d-a2ea4ed3717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C4A3D47436234DBF7B5475DA1C2184" ma:contentTypeVersion="22" ma:contentTypeDescription="Ein neues Dokument erstellen." ma:contentTypeScope="" ma:versionID="d365949c8a6234257390fa4267b5c6ac">
  <xsd:schema xmlns:xsd="http://www.w3.org/2001/XMLSchema" xmlns:xs="http://www.w3.org/2001/XMLSchema" xmlns:p="http://schemas.microsoft.com/office/2006/metadata/properties" xmlns:ns2="ec1d31f7-58ab-46bc-987d-a2ea4ed3717d" xmlns:ns3="342e510c-88d4-4c91-a2db-5bfd54197961" targetNamespace="http://schemas.microsoft.com/office/2006/metadata/properties" ma:root="true" ma:fieldsID="ee55276a19cdd655bfcbbba6f0b40bd9" ns2:_="" ns3:_="">
    <xsd:import namespace="ec1d31f7-58ab-46bc-987d-a2ea4ed3717d"/>
    <xsd:import namespace="342e510c-88d4-4c91-a2db-5bfd541979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Speicherdatum" minOccurs="0"/>
                <xsd:element ref="ns2:Bearbeiteri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d31f7-58ab-46bc-987d-a2ea4ed371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Unterschrift" ma:internalName="Status_x0020_Unterschrift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fb344aea-e791-4b89-a537-56b75677d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peicherdatum" ma:index="25" nillable="true" ma:displayName="Speicherdatum" ma:format="DateOnly" ma:internalName="Speicherdatum">
      <xsd:simpleType>
        <xsd:restriction base="dms:DateTime"/>
      </xsd:simpleType>
    </xsd:element>
    <xsd:element name="Bearbeiterin" ma:index="26" nillable="true" ma:displayName="Bearbeiterin" ma:format="Dropdown" ma:list="UserInfo" ma:SharePointGroup="0" ma:internalName="Bearbeiteri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e510c-88d4-4c91-a2db-5bfd5419796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d318b06-8d25-4163-8a57-40b17c77a8f8}" ma:internalName="TaxCatchAll" ma:showField="CatchAllData" ma:web="342e510c-88d4-4c91-a2db-5bfd541979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7BFAB-973B-4A57-944F-031136623EFA}">
  <ds:schemaRefs>
    <ds:schemaRef ds:uri="http://schemas.microsoft.com/office/2006/metadata/properties"/>
    <ds:schemaRef ds:uri="http://schemas.microsoft.com/office/infopath/2007/PartnerControls"/>
    <ds:schemaRef ds:uri="ec1d31f7-58ab-46bc-987d-a2ea4ed3717d"/>
    <ds:schemaRef ds:uri="342e510c-88d4-4c91-a2db-5bfd54197961"/>
  </ds:schemaRefs>
</ds:datastoreItem>
</file>

<file path=customXml/itemProps2.xml><?xml version="1.0" encoding="utf-8"?>
<ds:datastoreItem xmlns:ds="http://schemas.openxmlformats.org/officeDocument/2006/customXml" ds:itemID="{CB27E155-843C-425C-9DC7-F4DAB1085A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81D4E3-4EE2-465B-85BD-BB1A528010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d31f7-58ab-46bc-987d-a2ea4ed3717d"/>
    <ds:schemaRef ds:uri="342e510c-88d4-4c91-a2db-5bfd541979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Larissa</vt:lpstr>
      <vt:lpstr>Lernfeld 1B.4  Lern- und Lebensgeschichten  Biografien älterer Menschen vor dem Hintergrund historischer Ereignisse </vt:lpstr>
      <vt:lpstr>Was erwartet Sie?</vt:lpstr>
      <vt:lpstr>Wie war das noch....  Was ist:   ZUHÖREN...  Welche Voraussetzungen braucht es, um zuzuhören?  Was könnte das Zuhören erschweren?</vt:lpstr>
      <vt:lpstr>PowerPoint Presentation</vt:lpstr>
      <vt:lpstr>Zur Abgrenzung: Lebenslauf</vt:lpstr>
      <vt:lpstr>Lebenslauf forschung</vt:lpstr>
      <vt:lpstr>So und nun: Was ist Biografie?</vt:lpstr>
      <vt:lpstr>Was genau?</vt:lpstr>
      <vt:lpstr>Zum Vergleich</vt:lpstr>
      <vt:lpstr>Normalbiografie</vt:lpstr>
      <vt:lpstr>Ziele von Biografiearbeit </vt:lpstr>
      <vt:lpstr>PowerPoint Presentation</vt:lpstr>
      <vt:lpstr>PowerPoint Presentation</vt:lpstr>
      <vt:lpstr>Voraussetzungen für eine erfolgreiche Biographiearbeit</vt:lpstr>
      <vt:lpstr>Historische Wichtige Ereignisse der vergangenen 80 Jahre </vt:lpstr>
      <vt:lpstr>Arbeitsauftrag </vt:lpstr>
      <vt:lpstr>Auftrag</vt:lpstr>
      <vt:lpstr>Einzelarbeit</vt:lpstr>
      <vt:lpstr>Gruppenarbeit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258</cp:revision>
  <dcterms:created xsi:type="dcterms:W3CDTF">2012-07-30T21:06:50Z</dcterms:created>
  <dcterms:modified xsi:type="dcterms:W3CDTF">2025-04-03T12:30:20Z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0x01010028C4A3D47436234DBF7B5475DA1C2184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