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256" r:id="rId2"/>
    <p:sldId id="257" r:id="rId3"/>
    <p:sldId id="282" r:id="rId4"/>
    <p:sldId id="283" r:id="rId5"/>
    <p:sldId id="259" r:id="rId6"/>
    <p:sldId id="284" r:id="rId7"/>
    <p:sldId id="287" r:id="rId8"/>
    <p:sldId id="285" r:id="rId9"/>
    <p:sldId id="260" r:id="rId10"/>
    <p:sldId id="286" r:id="rId11"/>
    <p:sldId id="261" r:id="rId12"/>
    <p:sldId id="281" r:id="rId13"/>
    <p:sldId id="265" r:id="rId14"/>
    <p:sldId id="279" r:id="rId15"/>
    <p:sldId id="266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41B52-9B0E-4C47-8161-21B44FED5FEA}" v="27" dt="2025-07-02T10:48:23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bke Rabba" userId="1ec08028-5866-4c72-8f3d-d5f816c9951a" providerId="ADAL" clId="{FD241B52-9B0E-4C47-8161-21B44FED5FEA}"/>
    <pc:docChg chg="undo redo custSel addSld delSld modSld sldOrd">
      <pc:chgData name="Wiebke Rabba" userId="1ec08028-5866-4c72-8f3d-d5f816c9951a" providerId="ADAL" clId="{FD241B52-9B0E-4C47-8161-21B44FED5FEA}" dt="2025-07-02T10:56:31.862" v="1122" actId="6549"/>
      <pc:docMkLst>
        <pc:docMk/>
      </pc:docMkLst>
      <pc:sldChg chg="addSp delSp modSp mod delDesignElem">
        <pc:chgData name="Wiebke Rabba" userId="1ec08028-5866-4c72-8f3d-d5f816c9951a" providerId="ADAL" clId="{FD241B52-9B0E-4C47-8161-21B44FED5FEA}" dt="2025-07-02T08:21:51.458" v="205" actId="255"/>
        <pc:sldMkLst>
          <pc:docMk/>
          <pc:sldMk cId="2184294490" sldId="256"/>
        </pc:sldMkLst>
        <pc:spChg chg="mod">
          <ac:chgData name="Wiebke Rabba" userId="1ec08028-5866-4c72-8f3d-d5f816c9951a" providerId="ADAL" clId="{FD241B52-9B0E-4C47-8161-21B44FED5FEA}" dt="2025-07-02T08:11:04.751" v="1" actId="26606"/>
          <ac:spMkLst>
            <pc:docMk/>
            <pc:sldMk cId="2184294490" sldId="256"/>
            <ac:spMk id="2" creationId="{5A8F6F03-F563-B86B-A41D-6C3DD8845009}"/>
          </ac:spMkLst>
        </pc:spChg>
        <pc:spChg chg="mod">
          <ac:chgData name="Wiebke Rabba" userId="1ec08028-5866-4c72-8f3d-d5f816c9951a" providerId="ADAL" clId="{FD241B52-9B0E-4C47-8161-21B44FED5FEA}" dt="2025-07-02T08:21:51.458" v="205" actId="255"/>
          <ac:spMkLst>
            <pc:docMk/>
            <pc:sldMk cId="2184294490" sldId="256"/>
            <ac:spMk id="3" creationId="{4AB6B869-E474-95E9-D679-BB09085A107E}"/>
          </ac:spMkLst>
        </pc:spChg>
        <pc:spChg chg="del">
          <ac:chgData name="Wiebke Rabba" userId="1ec08028-5866-4c72-8f3d-d5f816c9951a" providerId="ADAL" clId="{FD241B52-9B0E-4C47-8161-21B44FED5FEA}" dt="2025-07-02T08:11:04.751" v="1" actId="26606"/>
          <ac:spMkLst>
            <pc:docMk/>
            <pc:sldMk cId="2184294490" sldId="256"/>
            <ac:spMk id="10" creationId="{7A18C9FB-EC4C-4DAE-8F7D-C6E5AF607958}"/>
          </ac:spMkLst>
        </pc:spChg>
        <pc:spChg chg="del">
          <ac:chgData name="Wiebke Rabba" userId="1ec08028-5866-4c72-8f3d-d5f816c9951a" providerId="ADAL" clId="{FD241B52-9B0E-4C47-8161-21B44FED5FEA}" dt="2025-07-02T08:11:04.751" v="1" actId="26606"/>
          <ac:spMkLst>
            <pc:docMk/>
            <pc:sldMk cId="2184294490" sldId="256"/>
            <ac:spMk id="12" creationId="{55F5D1E8-E605-4EFC-8912-6E191F84FE26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2184294490" sldId="256"/>
            <ac:spMk id="17" creationId="{7A18C9FB-EC4C-4DAE-8F7D-C6E5AF607958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2184294490" sldId="256"/>
            <ac:spMk id="19" creationId="{26C2F60D-36DC-4E6D-8544-3562BBABA872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2184294490" sldId="256"/>
            <ac:spMk id="21" creationId="{FCFFC7D5-8758-4C87-A839-9FF78F54327B}"/>
          </ac:spMkLst>
        </pc:spChg>
        <pc:picChg chg="mod">
          <ac:chgData name="Wiebke Rabba" userId="1ec08028-5866-4c72-8f3d-d5f816c9951a" providerId="ADAL" clId="{FD241B52-9B0E-4C47-8161-21B44FED5FEA}" dt="2025-07-02T08:11:04.751" v="1" actId="26606"/>
          <ac:picMkLst>
            <pc:docMk/>
            <pc:sldMk cId="2184294490" sldId="256"/>
            <ac:picMk id="5" creationId="{DF86F376-92BC-EB56-8BE0-695AD4C53CA2}"/>
          </ac:picMkLst>
        </pc:picChg>
      </pc:sldChg>
      <pc:sldChg chg="addSp modSp mod setBg">
        <pc:chgData name="Wiebke Rabba" userId="1ec08028-5866-4c72-8f3d-d5f816c9951a" providerId="ADAL" clId="{FD241B52-9B0E-4C47-8161-21B44FED5FEA}" dt="2025-07-02T10:25:47.685" v="614" actId="20577"/>
        <pc:sldMkLst>
          <pc:docMk/>
          <pc:sldMk cId="2534044241" sldId="257"/>
        </pc:sldMkLst>
        <pc:spChg chg="mod">
          <ac:chgData name="Wiebke Rabba" userId="1ec08028-5866-4c72-8f3d-d5f816c9951a" providerId="ADAL" clId="{FD241B52-9B0E-4C47-8161-21B44FED5FEA}" dt="2025-07-02T08:14:44.601" v="58" actId="26606"/>
          <ac:spMkLst>
            <pc:docMk/>
            <pc:sldMk cId="2534044241" sldId="257"/>
            <ac:spMk id="4" creationId="{4878D87E-962D-5B80-15C1-B3D43E1E59AE}"/>
          </ac:spMkLst>
        </pc:spChg>
        <pc:spChg chg="mod">
          <ac:chgData name="Wiebke Rabba" userId="1ec08028-5866-4c72-8f3d-d5f816c9951a" providerId="ADAL" clId="{FD241B52-9B0E-4C47-8161-21B44FED5FEA}" dt="2025-07-02T10:25:47.685" v="614" actId="20577"/>
          <ac:spMkLst>
            <pc:docMk/>
            <pc:sldMk cId="2534044241" sldId="257"/>
            <ac:spMk id="5" creationId="{FE10F324-414D-1AE6-4A56-EB9FA9CC578C}"/>
          </ac:spMkLst>
        </pc:spChg>
        <pc:spChg chg="add">
          <ac:chgData name="Wiebke Rabba" userId="1ec08028-5866-4c72-8f3d-d5f816c9951a" providerId="ADAL" clId="{FD241B52-9B0E-4C47-8161-21B44FED5FEA}" dt="2025-07-02T08:14:44.601" v="58" actId="26606"/>
          <ac:spMkLst>
            <pc:docMk/>
            <pc:sldMk cId="2534044241" sldId="257"/>
            <ac:spMk id="10" creationId="{290FE681-1E05-478A-89DC-5F7AB37CFD77}"/>
          </ac:spMkLst>
        </pc:spChg>
        <pc:cxnChg chg="add">
          <ac:chgData name="Wiebke Rabba" userId="1ec08028-5866-4c72-8f3d-d5f816c9951a" providerId="ADAL" clId="{FD241B52-9B0E-4C47-8161-21B44FED5FEA}" dt="2025-07-02T08:14:44.601" v="58" actId="26606"/>
          <ac:cxnSpMkLst>
            <pc:docMk/>
            <pc:sldMk cId="2534044241" sldId="257"/>
            <ac:cxnSpMk id="12" creationId="{2E2F21DC-5F0E-42CF-B89C-C1E25E175CB8}"/>
          </ac:cxnSpMkLst>
        </pc:cxnChg>
      </pc:sldChg>
      <pc:sldChg chg="addSp delSp modSp del mod ord setBg setClrOvrMap delDesignElem">
        <pc:chgData name="Wiebke Rabba" userId="1ec08028-5866-4c72-8f3d-d5f816c9951a" providerId="ADAL" clId="{FD241B52-9B0E-4C47-8161-21B44FED5FEA}" dt="2025-07-02T10:28:41.668" v="626" actId="2696"/>
        <pc:sldMkLst>
          <pc:docMk/>
          <pc:sldMk cId="3089204283" sldId="258"/>
        </pc:sldMkLst>
        <pc:spChg chg="mod">
          <ac:chgData name="Wiebke Rabba" userId="1ec08028-5866-4c72-8f3d-d5f816c9951a" providerId="ADAL" clId="{FD241B52-9B0E-4C47-8161-21B44FED5FEA}" dt="2025-07-02T08:53:25.874" v="324" actId="14100"/>
          <ac:spMkLst>
            <pc:docMk/>
            <pc:sldMk cId="3089204283" sldId="258"/>
            <ac:spMk id="2" creationId="{6CDD7F3A-6034-BD13-C9C3-2BAA66C3D72B}"/>
          </ac:spMkLst>
        </pc:spChg>
        <pc:spChg chg="mod">
          <ac:chgData name="Wiebke Rabba" userId="1ec08028-5866-4c72-8f3d-d5f816c9951a" providerId="ADAL" clId="{FD241B52-9B0E-4C47-8161-21B44FED5FEA}" dt="2025-07-02T10:28:37.458" v="625" actId="20577"/>
          <ac:spMkLst>
            <pc:docMk/>
            <pc:sldMk cId="3089204283" sldId="258"/>
            <ac:spMk id="3" creationId="{7907B26C-961E-86D3-38C9-E39D8DBBD881}"/>
          </ac:spMkLst>
        </pc:spChg>
        <pc:spChg chg="add del">
          <ac:chgData name="Wiebke Rabba" userId="1ec08028-5866-4c72-8f3d-d5f816c9951a" providerId="ADAL" clId="{FD241B52-9B0E-4C47-8161-21B44FED5FEA}" dt="2025-07-02T08:15:50.547" v="63" actId="26606"/>
          <ac:spMkLst>
            <pc:docMk/>
            <pc:sldMk cId="3089204283" sldId="258"/>
            <ac:spMk id="12" creationId="{D6F819BF-BEC4-454B-82CF-C7F1926407F9}"/>
          </ac:spMkLst>
        </pc:spChg>
        <pc:spChg chg="add del">
          <ac:chgData name="Wiebke Rabba" userId="1ec08028-5866-4c72-8f3d-d5f816c9951a" providerId="ADAL" clId="{FD241B52-9B0E-4C47-8161-21B44FED5FEA}" dt="2025-07-02T08:15:50.547" v="63" actId="26606"/>
          <ac:spMkLst>
            <pc:docMk/>
            <pc:sldMk cId="3089204283" sldId="258"/>
            <ac:spMk id="14" creationId="{79D5C3D0-88DD-405B-A549-4B5C3712E181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3089204283" sldId="258"/>
            <ac:spMk id="20" creationId="{987A0FBA-CC04-4256-A8EB-BB3C543E989C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3089204283" sldId="258"/>
            <ac:spMk id="22" creationId="{E633B38B-B87A-4288-A20F-0223A6C27A5A}"/>
          </ac:spMkLst>
        </pc:spChg>
        <pc:spChg chg="add del">
          <ac:chgData name="Wiebke Rabba" userId="1ec08028-5866-4c72-8f3d-d5f816c9951a" providerId="ADAL" clId="{FD241B52-9B0E-4C47-8161-21B44FED5FEA}" dt="2025-07-02T08:51:57.100" v="280" actId="26606"/>
          <ac:spMkLst>
            <pc:docMk/>
            <pc:sldMk cId="3089204283" sldId="258"/>
            <ac:spMk id="26" creationId="{124D9F5B-C72B-41EE-97C2-D3600B62717D}"/>
          </ac:spMkLst>
        </pc:spChg>
        <pc:grpChg chg="add del">
          <ac:chgData name="Wiebke Rabba" userId="1ec08028-5866-4c72-8f3d-d5f816c9951a" providerId="ADAL" clId="{FD241B52-9B0E-4C47-8161-21B44FED5FEA}" dt="2025-07-02T08:15:50.547" v="63" actId="26606"/>
          <ac:grpSpMkLst>
            <pc:docMk/>
            <pc:sldMk cId="3089204283" sldId="258"/>
            <ac:grpSpMk id="16" creationId="{B29E1950-A366-48B7-8DAB-726C0DE58072}"/>
          </ac:grpSpMkLst>
        </pc:grpChg>
        <pc:grpChg chg="add del">
          <ac:chgData name="Wiebke Rabba" userId="1ec08028-5866-4c72-8f3d-d5f816c9951a" providerId="ADAL" clId="{FD241B52-9B0E-4C47-8161-21B44FED5FEA}" dt="2025-07-02T08:51:57.100" v="280" actId="26606"/>
          <ac:grpSpMkLst>
            <pc:docMk/>
            <pc:sldMk cId="3089204283" sldId="258"/>
            <ac:grpSpMk id="28" creationId="{0180A64C-1862-4B1B-8953-FA96DEE4C44F}"/>
          </ac:grpSpMkLst>
        </pc:grpChg>
        <pc:grpChg chg="add">
          <ac:chgData name="Wiebke Rabba" userId="1ec08028-5866-4c72-8f3d-d5f816c9951a" providerId="ADAL" clId="{FD241B52-9B0E-4C47-8161-21B44FED5FEA}" dt="2025-07-02T08:51:57.100" v="280" actId="26606"/>
          <ac:grpSpMkLst>
            <pc:docMk/>
            <pc:sldMk cId="3089204283" sldId="258"/>
            <ac:grpSpMk id="38" creationId="{6B975FEB-EB22-4265-87DB-98C8B1A03E61}"/>
          </ac:grpSpMkLst>
        </pc:grpChg>
        <pc:picChg chg="mod ord">
          <ac:chgData name="Wiebke Rabba" userId="1ec08028-5866-4c72-8f3d-d5f816c9951a" providerId="ADAL" clId="{FD241B52-9B0E-4C47-8161-21B44FED5FEA}" dt="2025-07-02T08:52:20.783" v="282" actId="27614"/>
          <ac:picMkLst>
            <pc:docMk/>
            <pc:sldMk cId="3089204283" sldId="258"/>
            <ac:picMk id="7" creationId="{1EBF29F9-96B5-9E73-3E51-07694EBBD6D1}"/>
          </ac:picMkLst>
        </pc:picChg>
      </pc:sldChg>
      <pc:sldChg chg="addSp delSp modSp mod ord setBg">
        <pc:chgData name="Wiebke Rabba" userId="1ec08028-5866-4c72-8f3d-d5f816c9951a" providerId="ADAL" clId="{FD241B52-9B0E-4C47-8161-21B44FED5FEA}" dt="2025-07-02T10:52:34.037" v="1115" actId="27636"/>
        <pc:sldMkLst>
          <pc:docMk/>
          <pc:sldMk cId="3280158140" sldId="259"/>
        </pc:sldMkLst>
        <pc:spChg chg="mod">
          <ac:chgData name="Wiebke Rabba" userId="1ec08028-5866-4c72-8f3d-d5f816c9951a" providerId="ADAL" clId="{FD241B52-9B0E-4C47-8161-21B44FED5FEA}" dt="2025-07-02T08:56:43.505" v="484" actId="120"/>
          <ac:spMkLst>
            <pc:docMk/>
            <pc:sldMk cId="3280158140" sldId="259"/>
            <ac:spMk id="2" creationId="{6F33859F-69D1-C2AD-B783-4190D5058D0B}"/>
          </ac:spMkLst>
        </pc:spChg>
        <pc:spChg chg="mod">
          <ac:chgData name="Wiebke Rabba" userId="1ec08028-5866-4c72-8f3d-d5f816c9951a" providerId="ADAL" clId="{FD241B52-9B0E-4C47-8161-21B44FED5FEA}" dt="2025-07-02T10:52:34.037" v="1115" actId="27636"/>
          <ac:spMkLst>
            <pc:docMk/>
            <pc:sldMk cId="3280158140" sldId="259"/>
            <ac:spMk id="3" creationId="{795EE117-DE77-C5FE-DACA-08F7A0043144}"/>
          </ac:spMkLst>
        </pc:spChg>
        <pc:spChg chg="add del">
          <ac:chgData name="Wiebke Rabba" userId="1ec08028-5866-4c72-8f3d-d5f816c9951a" providerId="ADAL" clId="{FD241B52-9B0E-4C47-8161-21B44FED5FEA}" dt="2025-07-02T08:56:35.574" v="483" actId="26606"/>
          <ac:spMkLst>
            <pc:docMk/>
            <pc:sldMk cId="3280158140" sldId="259"/>
            <ac:spMk id="8" creationId="{7509B08A-C1EC-478C-86AF-60ADE06D9BBB}"/>
          </ac:spMkLst>
        </pc:spChg>
        <pc:spChg chg="add del">
          <ac:chgData name="Wiebke Rabba" userId="1ec08028-5866-4c72-8f3d-d5f816c9951a" providerId="ADAL" clId="{FD241B52-9B0E-4C47-8161-21B44FED5FEA}" dt="2025-07-02T08:56:35.574" v="483" actId="26606"/>
          <ac:spMkLst>
            <pc:docMk/>
            <pc:sldMk cId="3280158140" sldId="259"/>
            <ac:spMk id="10" creationId="{221CC330-4259-4C32-BF8B-5FE13FFABB3A}"/>
          </ac:spMkLst>
        </pc:spChg>
        <pc:spChg chg="add">
          <ac:chgData name="Wiebke Rabba" userId="1ec08028-5866-4c72-8f3d-d5f816c9951a" providerId="ADAL" clId="{FD241B52-9B0E-4C47-8161-21B44FED5FEA}" dt="2025-07-02T08:56:35.574" v="483" actId="26606"/>
          <ac:spMkLst>
            <pc:docMk/>
            <pc:sldMk cId="3280158140" sldId="259"/>
            <ac:spMk id="15" creationId="{290FE681-1E05-478A-89DC-5F7AB37CFD77}"/>
          </ac:spMkLst>
        </pc:spChg>
        <pc:cxnChg chg="add">
          <ac:chgData name="Wiebke Rabba" userId="1ec08028-5866-4c72-8f3d-d5f816c9951a" providerId="ADAL" clId="{FD241B52-9B0E-4C47-8161-21B44FED5FEA}" dt="2025-07-02T08:56:35.574" v="483" actId="26606"/>
          <ac:cxnSpMkLst>
            <pc:docMk/>
            <pc:sldMk cId="3280158140" sldId="259"/>
            <ac:cxnSpMk id="17" creationId="{2E2F21DC-5F0E-42CF-B89C-C1E25E175CB8}"/>
          </ac:cxnSpMkLst>
        </pc:cxnChg>
      </pc:sldChg>
      <pc:sldChg chg="modSp mod">
        <pc:chgData name="Wiebke Rabba" userId="1ec08028-5866-4c72-8f3d-d5f816c9951a" providerId="ADAL" clId="{FD241B52-9B0E-4C47-8161-21B44FED5FEA}" dt="2025-07-02T10:39:53.632" v="1006" actId="207"/>
        <pc:sldMkLst>
          <pc:docMk/>
          <pc:sldMk cId="989505847" sldId="260"/>
        </pc:sldMkLst>
        <pc:spChg chg="mod">
          <ac:chgData name="Wiebke Rabba" userId="1ec08028-5866-4c72-8f3d-d5f816c9951a" providerId="ADAL" clId="{FD241B52-9B0E-4C47-8161-21B44FED5FEA}" dt="2025-07-02T10:39:53.632" v="1006" actId="207"/>
          <ac:spMkLst>
            <pc:docMk/>
            <pc:sldMk cId="989505847" sldId="260"/>
            <ac:spMk id="2" creationId="{401715BC-54EF-A607-3F7A-E0B4C4111D9E}"/>
          </ac:spMkLst>
        </pc:spChg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989505847" sldId="260"/>
            <ac:spMk id="3" creationId="{76A79363-2676-CB2D-5635-555C159C910D}"/>
          </ac:spMkLst>
        </pc:spChg>
      </pc:sldChg>
      <pc:sldChg chg="modSp mod">
        <pc:chgData name="Wiebke Rabba" userId="1ec08028-5866-4c72-8f3d-d5f816c9951a" providerId="ADAL" clId="{FD241B52-9B0E-4C47-8161-21B44FED5FEA}" dt="2025-07-02T10:46:18.605" v="1030" actId="207"/>
        <pc:sldMkLst>
          <pc:docMk/>
          <pc:sldMk cId="802352180" sldId="261"/>
        </pc:sldMkLst>
        <pc:spChg chg="mod">
          <ac:chgData name="Wiebke Rabba" userId="1ec08028-5866-4c72-8f3d-d5f816c9951a" providerId="ADAL" clId="{FD241B52-9B0E-4C47-8161-21B44FED5FEA}" dt="2025-07-02T10:46:18.605" v="1030" actId="207"/>
          <ac:spMkLst>
            <pc:docMk/>
            <pc:sldMk cId="802352180" sldId="261"/>
            <ac:spMk id="2" creationId="{401715BC-54EF-A607-3F7A-E0B4C4111D9E}"/>
          </ac:spMkLst>
        </pc:spChg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802352180" sldId="261"/>
            <ac:spMk id="3" creationId="{76A79363-2676-CB2D-5635-555C159C910D}"/>
          </ac:spMkLst>
        </pc:spChg>
      </pc:sldChg>
      <pc:sldChg chg="modSp add del mod ord">
        <pc:chgData name="Wiebke Rabba" userId="1ec08028-5866-4c72-8f3d-d5f816c9951a" providerId="ADAL" clId="{FD241B52-9B0E-4C47-8161-21B44FED5FEA}" dt="2025-07-02T10:55:58.912" v="1120" actId="47"/>
        <pc:sldMkLst>
          <pc:docMk/>
          <pc:sldMk cId="4118054364" sldId="263"/>
        </pc:sldMkLst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4118054364" sldId="263"/>
            <ac:spMk id="2" creationId="{B23B0433-BB8D-1B63-81AE-0158ADDC668D}"/>
          </ac:spMkLst>
        </pc:spChg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4118054364" sldId="263"/>
            <ac:spMk id="3" creationId="{F2C6A434-1A89-6A2C-2BF5-8B752D959DFC}"/>
          </ac:spMkLst>
        </pc:spChg>
      </pc:sldChg>
      <pc:sldChg chg="addSp delSp delDesignElem">
        <pc:chgData name="Wiebke Rabba" userId="1ec08028-5866-4c72-8f3d-d5f816c9951a" providerId="ADAL" clId="{FD241B52-9B0E-4C47-8161-21B44FED5FEA}" dt="2025-07-02T08:13:05.320" v="17"/>
        <pc:sldMkLst>
          <pc:docMk/>
          <pc:sldMk cId="1043817368" sldId="265"/>
        </pc:sldMkLst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1043817368" sldId="265"/>
            <ac:spMk id="28" creationId="{D3BA2E71-8E5C-44AF-80E2-34A649FA5BC0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1043817368" sldId="265"/>
            <ac:spMk id="30" creationId="{AC0368F0-DEE4-42C8-A456-3D935D44EC06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1043817368" sldId="265"/>
            <ac:spMk id="32" creationId="{740291AF-A97E-4C43-A763-5023B143C34E}"/>
          </ac:spMkLst>
        </pc:spChg>
        <pc:spChg chg="add del">
          <ac:chgData name="Wiebke Rabba" userId="1ec08028-5866-4c72-8f3d-d5f816c9951a" providerId="ADAL" clId="{FD241B52-9B0E-4C47-8161-21B44FED5FEA}" dt="2025-07-02T08:13:05.320" v="17"/>
          <ac:spMkLst>
            <pc:docMk/>
            <pc:sldMk cId="1043817368" sldId="265"/>
            <ac:spMk id="34" creationId="{EB48800F-1911-4388-AEF0-087CD49D148E}"/>
          </ac:spMkLst>
        </pc:spChg>
      </pc:sldChg>
      <pc:sldChg chg="modSp del mod">
        <pc:chgData name="Wiebke Rabba" userId="1ec08028-5866-4c72-8f3d-d5f816c9951a" providerId="ADAL" clId="{FD241B52-9B0E-4C47-8161-21B44FED5FEA}" dt="2025-07-02T10:55:34.248" v="1116" actId="47"/>
        <pc:sldMkLst>
          <pc:docMk/>
          <pc:sldMk cId="2790361058" sldId="269"/>
        </pc:sldMkLst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2790361058" sldId="269"/>
            <ac:spMk id="2" creationId="{37162B17-7193-7B28-A746-E7915501B6DB}"/>
          </ac:spMkLst>
        </pc:spChg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2790361058" sldId="269"/>
            <ac:spMk id="3" creationId="{552123DF-339C-0932-7226-4DD258EC51F9}"/>
          </ac:spMkLst>
        </pc:spChg>
      </pc:sldChg>
      <pc:sldChg chg="addSp modSp mod setBg">
        <pc:chgData name="Wiebke Rabba" userId="1ec08028-5866-4c72-8f3d-d5f816c9951a" providerId="ADAL" clId="{FD241B52-9B0E-4C47-8161-21B44FED5FEA}" dt="2025-07-02T10:49:53.659" v="1055" actId="6549"/>
        <pc:sldMkLst>
          <pc:docMk/>
          <pc:sldMk cId="3914667582" sldId="270"/>
        </pc:sldMkLst>
        <pc:spChg chg="mod">
          <ac:chgData name="Wiebke Rabba" userId="1ec08028-5866-4c72-8f3d-d5f816c9951a" providerId="ADAL" clId="{FD241B52-9B0E-4C47-8161-21B44FED5FEA}" dt="2025-07-02T10:49:53.659" v="1055" actId="6549"/>
          <ac:spMkLst>
            <pc:docMk/>
            <pc:sldMk cId="3914667582" sldId="270"/>
            <ac:spMk id="2" creationId="{2BFE6504-F98D-1DA6-CB2B-BAF70B57ED1B}"/>
          </ac:spMkLst>
        </pc:spChg>
        <pc:spChg chg="mod">
          <ac:chgData name="Wiebke Rabba" userId="1ec08028-5866-4c72-8f3d-d5f816c9951a" providerId="ADAL" clId="{FD241B52-9B0E-4C47-8161-21B44FED5FEA}" dt="2025-07-02T10:38:44.672" v="1005" actId="26606"/>
          <ac:spMkLst>
            <pc:docMk/>
            <pc:sldMk cId="3914667582" sldId="270"/>
            <ac:spMk id="3" creationId="{48CE746F-6793-3280-CCD7-5D05A55DBF4C}"/>
          </ac:spMkLst>
        </pc:spChg>
        <pc:spChg chg="add">
          <ac:chgData name="Wiebke Rabba" userId="1ec08028-5866-4c72-8f3d-d5f816c9951a" providerId="ADAL" clId="{FD241B52-9B0E-4C47-8161-21B44FED5FEA}" dt="2025-07-02T10:38:44.672" v="1005" actId="26606"/>
          <ac:spMkLst>
            <pc:docMk/>
            <pc:sldMk cId="3914667582" sldId="270"/>
            <ac:spMk id="8" creationId="{290FE681-1E05-478A-89DC-5F7AB37CFD77}"/>
          </ac:spMkLst>
        </pc:spChg>
        <pc:cxnChg chg="add">
          <ac:chgData name="Wiebke Rabba" userId="1ec08028-5866-4c72-8f3d-d5f816c9951a" providerId="ADAL" clId="{FD241B52-9B0E-4C47-8161-21B44FED5FEA}" dt="2025-07-02T10:38:44.672" v="1005" actId="26606"/>
          <ac:cxnSpMkLst>
            <pc:docMk/>
            <pc:sldMk cId="3914667582" sldId="270"/>
            <ac:cxnSpMk id="10" creationId="{2E2F21DC-5F0E-42CF-B89C-C1E25E175CB8}"/>
          </ac:cxnSpMkLst>
        </pc:cxnChg>
      </pc:sldChg>
      <pc:sldChg chg="addSp modSp mod setBg">
        <pc:chgData name="Wiebke Rabba" userId="1ec08028-5866-4c72-8f3d-d5f816c9951a" providerId="ADAL" clId="{FD241B52-9B0E-4C47-8161-21B44FED5FEA}" dt="2025-07-02T10:56:31.862" v="1122" actId="6549"/>
        <pc:sldMkLst>
          <pc:docMk/>
          <pc:sldMk cId="3739325009" sldId="275"/>
        </pc:sldMkLst>
        <pc:spChg chg="mod">
          <ac:chgData name="Wiebke Rabba" userId="1ec08028-5866-4c72-8f3d-d5f816c9951a" providerId="ADAL" clId="{FD241B52-9B0E-4C47-8161-21B44FED5FEA}" dt="2025-07-02T10:56:11.583" v="1121" actId="26606"/>
          <ac:spMkLst>
            <pc:docMk/>
            <pc:sldMk cId="3739325009" sldId="275"/>
            <ac:spMk id="2" creationId="{37BCEBFF-2FDC-3144-2112-B746EC5674D0}"/>
          </ac:spMkLst>
        </pc:spChg>
        <pc:spChg chg="mod">
          <ac:chgData name="Wiebke Rabba" userId="1ec08028-5866-4c72-8f3d-d5f816c9951a" providerId="ADAL" clId="{FD241B52-9B0E-4C47-8161-21B44FED5FEA}" dt="2025-07-02T10:56:31.862" v="1122" actId="6549"/>
          <ac:spMkLst>
            <pc:docMk/>
            <pc:sldMk cId="3739325009" sldId="275"/>
            <ac:spMk id="3" creationId="{6B982E5F-D7CB-845F-5675-CAD96266E5E2}"/>
          </ac:spMkLst>
        </pc:spChg>
        <pc:spChg chg="add">
          <ac:chgData name="Wiebke Rabba" userId="1ec08028-5866-4c72-8f3d-d5f816c9951a" providerId="ADAL" clId="{FD241B52-9B0E-4C47-8161-21B44FED5FEA}" dt="2025-07-02T10:56:11.583" v="1121" actId="26606"/>
          <ac:spMkLst>
            <pc:docMk/>
            <pc:sldMk cId="3739325009" sldId="275"/>
            <ac:spMk id="8" creationId="{290FE681-1E05-478A-89DC-5F7AB37CFD77}"/>
          </ac:spMkLst>
        </pc:spChg>
        <pc:cxnChg chg="add">
          <ac:chgData name="Wiebke Rabba" userId="1ec08028-5866-4c72-8f3d-d5f816c9951a" providerId="ADAL" clId="{FD241B52-9B0E-4C47-8161-21B44FED5FEA}" dt="2025-07-02T10:56:11.583" v="1121" actId="26606"/>
          <ac:cxnSpMkLst>
            <pc:docMk/>
            <pc:sldMk cId="3739325009" sldId="275"/>
            <ac:cxnSpMk id="10" creationId="{2E2F21DC-5F0E-42CF-B89C-C1E25E175CB8}"/>
          </ac:cxnSpMkLst>
        </pc:cxnChg>
      </pc:sldChg>
      <pc:sldChg chg="addSp delSp modSp mod">
        <pc:chgData name="Wiebke Rabba" userId="1ec08028-5866-4c72-8f3d-d5f816c9951a" providerId="ADAL" clId="{FD241B52-9B0E-4C47-8161-21B44FED5FEA}" dt="2025-07-02T10:49:36.401" v="1054" actId="14100"/>
        <pc:sldMkLst>
          <pc:docMk/>
          <pc:sldMk cId="1576380458" sldId="279"/>
        </pc:sldMkLst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1576380458" sldId="279"/>
            <ac:spMk id="2" creationId="{6089F99D-E3F7-0FC0-B1AB-FE781C047392}"/>
          </ac:spMkLst>
        </pc:spChg>
        <pc:spChg chg="mod">
          <ac:chgData name="Wiebke Rabba" userId="1ec08028-5866-4c72-8f3d-d5f816c9951a" providerId="ADAL" clId="{FD241B52-9B0E-4C47-8161-21B44FED5FEA}" dt="2025-07-02T09:23:16.223" v="507" actId="6549"/>
          <ac:spMkLst>
            <pc:docMk/>
            <pc:sldMk cId="1576380458" sldId="279"/>
            <ac:spMk id="8" creationId="{C23D0456-4FFA-156F-D3E6-5A8D918D2F43}"/>
          </ac:spMkLst>
        </pc:spChg>
        <pc:spChg chg="mod">
          <ac:chgData name="Wiebke Rabba" userId="1ec08028-5866-4c72-8f3d-d5f816c9951a" providerId="ADAL" clId="{FD241B52-9B0E-4C47-8161-21B44FED5FEA}" dt="2025-07-02T09:24:49.068" v="514" actId="14100"/>
          <ac:spMkLst>
            <pc:docMk/>
            <pc:sldMk cId="1576380458" sldId="279"/>
            <ac:spMk id="9" creationId="{3397EE9B-8E52-7E44-1F3D-EDDBDC3EBC80}"/>
          </ac:spMkLst>
        </pc:spChg>
        <pc:spChg chg="mod">
          <ac:chgData name="Wiebke Rabba" userId="1ec08028-5866-4c72-8f3d-d5f816c9951a" providerId="ADAL" clId="{FD241B52-9B0E-4C47-8161-21B44FED5FEA}" dt="2025-07-02T10:49:14.750" v="1052" actId="20577"/>
          <ac:spMkLst>
            <pc:docMk/>
            <pc:sldMk cId="1576380458" sldId="279"/>
            <ac:spMk id="10" creationId="{21D80380-8A80-7009-691F-0777958FD50A}"/>
          </ac:spMkLst>
        </pc:spChg>
        <pc:spChg chg="add del mod">
          <ac:chgData name="Wiebke Rabba" userId="1ec08028-5866-4c72-8f3d-d5f816c9951a" providerId="ADAL" clId="{FD241B52-9B0E-4C47-8161-21B44FED5FEA}" dt="2025-07-02T10:48:23.361" v="1047"/>
          <ac:spMkLst>
            <pc:docMk/>
            <pc:sldMk cId="1576380458" sldId="279"/>
            <ac:spMk id="11" creationId="{FF586A54-E69B-32A3-153C-FCCF5856DFCE}"/>
          </ac:spMkLst>
        </pc:spChg>
        <pc:spChg chg="add del mod">
          <ac:chgData name="Wiebke Rabba" userId="1ec08028-5866-4c72-8f3d-d5f816c9951a" providerId="ADAL" clId="{FD241B52-9B0E-4C47-8161-21B44FED5FEA}" dt="2025-07-02T10:45:20.829" v="1013" actId="478"/>
          <ac:spMkLst>
            <pc:docMk/>
            <pc:sldMk cId="1576380458" sldId="279"/>
            <ac:spMk id="12" creationId="{BF0C2255-E654-1AC6-D650-7D5952D4D428}"/>
          </ac:spMkLst>
        </pc:spChg>
        <pc:picChg chg="add del mod ord">
          <ac:chgData name="Wiebke Rabba" userId="1ec08028-5866-4c72-8f3d-d5f816c9951a" providerId="ADAL" clId="{FD241B52-9B0E-4C47-8161-21B44FED5FEA}" dt="2025-07-02T10:45:23.407" v="1016" actId="22"/>
          <ac:picMkLst>
            <pc:docMk/>
            <pc:sldMk cId="1576380458" sldId="279"/>
            <ac:picMk id="4" creationId="{A316909D-90BC-BE5A-2329-7DAD472A11CD}"/>
          </ac:picMkLst>
        </pc:picChg>
        <pc:picChg chg="add mod">
          <ac:chgData name="Wiebke Rabba" userId="1ec08028-5866-4c72-8f3d-d5f816c9951a" providerId="ADAL" clId="{FD241B52-9B0E-4C47-8161-21B44FED5FEA}" dt="2025-07-02T10:45:21.806" v="1015" actId="1076"/>
          <ac:picMkLst>
            <pc:docMk/>
            <pc:sldMk cId="1576380458" sldId="279"/>
            <ac:picMk id="6" creationId="{A9318C68-D76A-AA91-BD94-69061551A09F}"/>
          </ac:picMkLst>
        </pc:picChg>
        <pc:picChg chg="add mod">
          <ac:chgData name="Wiebke Rabba" userId="1ec08028-5866-4c72-8f3d-d5f816c9951a" providerId="ADAL" clId="{FD241B52-9B0E-4C47-8161-21B44FED5FEA}" dt="2025-07-02T10:49:36.401" v="1054" actId="14100"/>
          <ac:picMkLst>
            <pc:docMk/>
            <pc:sldMk cId="1576380458" sldId="279"/>
            <ac:picMk id="13" creationId="{07C5E167-CF8D-EA8C-20BA-EFF40575F9A7}"/>
          </ac:picMkLst>
        </pc:picChg>
      </pc:sldChg>
      <pc:sldChg chg="modSp del">
        <pc:chgData name="Wiebke Rabba" userId="1ec08028-5866-4c72-8f3d-d5f816c9951a" providerId="ADAL" clId="{FD241B52-9B0E-4C47-8161-21B44FED5FEA}" dt="2025-07-02T10:55:42.388" v="1117" actId="47"/>
        <pc:sldMkLst>
          <pc:docMk/>
          <pc:sldMk cId="2610271971" sldId="280"/>
        </pc:sldMkLst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2610271971" sldId="280"/>
            <ac:spMk id="2" creationId="{6DA2F541-761C-5F5F-0735-A9A0865E7C32}"/>
          </ac:spMkLst>
        </pc:spChg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2610271971" sldId="280"/>
            <ac:spMk id="3" creationId="{62C3C3A6-8F85-61D8-0FA9-FF11DE8E3E90}"/>
          </ac:spMkLst>
        </pc:spChg>
      </pc:sldChg>
      <pc:sldChg chg="addSp delSp modSp mod">
        <pc:chgData name="Wiebke Rabba" userId="1ec08028-5866-4c72-8f3d-d5f816c9951a" providerId="ADAL" clId="{FD241B52-9B0E-4C47-8161-21B44FED5FEA}" dt="2025-07-02T10:48:04.490" v="1046" actId="6549"/>
        <pc:sldMkLst>
          <pc:docMk/>
          <pc:sldMk cId="119817690" sldId="281"/>
        </pc:sldMkLst>
        <pc:spChg chg="mod">
          <ac:chgData name="Wiebke Rabba" userId="1ec08028-5866-4c72-8f3d-d5f816c9951a" providerId="ADAL" clId="{FD241B52-9B0E-4C47-8161-21B44FED5FEA}" dt="2025-07-02T08:14:31.991" v="57"/>
          <ac:spMkLst>
            <pc:docMk/>
            <pc:sldMk cId="119817690" sldId="281"/>
            <ac:spMk id="2" creationId="{80AFBE41-69D7-FD8A-F667-2E392DD8F7C9}"/>
          </ac:spMkLst>
        </pc:spChg>
        <pc:spChg chg="mod">
          <ac:chgData name="Wiebke Rabba" userId="1ec08028-5866-4c72-8f3d-d5f816c9951a" providerId="ADAL" clId="{FD241B52-9B0E-4C47-8161-21B44FED5FEA}" dt="2025-07-02T09:23:54.380" v="509" actId="27636"/>
          <ac:spMkLst>
            <pc:docMk/>
            <pc:sldMk cId="119817690" sldId="281"/>
            <ac:spMk id="8" creationId="{E789EDD9-217B-54EC-63A6-1D63154B86F2}"/>
          </ac:spMkLst>
        </pc:spChg>
        <pc:spChg chg="mod">
          <ac:chgData name="Wiebke Rabba" userId="1ec08028-5866-4c72-8f3d-d5f816c9951a" providerId="ADAL" clId="{FD241B52-9B0E-4C47-8161-21B44FED5FEA}" dt="2025-07-02T09:24:27.969" v="512" actId="14100"/>
          <ac:spMkLst>
            <pc:docMk/>
            <pc:sldMk cId="119817690" sldId="281"/>
            <ac:spMk id="9" creationId="{0BC4328D-F880-0203-A27F-1C7DD6843E0F}"/>
          </ac:spMkLst>
        </pc:spChg>
        <pc:spChg chg="mod">
          <ac:chgData name="Wiebke Rabba" userId="1ec08028-5866-4c72-8f3d-d5f816c9951a" providerId="ADAL" clId="{FD241B52-9B0E-4C47-8161-21B44FED5FEA}" dt="2025-07-02T10:48:04.490" v="1046" actId="6549"/>
          <ac:spMkLst>
            <pc:docMk/>
            <pc:sldMk cId="119817690" sldId="281"/>
            <ac:spMk id="10" creationId="{825A396A-A0A6-6AF5-1E2A-7F25C8EF1816}"/>
          </ac:spMkLst>
        </pc:spChg>
        <pc:picChg chg="add del">
          <ac:chgData name="Wiebke Rabba" userId="1ec08028-5866-4c72-8f3d-d5f816c9951a" providerId="ADAL" clId="{FD241B52-9B0E-4C47-8161-21B44FED5FEA}" dt="2025-07-02T10:45:44.435" v="1020" actId="22"/>
          <ac:picMkLst>
            <pc:docMk/>
            <pc:sldMk cId="119817690" sldId="281"/>
            <ac:picMk id="4" creationId="{4ED570CD-BA97-3E43-3C75-DA9857406D31}"/>
          </ac:picMkLst>
        </pc:picChg>
        <pc:picChg chg="add mod">
          <ac:chgData name="Wiebke Rabba" userId="1ec08028-5866-4c72-8f3d-d5f816c9951a" providerId="ADAL" clId="{FD241B52-9B0E-4C47-8161-21B44FED5FEA}" dt="2025-07-02T10:47:55.286" v="1045" actId="14100"/>
          <ac:picMkLst>
            <pc:docMk/>
            <pc:sldMk cId="119817690" sldId="281"/>
            <ac:picMk id="6" creationId="{C6F9E1F1-5A2E-EAF6-AF34-E8C2D2034C1B}"/>
          </ac:picMkLst>
        </pc:picChg>
      </pc:sldChg>
      <pc:sldChg chg="addSp delSp modSp add mod modClrScheme delDesignElem chgLayout">
        <pc:chgData name="Wiebke Rabba" userId="1ec08028-5866-4c72-8f3d-d5f816c9951a" providerId="ADAL" clId="{FD241B52-9B0E-4C47-8161-21B44FED5FEA}" dt="2025-07-02T08:36:50.413" v="275" actId="14100"/>
        <pc:sldMkLst>
          <pc:docMk/>
          <pc:sldMk cId="202839609" sldId="282"/>
        </pc:sldMkLst>
        <pc:spChg chg="mod ord">
          <ac:chgData name="Wiebke Rabba" userId="1ec08028-5866-4c72-8f3d-d5f816c9951a" providerId="ADAL" clId="{FD241B52-9B0E-4C47-8161-21B44FED5FEA}" dt="2025-07-02T08:36:50.413" v="275" actId="14100"/>
          <ac:spMkLst>
            <pc:docMk/>
            <pc:sldMk cId="202839609" sldId="282"/>
            <ac:spMk id="4" creationId="{D1BA7DC4-242A-CE8B-CE86-8D534B8BCEAC}"/>
          </ac:spMkLst>
        </pc:spChg>
        <pc:spChg chg="del mod ord">
          <ac:chgData name="Wiebke Rabba" userId="1ec08028-5866-4c72-8f3d-d5f816c9951a" providerId="ADAL" clId="{FD241B52-9B0E-4C47-8161-21B44FED5FEA}" dt="2025-07-02T08:24:01.427" v="259" actId="700"/>
          <ac:spMkLst>
            <pc:docMk/>
            <pc:sldMk cId="202839609" sldId="282"/>
            <ac:spMk id="5" creationId="{8766B451-CD54-530C-F8AD-D475EEF30753}"/>
          </ac:spMkLst>
        </pc:spChg>
        <pc:spChg chg="del">
          <ac:chgData name="Wiebke Rabba" userId="1ec08028-5866-4c72-8f3d-d5f816c9951a" providerId="ADAL" clId="{FD241B52-9B0E-4C47-8161-21B44FED5FEA}" dt="2025-07-02T08:23:24.940" v="207" actId="700"/>
          <ac:spMkLst>
            <pc:docMk/>
            <pc:sldMk cId="202839609" sldId="282"/>
            <ac:spMk id="10" creationId="{458C696E-8EDD-9B12-845B-4535B7B26110}"/>
          </ac:spMkLst>
        </pc:spChg>
        <pc:picChg chg="add mod">
          <ac:chgData name="Wiebke Rabba" userId="1ec08028-5866-4c72-8f3d-d5f816c9951a" providerId="ADAL" clId="{FD241B52-9B0E-4C47-8161-21B44FED5FEA}" dt="2025-07-02T08:36:23.934" v="273" actId="14100"/>
          <ac:picMkLst>
            <pc:docMk/>
            <pc:sldMk cId="202839609" sldId="282"/>
            <ac:picMk id="3" creationId="{221D98B0-AF1C-FD53-7BCB-BA350EC1803A}"/>
          </ac:picMkLst>
        </pc:picChg>
        <pc:cxnChg chg="del">
          <ac:chgData name="Wiebke Rabba" userId="1ec08028-5866-4c72-8f3d-d5f816c9951a" providerId="ADAL" clId="{FD241B52-9B0E-4C47-8161-21B44FED5FEA}" dt="2025-07-02T08:23:24.940" v="207" actId="700"/>
          <ac:cxnSpMkLst>
            <pc:docMk/>
            <pc:sldMk cId="202839609" sldId="282"/>
            <ac:cxnSpMk id="12" creationId="{D62552AD-45F0-E185-10E9-CCC689ECA145}"/>
          </ac:cxnSpMkLst>
        </pc:cxnChg>
      </pc:sldChg>
      <pc:sldChg chg="add ord">
        <pc:chgData name="Wiebke Rabba" userId="1ec08028-5866-4c72-8f3d-d5f816c9951a" providerId="ADAL" clId="{FD241B52-9B0E-4C47-8161-21B44FED5FEA}" dt="2025-07-02T08:59:50.655" v="493"/>
        <pc:sldMkLst>
          <pc:docMk/>
          <pc:sldMk cId="937060742" sldId="283"/>
        </pc:sldMkLst>
      </pc:sldChg>
      <pc:sldChg chg="modSp add mod ord">
        <pc:chgData name="Wiebke Rabba" userId="1ec08028-5866-4c72-8f3d-d5f816c9951a" providerId="ADAL" clId="{FD241B52-9B0E-4C47-8161-21B44FED5FEA}" dt="2025-07-02T09:25:21.619" v="539" actId="20577"/>
        <pc:sldMkLst>
          <pc:docMk/>
          <pc:sldMk cId="2941059969" sldId="284"/>
        </pc:sldMkLst>
        <pc:spChg chg="mod">
          <ac:chgData name="Wiebke Rabba" userId="1ec08028-5866-4c72-8f3d-d5f816c9951a" providerId="ADAL" clId="{FD241B52-9B0E-4C47-8161-21B44FED5FEA}" dt="2025-07-02T09:25:21.619" v="539" actId="20577"/>
          <ac:spMkLst>
            <pc:docMk/>
            <pc:sldMk cId="2941059969" sldId="284"/>
            <ac:spMk id="4" creationId="{C09FDFE3-597B-16E9-AADF-A657593EBE4D}"/>
          </ac:spMkLst>
        </pc:spChg>
      </pc:sldChg>
      <pc:sldChg chg="modSp add mod ord">
        <pc:chgData name="Wiebke Rabba" userId="1ec08028-5866-4c72-8f3d-d5f816c9951a" providerId="ADAL" clId="{FD241B52-9B0E-4C47-8161-21B44FED5FEA}" dt="2025-07-02T10:28:06.502" v="620" actId="20577"/>
        <pc:sldMkLst>
          <pc:docMk/>
          <pc:sldMk cId="1345984290" sldId="285"/>
        </pc:sldMkLst>
        <pc:spChg chg="mod">
          <ac:chgData name="Wiebke Rabba" userId="1ec08028-5866-4c72-8f3d-d5f816c9951a" providerId="ADAL" clId="{FD241B52-9B0E-4C47-8161-21B44FED5FEA}" dt="2025-07-02T10:28:06.502" v="620" actId="20577"/>
          <ac:spMkLst>
            <pc:docMk/>
            <pc:sldMk cId="1345984290" sldId="285"/>
            <ac:spMk id="3" creationId="{39E9B7DF-6E8D-08F7-671D-DC68E185CF71}"/>
          </ac:spMkLst>
        </pc:spChg>
      </pc:sldChg>
      <pc:sldChg chg="modSp add mod ord">
        <pc:chgData name="Wiebke Rabba" userId="1ec08028-5866-4c72-8f3d-d5f816c9951a" providerId="ADAL" clId="{FD241B52-9B0E-4C47-8161-21B44FED5FEA}" dt="2025-07-02T10:29:07.524" v="630" actId="20577"/>
        <pc:sldMkLst>
          <pc:docMk/>
          <pc:sldMk cId="3424540930" sldId="286"/>
        </pc:sldMkLst>
        <pc:spChg chg="mod">
          <ac:chgData name="Wiebke Rabba" userId="1ec08028-5866-4c72-8f3d-d5f816c9951a" providerId="ADAL" clId="{FD241B52-9B0E-4C47-8161-21B44FED5FEA}" dt="2025-07-02T10:29:07.524" v="630" actId="20577"/>
          <ac:spMkLst>
            <pc:docMk/>
            <pc:sldMk cId="3424540930" sldId="286"/>
            <ac:spMk id="3" creationId="{CB4AE38B-E797-1C1E-6A6B-9CEF066AF974}"/>
          </ac:spMkLst>
        </pc:spChg>
      </pc:sldChg>
      <pc:sldChg chg="modSp add mod">
        <pc:chgData name="Wiebke Rabba" userId="1ec08028-5866-4c72-8f3d-d5f816c9951a" providerId="ADAL" clId="{FD241B52-9B0E-4C47-8161-21B44FED5FEA}" dt="2025-07-02T09:39:23.444" v="608" actId="20577"/>
        <pc:sldMkLst>
          <pc:docMk/>
          <pc:sldMk cId="551996808" sldId="287"/>
        </pc:sldMkLst>
        <pc:spChg chg="mod">
          <ac:chgData name="Wiebke Rabba" userId="1ec08028-5866-4c72-8f3d-d5f816c9951a" providerId="ADAL" clId="{FD241B52-9B0E-4C47-8161-21B44FED5FEA}" dt="2025-07-02T09:39:23.444" v="608" actId="20577"/>
          <ac:spMkLst>
            <pc:docMk/>
            <pc:sldMk cId="551996808" sldId="287"/>
            <ac:spMk id="4" creationId="{8BBF8CCE-6EAB-83E4-3C31-B7B7C4DABA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24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84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5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7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0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8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969C88-B244-455D-A017-012B25B1ACDD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25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antwort-101999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antwort-101999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antwort-101999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antwort-101999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fragezeichen-frage-antwort-101999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ächelndes medizinisches Personal">
            <a:extLst>
              <a:ext uri="{FF2B5EF4-FFF2-40B4-BE49-F238E27FC236}">
                <a16:creationId xmlns:a16="http://schemas.microsoft.com/office/drawing/2014/main" id="{DF86F376-92BC-EB56-8BE0-695AD4C53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7918"/>
          <a:stretch>
            <a:fillRect/>
          </a:stretch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8F6F03-F563-B86B-A41D-6C3DD8845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4700" y="4108629"/>
            <a:ext cx="4305300" cy="1380335"/>
          </a:xfrm>
        </p:spPr>
        <p:txBody>
          <a:bodyPr>
            <a:normAutofit/>
          </a:bodyPr>
          <a:lstStyle/>
          <a:p>
            <a:pPr algn="l"/>
            <a:r>
              <a:rPr lang="de-DE" sz="3600" dirty="0"/>
              <a:t>Soziale Rolle &amp; Team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B6B869-E474-95E9-D679-BB09085A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4700" y="5514472"/>
            <a:ext cx="4305300" cy="822141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1"/>
                </a:solidFill>
              </a:rPr>
              <a:t>LF 3Be.5</a:t>
            </a:r>
          </a:p>
        </p:txBody>
      </p:sp>
    </p:spTree>
    <p:extLst>
      <p:ext uri="{BB962C8B-B14F-4D97-AF65-F5344CB8AC3E}">
        <p14:creationId xmlns:p14="http://schemas.microsoft.com/office/powerpoint/2010/main" val="218429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D41C3-50A0-4F6A-35BB-44ECCF8A2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8136F-1E4B-2BFE-AD34-A3F59BD7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01220"/>
            <a:ext cx="7350079" cy="1893179"/>
          </a:xfrm>
        </p:spPr>
        <p:txBody>
          <a:bodyPr>
            <a:normAutofit/>
          </a:bodyPr>
          <a:lstStyle/>
          <a:p>
            <a:r>
              <a:rPr lang="de-DE" dirty="0"/>
              <a:t>Definitionen wichtiger Begriffe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4AE38B-E797-1C1E-6A6B-9CEF066AF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350079" cy="3615267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742950" indent="-742950">
              <a:buFont typeface="+mj-lt"/>
              <a:buAutoNum type="arabicPeriod"/>
            </a:pPr>
            <a:r>
              <a:rPr lang="de-DE" sz="4000" dirty="0">
                <a:solidFill>
                  <a:schemeClr val="tx1"/>
                </a:solidFill>
                <a:sym typeface="Wingdings" panose="05000000000000000000" pitchFamily="2" charset="2"/>
              </a:rPr>
              <a:t>Rollenfremdbild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4000" dirty="0">
                <a:solidFill>
                  <a:srgbClr val="FF0000"/>
                </a:solidFill>
                <a:sym typeface="Wingdings" panose="05000000000000000000" pitchFamily="2" charset="2"/>
              </a:rPr>
              <a:t>Rollenselbstbild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</a:t>
            </a:r>
            <a:endParaRPr lang="de-DE" dirty="0"/>
          </a:p>
        </p:txBody>
      </p:sp>
      <p:pic>
        <p:nvPicPr>
          <p:cNvPr id="7" name="Grafik 6" descr="Ein Bild, das Cartoon, Clipart enthält.&#10;&#10;KI-generierte Inhalte können fehlerhaft sein.">
            <a:extLst>
              <a:ext uri="{FF2B5EF4-FFF2-40B4-BE49-F238E27FC236}">
                <a16:creationId xmlns:a16="http://schemas.microsoft.com/office/drawing/2014/main" id="{A8DD9DD3-5F72-29DD-E108-638F36F43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14846" b="1"/>
          <a:stretch>
            <a:fillRect/>
          </a:stretch>
        </p:blipFill>
        <p:spPr>
          <a:xfrm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199BB33-DB91-990F-2B9B-91D97FA45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36A6203-DD15-5BAD-5C5C-81D916445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FCADD9-691B-A835-3DA8-A2C77A9C0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DE2F87-A70E-7FA4-30FA-5246BBA2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BCB5586-360B-758B-BA63-1A03F081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F301F3-F4E9-2E6B-D289-B64504B75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454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715BC-54EF-A607-3F7A-E0B4C411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</a:t>
            </a:r>
            <a:r>
              <a:rPr lang="de-DE" dirty="0">
                <a:solidFill>
                  <a:srgbClr val="FF0000"/>
                </a:solidFill>
              </a:rPr>
              <a:t>Rollenselbstbilder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79363-2676-CB2D-5635-555C159C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Vorstellungen, welche die Rolleninhaber*innen </a:t>
            </a:r>
          </a:p>
          <a:p>
            <a:pPr marL="0" indent="0" algn="l" rtl="0" fontAlgn="base">
              <a:buNone/>
            </a:pPr>
            <a:r>
              <a:rPr lang="de-DE" dirty="0">
                <a:solidFill>
                  <a:srgbClr val="FFFFFF"/>
                </a:solidFill>
              </a:rPr>
              <a:t>  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selbst, von ihrer eigenen Rolle haben. </a:t>
            </a:r>
            <a:r>
              <a:rPr lang="en-US" b="0" i="0" dirty="0">
                <a:solidFill>
                  <a:srgbClr val="FFFFFF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  Die Art des Rollenselbstbildes hat einen nicht </a:t>
            </a:r>
          </a:p>
          <a:p>
            <a:pPr marL="0" indent="0" algn="l" rtl="0" fontAlgn="base">
              <a:buNone/>
            </a:pPr>
            <a:r>
              <a:rPr lang="de-DE" dirty="0">
                <a:solidFill>
                  <a:srgbClr val="FFFFFF"/>
                </a:solidFill>
              </a:rPr>
              <a:t>  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zu unterschätzenden Einfluss auf die </a:t>
            </a:r>
          </a:p>
          <a:p>
            <a:pPr marL="0" indent="0" algn="l" rtl="0" fontAlgn="base">
              <a:buNone/>
            </a:pPr>
            <a:r>
              <a:rPr lang="de-DE" dirty="0">
                <a:solidFill>
                  <a:srgbClr val="FFFFFF"/>
                </a:solidFill>
              </a:rPr>
              <a:t>  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Erwartungen anderer an die Rolle.</a:t>
            </a:r>
            <a:r>
              <a:rPr lang="en-US" b="0" i="0" dirty="0">
                <a:solidFill>
                  <a:srgbClr val="FFFFFF"/>
                </a:solidFill>
                <a:effectLst/>
              </a:rPr>
              <a:t>​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60AFD5-E5BC-D0E3-E314-D5EA1E54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61" y="1177235"/>
            <a:ext cx="31337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5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404E6-909C-809A-D72A-14B55A7A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FBE41-69D7-FD8A-F667-2E392DD8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Rollenkonflikte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789EDD9-217B-54EC-63A6-1D63154B8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Int</a:t>
            </a:r>
            <a:r>
              <a:rPr lang="de-DE" dirty="0">
                <a:solidFill>
                  <a:srgbClr val="FFFF00">
                    <a:alpha val="70000"/>
                  </a:srgbClr>
                </a:solidFill>
              </a:rPr>
              <a:t>ra</a:t>
            </a:r>
            <a:r>
              <a:rPr lang="de-DE" dirty="0"/>
              <a:t>rollenkonflikte = Konflikt, wenn unterschiedliche Erwartungen an dieselbe Rolle gerichtet werden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BC4328D-F880-0203-A27F-1C7DD684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223034"/>
            <a:ext cx="5151119" cy="2872966"/>
          </a:xfrm>
        </p:spPr>
        <p:txBody>
          <a:bodyPr>
            <a:normAutofit/>
          </a:bodyPr>
          <a:lstStyle/>
          <a:p>
            <a:pPr algn="l" rtl="0" fontAlgn="base"/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Konflikt </a:t>
            </a:r>
            <a:r>
              <a:rPr lang="de-DE" sz="1800" b="1" i="0" u="none" strike="noStrike" dirty="0">
                <a:solidFill>
                  <a:srgbClr val="FFFFFF"/>
                </a:solidFill>
                <a:effectLst/>
              </a:rPr>
              <a:t>innerhalb</a:t>
            </a:r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 (=</a:t>
            </a:r>
            <a:r>
              <a:rPr lang="de-DE" sz="1800" b="0" i="0" u="none" strike="noStrike" dirty="0" err="1">
                <a:solidFill>
                  <a:srgbClr val="FFFFFF"/>
                </a:solidFill>
                <a:effectLst/>
              </a:rPr>
              <a:t>intra</a:t>
            </a:r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) </a:t>
            </a:r>
            <a:r>
              <a:rPr lang="de-DE" sz="1800" b="1" i="0" u="none" strike="noStrike" dirty="0">
                <a:solidFill>
                  <a:srgbClr val="FFFFFF"/>
                </a:solidFill>
                <a:effectLst/>
              </a:rPr>
              <a:t>einer</a:t>
            </a:r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 Rolle.</a:t>
            </a:r>
            <a:r>
              <a:rPr lang="en-US" sz="1800" b="0" i="0" dirty="0">
                <a:solidFill>
                  <a:srgbClr val="FFFFFF"/>
                </a:solidFill>
                <a:effectLst/>
              </a:rPr>
              <a:t>​</a:t>
            </a:r>
            <a:endParaRPr lang="de-DE" sz="1800" b="0" i="0" dirty="0">
              <a:solidFill>
                <a:srgbClr val="FFFFFF"/>
              </a:solidFill>
              <a:effectLst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Unterschiedliche/widersprüchliche </a:t>
            </a:r>
          </a:p>
          <a:p>
            <a:pPr marL="0" indent="0" algn="l" rtl="0" fontAlgn="base">
              <a:buNone/>
            </a:pPr>
            <a:r>
              <a:rPr lang="de-DE" sz="1800" dirty="0">
                <a:solidFill>
                  <a:srgbClr val="FFFFFF"/>
                </a:solidFill>
              </a:rPr>
              <a:t>   </a:t>
            </a:r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Erwartungen werden an </a:t>
            </a:r>
            <a:r>
              <a:rPr lang="de-DE" sz="1800" b="1" i="0" u="none" strike="noStrike" dirty="0">
                <a:solidFill>
                  <a:srgbClr val="FFFFFF"/>
                </a:solidFill>
                <a:effectLst/>
              </a:rPr>
              <a:t>die  </a:t>
            </a:r>
          </a:p>
          <a:p>
            <a:pPr marL="0" indent="0" algn="l" rtl="0" fontAlgn="base">
              <a:buNone/>
            </a:pPr>
            <a:r>
              <a:rPr lang="de-DE" sz="1800" b="1" i="0" u="none" strike="noStrike" dirty="0">
                <a:solidFill>
                  <a:srgbClr val="FFFFFF"/>
                </a:solidFill>
                <a:effectLst/>
              </a:rPr>
              <a:t>   gleiche Rolle </a:t>
            </a:r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einer Person gestellt. </a:t>
            </a:r>
            <a:r>
              <a:rPr lang="en-US" sz="1800" b="0" i="0" dirty="0">
                <a:solidFill>
                  <a:srgbClr val="FFFFFF"/>
                </a:solidFill>
                <a:effectLst/>
              </a:rPr>
              <a:t>​</a:t>
            </a:r>
            <a:endParaRPr lang="de-DE" sz="1800" b="0" i="0" dirty="0">
              <a:solidFill>
                <a:srgbClr val="FFFFFF"/>
              </a:solidFill>
              <a:effectLst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FFFFFF"/>
                </a:solidFill>
                <a:effectLst/>
              </a:rPr>
              <a:t>Widersprüchliche Erwartungen können dabei von unterschiedlichen oder gleichen Gruppen/Personen ausgehen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.</a:t>
            </a:r>
            <a:r>
              <a:rPr lang="en-US" b="0" i="0" dirty="0">
                <a:solidFill>
                  <a:srgbClr val="FFFFFF"/>
                </a:solidFill>
                <a:effectLst/>
              </a:rPr>
              <a:t>​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5A396A-A0A6-6AF5-1E2A-7F25C8EF1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Fällt Ihnen dazu ein Beispiel ein?</a:t>
            </a:r>
          </a:p>
          <a:p>
            <a:endParaRPr lang="de-DE" dirty="0"/>
          </a:p>
        </p:txBody>
      </p:sp>
      <p:pic>
        <p:nvPicPr>
          <p:cNvPr id="6" name="Grafik 5" descr="Ein Bild, das Cartoon enthält.&#10;&#10;KI-generierte Inhalte können fehlerhaft sein.">
            <a:extLst>
              <a:ext uri="{FF2B5EF4-FFF2-40B4-BE49-F238E27FC236}">
                <a16:creationId xmlns:a16="http://schemas.microsoft.com/office/drawing/2014/main" id="{C6F9E1F1-5A2E-EAF6-AF34-E8C2D2034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9342" y="3047998"/>
            <a:ext cx="2098309" cy="25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091AF7D-661C-BA89-2D06-C9DDDDC82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"/>
          <a:stretch/>
        </p:blipFill>
        <p:spPr>
          <a:xfrm>
            <a:off x="762001" y="762000"/>
            <a:ext cx="10667999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4A805-2600-10BA-184F-CC4A6169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9F99D-E3F7-0FC0-B1AB-FE781C04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Rollenkonflikte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23D0456-4FFA-156F-D3E6-5A8D918D2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Int</a:t>
            </a:r>
            <a:r>
              <a:rPr lang="de-DE" dirty="0">
                <a:solidFill>
                  <a:srgbClr val="FFFF00">
                    <a:alpha val="70000"/>
                  </a:srgbClr>
                </a:solidFill>
              </a:rPr>
              <a:t>er</a:t>
            </a:r>
            <a:r>
              <a:rPr lang="de-DE" dirty="0"/>
              <a:t>rollenkonflikte = Konflikt einer Person, die die Erwartungen unterschiedlicher Rollen nicht erfüllen kann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397EE9B-8E52-7E44-1F3D-EDDBDC3EB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322622"/>
            <a:ext cx="5151119" cy="2773378"/>
          </a:xfrm>
        </p:spPr>
        <p:txBody>
          <a:bodyPr>
            <a:normAutofit/>
          </a:bodyPr>
          <a:lstStyle/>
          <a:p>
            <a:pPr fontAlgn="base"/>
            <a:r>
              <a:rPr lang="en-US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​</a:t>
            </a:r>
            <a:r>
              <a:rPr lang="de-DE" sz="1800" dirty="0">
                <a:solidFill>
                  <a:srgbClr val="FFFFFF"/>
                </a:solidFill>
              </a:rPr>
              <a:t>Konflikt </a:t>
            </a:r>
            <a:r>
              <a:rPr lang="de-DE" sz="1800" b="1" dirty="0">
                <a:solidFill>
                  <a:srgbClr val="FFFFFF"/>
                </a:solidFill>
              </a:rPr>
              <a:t>zwischen</a:t>
            </a:r>
            <a:r>
              <a:rPr lang="de-DE" sz="1800" dirty="0">
                <a:solidFill>
                  <a:srgbClr val="FFFFFF"/>
                </a:solidFill>
              </a:rPr>
              <a:t> (=</a:t>
            </a:r>
            <a:r>
              <a:rPr lang="de-DE" sz="1800" dirty="0" err="1">
                <a:solidFill>
                  <a:srgbClr val="FFFFFF"/>
                </a:solidFill>
              </a:rPr>
              <a:t>inter</a:t>
            </a:r>
            <a:r>
              <a:rPr lang="de-DE" sz="1800" dirty="0">
                <a:solidFill>
                  <a:srgbClr val="FFFFFF"/>
                </a:solidFill>
              </a:rPr>
              <a:t>) </a:t>
            </a:r>
          </a:p>
          <a:p>
            <a:pPr marL="0" indent="0" fontAlgn="base">
              <a:buNone/>
            </a:pPr>
            <a:r>
              <a:rPr lang="de-DE" sz="1800" b="1" dirty="0">
                <a:solidFill>
                  <a:srgbClr val="FFFFFF"/>
                </a:solidFill>
              </a:rPr>
              <a:t>   unterschiedlichen</a:t>
            </a:r>
            <a:r>
              <a:rPr lang="de-DE" sz="1800" dirty="0">
                <a:solidFill>
                  <a:srgbClr val="FFFFFF"/>
                </a:solidFill>
              </a:rPr>
              <a:t> Rollen </a:t>
            </a:r>
          </a:p>
          <a:p>
            <a:pPr marL="0" indent="0" fontAlgn="base">
              <a:buNone/>
            </a:pPr>
            <a:r>
              <a:rPr lang="de-DE" sz="1800" dirty="0">
                <a:solidFill>
                  <a:srgbClr val="FFFFFF"/>
                </a:solidFill>
              </a:rPr>
              <a:t>   </a:t>
            </a:r>
            <a:r>
              <a:rPr lang="de-DE" sz="1800" b="1" dirty="0">
                <a:solidFill>
                  <a:srgbClr val="FFFFFF"/>
                </a:solidFill>
              </a:rPr>
              <a:t>einer</a:t>
            </a:r>
            <a:r>
              <a:rPr lang="de-DE" sz="1800" dirty="0">
                <a:solidFill>
                  <a:srgbClr val="FFFFFF"/>
                </a:solidFill>
              </a:rPr>
              <a:t> Person.</a:t>
            </a:r>
            <a:r>
              <a:rPr lang="en-US" sz="1800" dirty="0">
                <a:solidFill>
                  <a:srgbClr val="FFFFFF"/>
                </a:solidFill>
              </a:rPr>
              <a:t>​</a:t>
            </a:r>
            <a:endParaRPr lang="de-DE" sz="1800" dirty="0">
              <a:solidFill>
                <a:srgbClr val="FFFFFF"/>
              </a:solidFill>
            </a:endParaRPr>
          </a:p>
          <a:p>
            <a:pPr fontAlgn="base"/>
            <a:r>
              <a:rPr lang="de-DE" sz="1800" dirty="0">
                <a:solidFill>
                  <a:srgbClr val="FFFFFF"/>
                </a:solidFill>
              </a:rPr>
              <a:t>Zwei oder mehr Rollen einer Person (bzw. die damit verbundenen Erwartungen) stehen im Widerspruch </a:t>
            </a:r>
            <a:endParaRPr lang="en-US" sz="18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1D80380-8A80-7009-691F-0777958FD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Fällt Ihnen dazu ein Beispiel ein?</a:t>
            </a:r>
          </a:p>
          <a:p>
            <a:endParaRPr lang="de-DE" dirty="0"/>
          </a:p>
        </p:txBody>
      </p:sp>
      <p:pic>
        <p:nvPicPr>
          <p:cNvPr id="13" name="Inhaltsplatzhalter 12" descr="Ein Bild, das Cartoon enthält.&#10;&#10;KI-generierte Inhalte können fehlerhaft sein.">
            <a:extLst>
              <a:ext uri="{FF2B5EF4-FFF2-40B4-BE49-F238E27FC236}">
                <a16:creationId xmlns:a16="http://schemas.microsoft.com/office/drawing/2014/main" id="{07C5E167-CF8D-EA8C-20BA-EFF40575F9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9461" y="2972904"/>
            <a:ext cx="2425566" cy="277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A382B4-A0D5-016A-16E7-2F0A8D5EA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457200"/>
            <a:ext cx="108489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FE6504-F98D-1DA6-CB2B-BAF70B57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de-DE" sz="3300" dirty="0"/>
              <a:t>Arbeitsauftrag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CE746F-6793-3280-CCD7-5D05A55D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Benennen Sie die Rollen aus der Fallsituation „Bist Du immer noch nicht fertig?“</a:t>
            </a:r>
          </a:p>
          <a:p>
            <a:pPr marL="0" indent="0" rtl="0" fontAlgn="base">
              <a:buNone/>
            </a:pPr>
            <a:r>
              <a:rPr lang="de-DE" dirty="0">
                <a:solidFill>
                  <a:schemeClr val="tx1"/>
                </a:solidFill>
              </a:rPr>
              <a:t>Erläutern Sie die verschiedenen Erwartungen an die Rollen aus dem Fall.</a:t>
            </a:r>
          </a:p>
          <a:p>
            <a:pPr marL="0" indent="0" rtl="0" fontAlgn="base">
              <a:buNone/>
            </a:pPr>
            <a:r>
              <a:rPr lang="de-DE" b="0" i="0" dirty="0">
                <a:solidFill>
                  <a:schemeClr val="tx1"/>
                </a:solidFill>
                <a:effectLst/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ustausch über Ihre Erfahrungen: Welche Erwartungen wurden an Sie in der Praxis gestellt? Welche konnten Sie erfüllen, welche nicht? Besprechen Sie sich mit Ihrem / Ihrer Sitznachbar*in</a:t>
            </a:r>
            <a:endParaRPr lang="de-DE" b="0" i="0" dirty="0">
              <a:solidFill>
                <a:schemeClr val="tx1"/>
              </a:solidFill>
              <a:effectLst/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6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EBFF-2FDC-3144-2112-B746EC56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de-DE" sz="2500"/>
              <a:t>Quellenverzeichnis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82E5F-D7CB-845F-5675-CAD96266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chemeClr val="tx1"/>
                </a:solidFill>
                <a:effectLst/>
              </a:rPr>
              <a:t>Drude, C. (2008): Geistes- und Sozialwissenschaften. Kurzlehrbuch für Pflegeberufe. München u.a.: Urban &amp; Fischer. 1. Auflage.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chemeClr val="tx1"/>
                </a:solidFill>
                <a:effectLst/>
              </a:rPr>
              <a:t>Hornung, R.; Lächler, J. (2006): Psychologisches und soziologisches Grundwissen für Gesundheits- und Krankenpflegeberufe. Weinheim u.a.: Beltz. 9, vollständig überarbeitete und aktualisierte Auflage.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400" b="0" i="0" strike="noStrike" dirty="0" err="1">
                <a:solidFill>
                  <a:schemeClr val="tx1"/>
                </a:solidFill>
                <a:effectLst/>
              </a:rPr>
              <a:t>Hipa</a:t>
            </a:r>
            <a:r>
              <a:rPr lang="de-DE" sz="1400" b="0" i="0" strike="noStrike" dirty="0">
                <a:solidFill>
                  <a:schemeClr val="tx1"/>
                </a:solidFill>
                <a:effectLst/>
              </a:rPr>
              <a:t> (o. J.): Soziale Rolle. [online] URL: http://hipa.at/psycho/soziale_rollen.htm#:~:text=Man%20unterscheidet%20zugewiesene%20Rollen%2C%20die%20durch%20nicht%20vom,Bem%C3%BChen%20erlangt%20werden%20und%20auch%20abgelegt%20werden%20k%C3%B6nnen. (Zugriff: 07.02.2023)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400" b="0" i="0" strike="noStrike" dirty="0">
                <a:solidFill>
                  <a:schemeClr val="tx1"/>
                </a:solidFill>
                <a:effectLst/>
              </a:rPr>
              <a:t>Lexikon der Psychologie (o. J.): Rollenambiguität. [online] URL: https://www.spektrum.de/lexikon/psychologie/rollenambiguitaet/13133 </a:t>
            </a:r>
            <a:r>
              <a:rPr lang="de-DE" sz="1400" b="0" i="0" u="none" strike="noStrike" dirty="0">
                <a:solidFill>
                  <a:schemeClr val="tx1"/>
                </a:solidFill>
                <a:effectLst/>
              </a:rPr>
              <a:t>(Zugriff: 07.02.2023)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Lexikon</a:t>
            </a:r>
            <a:r>
              <a:rPr lang="en-US" sz="1400" dirty="0">
                <a:solidFill>
                  <a:schemeClr val="tx1"/>
                </a:solidFill>
              </a:rPr>
              <a:t> der </a:t>
            </a:r>
            <a:r>
              <a:rPr lang="en-US" sz="1400" dirty="0" err="1">
                <a:solidFill>
                  <a:schemeClr val="tx1"/>
                </a:solidFill>
              </a:rPr>
              <a:t>Psychologie</a:t>
            </a:r>
            <a:r>
              <a:rPr lang="en-US" sz="1400" dirty="0">
                <a:solidFill>
                  <a:schemeClr val="tx1"/>
                </a:solidFill>
              </a:rPr>
              <a:t> (o. J.): </a:t>
            </a:r>
            <a:r>
              <a:rPr lang="en-US" sz="1400" dirty="0" err="1">
                <a:solidFill>
                  <a:schemeClr val="tx1"/>
                </a:solidFill>
              </a:rPr>
              <a:t>Rollenkonflikte</a:t>
            </a:r>
            <a:r>
              <a:rPr lang="en-US" sz="1400" dirty="0">
                <a:solidFill>
                  <a:schemeClr val="tx1"/>
                </a:solidFill>
              </a:rPr>
              <a:t>. [online] URL: https://www.spektrum.de/lexikon/psychologie/rollenkonflikt/13146 (</a:t>
            </a:r>
            <a:r>
              <a:rPr lang="en-US" sz="1400" dirty="0" err="1">
                <a:solidFill>
                  <a:schemeClr val="tx1"/>
                </a:solidFill>
              </a:rPr>
              <a:t>STand</a:t>
            </a:r>
            <a:r>
              <a:rPr lang="en-US" sz="1400" dirty="0">
                <a:solidFill>
                  <a:schemeClr val="tx1"/>
                </a:solidFill>
              </a:rPr>
              <a:t>: 07.02.2023)</a:t>
            </a:r>
          </a:p>
        </p:txBody>
      </p:sp>
    </p:spTree>
    <p:extLst>
      <p:ext uri="{BB962C8B-B14F-4D97-AF65-F5344CB8AC3E}">
        <p14:creationId xmlns:p14="http://schemas.microsoft.com/office/powerpoint/2010/main" val="373932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78D87E-962D-5B80-15C1-B3D43E1E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de-DE" dirty="0"/>
              <a:t>Ablauf</a:t>
            </a:r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E10F324-414D-1AE6-4A56-EB9FA9CC5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Einstieg Soziale Rolle</a:t>
            </a:r>
          </a:p>
          <a:p>
            <a:r>
              <a:rPr lang="de-DE" sz="3200" dirty="0">
                <a:solidFill>
                  <a:schemeClr val="tx1"/>
                </a:solidFill>
              </a:rPr>
              <a:t>Brainstorming „Welche sozialen Rollen haben Sie / kennen Sie?“</a:t>
            </a:r>
          </a:p>
          <a:p>
            <a:r>
              <a:rPr lang="de-DE" sz="3200" dirty="0">
                <a:solidFill>
                  <a:schemeClr val="tx1"/>
                </a:solidFill>
              </a:rPr>
              <a:t>Erwartungen an die Rollen (Fallbezug) </a:t>
            </a:r>
          </a:p>
          <a:p>
            <a:r>
              <a:rPr lang="de-DE" sz="3200" dirty="0">
                <a:solidFill>
                  <a:schemeClr val="tx1"/>
                </a:solidFill>
              </a:rPr>
              <a:t>Definitionen wichtiger Begriffe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4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39E32-A34D-18E5-F624-718F51743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1BA7DC4-242A-CE8B-CE86-8D534B8BC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078" y="685800"/>
            <a:ext cx="9198321" cy="2743200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Was verstehen Sie  unter dem Begriff „Rolle“?</a:t>
            </a:r>
          </a:p>
        </p:txBody>
      </p:sp>
      <p:pic>
        <p:nvPicPr>
          <p:cNvPr id="3" name="Grafik 2" descr="Ein Bild, das Cartoon enthält.&#10;&#10;KI-generierte Inhalte können fehlerhaft sein.">
            <a:extLst>
              <a:ext uri="{FF2B5EF4-FFF2-40B4-BE49-F238E27FC236}">
                <a16:creationId xmlns:a16="http://schemas.microsoft.com/office/drawing/2014/main" id="{221D98B0-AF1C-FD53-7BCB-BA350EC1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241141"/>
            <a:ext cx="3202004" cy="32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D4FB0-E664-4F70-E94A-C95FBBB6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6D5E3E-B30D-713F-3803-88829802D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619D2E-574B-B46E-4E04-99E07F14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de-DE" sz="5200"/>
              <a:t>Definition: Soziale Rolle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44AEA8-C2DC-4923-FFE6-F4FD883B1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4026C4-9461-304F-FE52-5E36E7756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rtl="0" fontAlgn="base"/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Eine </a:t>
            </a:r>
            <a:r>
              <a:rPr lang="de-DE" b="1" i="0" u="none" strike="noStrike" dirty="0">
                <a:solidFill>
                  <a:schemeClr val="tx1"/>
                </a:solidFill>
                <a:effectLst/>
              </a:rPr>
              <a:t>soziale Rolle </a:t>
            </a: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ist ein Bündel von </a:t>
            </a:r>
            <a:r>
              <a:rPr lang="de-DE" b="1" i="0" u="none" strike="noStrike" dirty="0">
                <a:solidFill>
                  <a:schemeClr val="tx1"/>
                </a:solidFill>
                <a:effectLst/>
              </a:rPr>
              <a:t>Erwartungen</a:t>
            </a: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, die in einer </a:t>
            </a:r>
            <a:r>
              <a:rPr lang="de-DE" b="1" i="0" u="none" strike="noStrike" dirty="0">
                <a:solidFill>
                  <a:schemeClr val="tx1"/>
                </a:solidFill>
                <a:effectLst/>
              </a:rPr>
              <a:t>Gesellschaft</a:t>
            </a: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 an das </a:t>
            </a:r>
            <a:r>
              <a:rPr lang="de-DE" b="1" i="0" u="none" strike="noStrike" dirty="0">
                <a:solidFill>
                  <a:schemeClr val="tx1"/>
                </a:solidFill>
                <a:effectLst/>
              </a:rPr>
              <a:t>Verhalten </a:t>
            </a: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eines Rolleninhabers gestellt werden.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  (vgl. Drude 2008, 113)</a:t>
            </a:r>
            <a:r>
              <a:rPr lang="en-US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 rtl="0" fontAlgn="base"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  <a:p>
            <a:r>
              <a:rPr lang="de-DE" dirty="0">
                <a:solidFill>
                  <a:schemeClr val="tx1"/>
                </a:solidFill>
              </a:rPr>
              <a:t>Kurz: Eine soziale Rolle bedeutet: Die Gesellschaft erwartet von einer Person, dass sie sich auf eine bestimmte Weise verhält.</a:t>
            </a:r>
          </a:p>
        </p:txBody>
      </p:sp>
    </p:spTree>
    <p:extLst>
      <p:ext uri="{BB962C8B-B14F-4D97-AF65-F5344CB8AC3E}">
        <p14:creationId xmlns:p14="http://schemas.microsoft.com/office/powerpoint/2010/main" val="93706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3859F-69D1-C2AD-B783-4190D505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r>
              <a:rPr lang="de-DE" dirty="0"/>
              <a:t>Rollen-erwartungen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EE117-DE77-C5FE-DACA-08F7A00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de-DE" sz="2800" dirty="0">
                <a:solidFill>
                  <a:schemeClr val="tx1"/>
                </a:solidFill>
              </a:rPr>
              <a:t>Erwartung = Annahme, was ein anderer oder mehrere andere tun würden oder sollten</a:t>
            </a:r>
          </a:p>
          <a:p>
            <a:pPr rtl="0" fontAlgn="base"/>
            <a:endParaRPr lang="de-DE" sz="2800" dirty="0">
              <a:solidFill>
                <a:schemeClr val="tx1"/>
              </a:solidFill>
            </a:endParaRPr>
          </a:p>
          <a:p>
            <a:pPr rtl="0" fontAlgn="base"/>
            <a:r>
              <a:rPr lang="de-DE" sz="2800" dirty="0">
                <a:solidFill>
                  <a:schemeClr val="tx1"/>
                </a:solidFill>
              </a:rPr>
              <a:t>Muss-Erwartungen</a:t>
            </a:r>
          </a:p>
          <a:p>
            <a:pPr rtl="0" fontAlgn="base"/>
            <a:r>
              <a:rPr lang="de-DE" sz="2800" dirty="0">
                <a:solidFill>
                  <a:schemeClr val="tx1"/>
                </a:solidFill>
              </a:rPr>
              <a:t>Soll-Erwartungen</a:t>
            </a:r>
          </a:p>
          <a:p>
            <a:pPr rtl="0" fontAlgn="base"/>
            <a:r>
              <a:rPr lang="de-DE" sz="2800" dirty="0">
                <a:solidFill>
                  <a:schemeClr val="tx1"/>
                </a:solidFill>
              </a:rPr>
              <a:t>Kann-Erwartungen</a:t>
            </a:r>
          </a:p>
          <a:p>
            <a:pPr rtl="0" fontAlgn="base"/>
            <a:endParaRPr lang="de-DE" sz="2800" dirty="0">
              <a:solidFill>
                <a:schemeClr val="tx1"/>
              </a:solidFill>
            </a:endParaRPr>
          </a:p>
          <a:p>
            <a:pPr marL="0" indent="0" rtl="0" fontAlgn="base">
              <a:buNone/>
            </a:pPr>
            <a:r>
              <a:rPr lang="de-DE" sz="1800" dirty="0">
                <a:solidFill>
                  <a:schemeClr val="tx1"/>
                </a:solidFill>
              </a:rPr>
              <a:t>Siehe </a:t>
            </a:r>
            <a:r>
              <a:rPr lang="de-DE" sz="1800" dirty="0" err="1">
                <a:solidFill>
                  <a:schemeClr val="tx1"/>
                </a:solidFill>
              </a:rPr>
              <a:t>moodle</a:t>
            </a:r>
            <a:r>
              <a:rPr lang="de-DE" sz="1800" dirty="0">
                <a:solidFill>
                  <a:schemeClr val="tx1"/>
                </a:solidFill>
              </a:rPr>
              <a:t> 3B e.5 IB Soziale Rolle</a:t>
            </a:r>
          </a:p>
        </p:txBody>
      </p:sp>
    </p:spTree>
    <p:extLst>
      <p:ext uri="{BB962C8B-B14F-4D97-AF65-F5344CB8AC3E}">
        <p14:creationId xmlns:p14="http://schemas.microsoft.com/office/powerpoint/2010/main" val="328015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A3462-5432-5D4A-1AE9-4C2C1890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9FDFE3-597B-16E9-AADF-A657593EBE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078" y="685800"/>
            <a:ext cx="9198321" cy="2743200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Welche Rollen kennen Sie?</a:t>
            </a:r>
          </a:p>
        </p:txBody>
      </p:sp>
      <p:pic>
        <p:nvPicPr>
          <p:cNvPr id="3" name="Grafik 2" descr="Ein Bild, das Cartoon enthält.&#10;&#10;KI-generierte Inhalte können fehlerhaft sein.">
            <a:extLst>
              <a:ext uri="{FF2B5EF4-FFF2-40B4-BE49-F238E27FC236}">
                <a16:creationId xmlns:a16="http://schemas.microsoft.com/office/drawing/2014/main" id="{EFA1C121-8719-03EB-8669-6D1CE9A4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241141"/>
            <a:ext cx="3202004" cy="32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C0BF9-0DAB-DA44-A2A3-19BBA010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BBF8CCE-6EAB-83E4-3C31-B7B7C4DABA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078" y="685800"/>
            <a:ext cx="9198321" cy="2743200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Welche Rollen begegnen ihnen in der Ausbildung?</a:t>
            </a:r>
          </a:p>
        </p:txBody>
      </p:sp>
      <p:pic>
        <p:nvPicPr>
          <p:cNvPr id="3" name="Grafik 2" descr="Ein Bild, das Cartoon enthält.&#10;&#10;KI-generierte Inhalte können fehlerhaft sein.">
            <a:extLst>
              <a:ext uri="{FF2B5EF4-FFF2-40B4-BE49-F238E27FC236}">
                <a16:creationId xmlns:a16="http://schemas.microsoft.com/office/drawing/2014/main" id="{85E1545E-932B-2FA1-54E6-346733ACC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241141"/>
            <a:ext cx="3202004" cy="32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9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39151-6113-54E3-7911-5C3965EE6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47E72-2949-ED3E-D581-B174D899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01220"/>
            <a:ext cx="7350079" cy="1893179"/>
          </a:xfrm>
        </p:spPr>
        <p:txBody>
          <a:bodyPr>
            <a:normAutofit/>
          </a:bodyPr>
          <a:lstStyle/>
          <a:p>
            <a:r>
              <a:rPr lang="de-DE" dirty="0"/>
              <a:t>Definitionen wichtiger Begriffe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E9B7DF-6E8D-08F7-671D-DC68E185C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350079" cy="3615267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742950" indent="-742950">
              <a:buFont typeface="+mj-lt"/>
              <a:buAutoNum type="arabicPeriod"/>
            </a:pPr>
            <a:r>
              <a:rPr lang="de-DE" sz="4000" dirty="0">
                <a:solidFill>
                  <a:srgbClr val="FF0000"/>
                </a:solidFill>
                <a:sym typeface="Wingdings" panose="05000000000000000000" pitchFamily="2" charset="2"/>
              </a:rPr>
              <a:t>Rollenfremdbild</a:t>
            </a:r>
          </a:p>
          <a:p>
            <a:pPr marL="742950" indent="-742950">
              <a:buFont typeface="+mj-lt"/>
              <a:buAutoNum type="arabicPeriod"/>
            </a:pPr>
            <a:r>
              <a:rPr lang="de-DE" sz="4000" dirty="0">
                <a:solidFill>
                  <a:schemeClr val="tx1"/>
                </a:solidFill>
                <a:sym typeface="Wingdings" panose="05000000000000000000" pitchFamily="2" charset="2"/>
              </a:rPr>
              <a:t>Rollenselbstbild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</a:t>
            </a:r>
            <a:endParaRPr lang="de-DE" dirty="0"/>
          </a:p>
        </p:txBody>
      </p:sp>
      <p:pic>
        <p:nvPicPr>
          <p:cNvPr id="7" name="Grafik 6" descr="Ein Bild, das Cartoon, Clipart enthält.&#10;&#10;KI-generierte Inhalte können fehlerhaft sein.">
            <a:extLst>
              <a:ext uri="{FF2B5EF4-FFF2-40B4-BE49-F238E27FC236}">
                <a16:creationId xmlns:a16="http://schemas.microsoft.com/office/drawing/2014/main" id="{92545AEA-5983-55A3-3116-3917BE8A0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14846" b="1"/>
          <a:stretch>
            <a:fillRect/>
          </a:stretch>
        </p:blipFill>
        <p:spPr>
          <a:xfrm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1F2B03B-D82E-56A5-E919-C1A3A48D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121BF63-52A1-F373-7A83-BE6FE951F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1AA1840-6739-3998-8B64-351E7730E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988D412-DE5F-E3C1-4C22-1E7AE28EF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88FE1F1-B9E2-8AC8-5A6C-5D58BFDB8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6E703D-80F6-26AE-82BA-77C43806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98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715BC-54EF-A607-3F7A-E0B4C411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Definition: </a:t>
            </a:r>
            <a:r>
              <a:rPr lang="de-DE" dirty="0">
                <a:solidFill>
                  <a:srgbClr val="FF0000"/>
                </a:solidFill>
              </a:rPr>
              <a:t>Rollenfremdbilder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79363-2676-CB2D-5635-555C159C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Dies sind </a:t>
            </a:r>
            <a:r>
              <a:rPr lang="de-DE" b="1" i="0" u="none" strike="noStrike" dirty="0">
                <a:solidFill>
                  <a:srgbClr val="FFFFFF"/>
                </a:solidFill>
                <a:effectLst/>
              </a:rPr>
              <a:t>Erwartungen von Personen bzw. Personengruppen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 an das Verhalten von </a:t>
            </a:r>
          </a:p>
          <a:p>
            <a:pPr marL="0" indent="0" algn="l" rtl="0" fontAlgn="base">
              <a:buNone/>
            </a:pPr>
            <a:r>
              <a:rPr lang="de-DE" dirty="0">
                <a:solidFill>
                  <a:srgbClr val="FFFFFF"/>
                </a:solidFill>
              </a:rPr>
              <a:t>  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Rollenträger*innen. </a:t>
            </a:r>
            <a:r>
              <a:rPr lang="en-US" b="0" i="0" dirty="0">
                <a:solidFill>
                  <a:srgbClr val="FFFFFF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  Diese Erwartungen können unterschiedlich </a:t>
            </a:r>
          </a:p>
          <a:p>
            <a:pPr marL="0" indent="0" algn="l" rtl="0" fontAlgn="base">
              <a:buNone/>
            </a:pPr>
            <a:r>
              <a:rPr lang="de-DE" dirty="0">
                <a:solidFill>
                  <a:srgbClr val="FFFFFF"/>
                </a:solidFill>
              </a:rPr>
              <a:t>  </a:t>
            </a:r>
            <a:r>
              <a:rPr lang="de-DE" b="0" i="0" u="none" strike="noStrike" dirty="0">
                <a:solidFill>
                  <a:srgbClr val="FFFFFF"/>
                </a:solidFill>
                <a:effectLst/>
              </a:rPr>
              <a:t>und manchmal auch widersprüchlich sein.</a:t>
            </a:r>
            <a:endParaRPr lang="en-US" b="0" i="0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60AFD5-E5BC-D0E3-E314-D5EA1E54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59" y="1202402"/>
            <a:ext cx="31337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05847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Breitbild</PresentationFormat>
  <Paragraphs>69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Segment</vt:lpstr>
      <vt:lpstr>Soziale Rolle &amp; Team</vt:lpstr>
      <vt:lpstr>Ablauf</vt:lpstr>
      <vt:lpstr>Was verstehen Sie  unter dem Begriff „Rolle“?</vt:lpstr>
      <vt:lpstr>Definition: Soziale Rolle</vt:lpstr>
      <vt:lpstr>Rollen-erwartungen</vt:lpstr>
      <vt:lpstr>Welche Rollen kennen Sie?</vt:lpstr>
      <vt:lpstr>Welche Rollen begegnen ihnen in der Ausbildung?</vt:lpstr>
      <vt:lpstr>Definitionen wichtiger Begriffe</vt:lpstr>
      <vt:lpstr>Definition: Rollenfremdbilder</vt:lpstr>
      <vt:lpstr>Definitionen wichtiger Begriffe</vt:lpstr>
      <vt:lpstr>Definition: Rollenselbstbilder</vt:lpstr>
      <vt:lpstr>Rollenkonflikte </vt:lpstr>
      <vt:lpstr>PowerPoint-Präsentation</vt:lpstr>
      <vt:lpstr>Rollenkonflikte </vt:lpstr>
      <vt:lpstr>PowerPoint-Präsentation</vt:lpstr>
      <vt:lpstr>Arbeitsauftrag</vt:lpstr>
      <vt:lpstr>Quellenverzeichnis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Rollen</dc:title>
  <dc:creator>Friederike Tietjen</dc:creator>
  <cp:lastModifiedBy>Wiebke Rabba</cp:lastModifiedBy>
  <cp:revision>4</cp:revision>
  <dcterms:created xsi:type="dcterms:W3CDTF">2023-02-07T07:32:03Z</dcterms:created>
  <dcterms:modified xsi:type="dcterms:W3CDTF">2025-07-02T10:56:38Z</dcterms:modified>
</cp:coreProperties>
</file>